
<file path=[Content_Types].xml><?xml version="1.0" encoding="utf-8"?>
<Types xmlns="http://schemas.openxmlformats.org/package/2006/content-types">
  <Default Extension="png" ContentType="image/png"/>
  <Default Extension="mp3" ContentType="audio/unknown"/>
  <Default Extension="emf" ContentType="image/x-emf"/>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heme/theme4.xml" ContentType="application/vnd.openxmlformats-officedocument.theme+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notesSlides/notesSlide1.xml" ContentType="application/vnd.openxmlformats-officedocument.presentationml.notesSlide+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notesSlides/notesSlide2.xml" ContentType="application/vnd.openxmlformats-officedocument.presentationml.notesSlide+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notesSlides/notesSlide3.xml" ContentType="application/vnd.openxmlformats-officedocument.presentationml.notesSlide+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notesSlides/notesSlide4.xml" ContentType="application/vnd.openxmlformats-officedocument.presentationml.notesSlide+xml"/>
  <Override PartName="/ppt/tags/tag661.xml" ContentType="application/vnd.openxmlformats-officedocument.presentationml.tags+xml"/>
  <Override PartName="/ppt/tags/tag66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2"/>
    <p:sldMasterId id="2147483680" r:id="rId3"/>
  </p:sldMasterIdLst>
  <p:notesMasterIdLst>
    <p:notesMasterId r:id="rId55"/>
  </p:notesMasterIdLst>
  <p:sldIdLst>
    <p:sldId id="256" r:id="rId4"/>
    <p:sldId id="269" r:id="rId5"/>
    <p:sldId id="283" r:id="rId6"/>
    <p:sldId id="333" r:id="rId7"/>
    <p:sldId id="478" r:id="rId8"/>
    <p:sldId id="528" r:id="rId9"/>
    <p:sldId id="440" r:id="rId10"/>
    <p:sldId id="480" r:id="rId11"/>
    <p:sldId id="529" r:id="rId12"/>
    <p:sldId id="530" r:id="rId13"/>
    <p:sldId id="366" r:id="rId14"/>
    <p:sldId id="443" r:id="rId15"/>
    <p:sldId id="532" r:id="rId16"/>
    <p:sldId id="533" r:id="rId17"/>
    <p:sldId id="534" r:id="rId18"/>
    <p:sldId id="535" r:id="rId19"/>
    <p:sldId id="536" r:id="rId20"/>
    <p:sldId id="537" r:id="rId21"/>
    <p:sldId id="538" r:id="rId22"/>
    <p:sldId id="539" r:id="rId23"/>
    <p:sldId id="540" r:id="rId24"/>
    <p:sldId id="541" r:id="rId25"/>
    <p:sldId id="542" r:id="rId26"/>
    <p:sldId id="543" r:id="rId27"/>
    <p:sldId id="544" r:id="rId28"/>
    <p:sldId id="545" r:id="rId29"/>
    <p:sldId id="546" r:id="rId30"/>
    <p:sldId id="547" r:id="rId31"/>
    <p:sldId id="548" r:id="rId32"/>
    <p:sldId id="552" r:id="rId33"/>
    <p:sldId id="553" r:id="rId34"/>
    <p:sldId id="555" r:id="rId35"/>
    <p:sldId id="556" r:id="rId36"/>
    <p:sldId id="554" r:id="rId37"/>
    <p:sldId id="557" r:id="rId38"/>
    <p:sldId id="558" r:id="rId39"/>
    <p:sldId id="559" r:id="rId40"/>
    <p:sldId id="487" r:id="rId41"/>
    <p:sldId id="490" r:id="rId42"/>
    <p:sldId id="560" r:id="rId43"/>
    <p:sldId id="561" r:id="rId44"/>
    <p:sldId id="562" r:id="rId45"/>
    <p:sldId id="491" r:id="rId46"/>
    <p:sldId id="494" r:id="rId47"/>
    <p:sldId id="563" r:id="rId48"/>
    <p:sldId id="287" r:id="rId49"/>
    <p:sldId id="331" r:id="rId50"/>
    <p:sldId id="332" r:id="rId51"/>
    <p:sldId id="398" r:id="rId52"/>
    <p:sldId id="503" r:id="rId53"/>
    <p:sldId id="273" r:id="rId54"/>
  </p:sldIdLst>
  <p:sldSz cx="12192000" cy="6858000"/>
  <p:notesSz cx="6858000" cy="9144000"/>
  <p:custDataLst>
    <p:tags r:id="rId56"/>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202">
          <p15:clr>
            <a:srgbClr val="A4A3A4"/>
          </p15:clr>
        </p15:guide>
        <p15:guide id="2" pos="386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一点 设计" initials="一点"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p:restoredTop sz="92449"/>
  </p:normalViewPr>
  <p:slideViewPr>
    <p:cSldViewPr snapToGrid="0" showGuides="1">
      <p:cViewPr varScale="1">
        <p:scale>
          <a:sx n="63" d="100"/>
          <a:sy n="63" d="100"/>
        </p:scale>
        <p:origin x="-102" y="-396"/>
      </p:cViewPr>
      <p:guideLst>
        <p:guide orient="horz" pos="2202"/>
        <p:guide pos="3866"/>
      </p:guideLst>
    </p:cSldViewPr>
  </p:slideViewPr>
  <p:notesTextViewPr>
    <p:cViewPr>
      <p:scale>
        <a:sx n="1" d="1"/>
        <a:sy n="1" d="1"/>
      </p:scale>
      <p:origin x="0" y="0"/>
    </p:cViewPr>
  </p:notesTextViewPr>
  <p:sorterViewPr showFormatting="0">
    <p:cViewPr varScale="1">
      <p:scale>
        <a:sx n="100" d="100"/>
        <a:sy n="100" d="100"/>
      </p:scale>
      <p:origin x="0" y="-2988"/>
    </p:cViewPr>
  </p:sorterViewPr>
  <p:notesViewPr>
    <p:cSldViewPr>
      <p:cViewPr>
        <p:scale>
          <a:sx n="66" d="100"/>
          <a:sy n="66" d="100"/>
        </p:scale>
        <p:origin x="0" y="0"/>
      </p:cViewPr>
      <p:guideLst/>
    </p:cSldViewPr>
  </p:notes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notesMaster" Target="notesMasters/notes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ags" Target="tags/tag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222.xml"/><Relationship Id="rId7" Type="http://schemas.openxmlformats.org/officeDocument/2006/relationships/tags" Target="../tags/tag226.xml"/><Relationship Id="rId2" Type="http://schemas.openxmlformats.org/officeDocument/2006/relationships/tags" Target="../tags/tag221.xml"/><Relationship Id="rId1" Type="http://schemas.openxmlformats.org/officeDocument/2006/relationships/theme" Target="../theme/theme4.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custDataLst>
              <p:tags r:id="rId6"/>
            </p:custDataLst>
          </p:nvPr>
        </p:nvSpPr>
        <p:spPr>
          <a:xfrm>
            <a:off x="0" y="8685213"/>
            <a:ext cx="2971800" cy="458788"/>
          </a:xfrm>
          <a:prstGeom prst="rect">
            <a:avLst/>
          </a:prstGeom>
        </p:spPr>
        <p:txBody>
          <a:bodyPr vert="horz" lIns="91440" tIns="45720" rIns="91440" bIns="45720" rtlCol="0" anchor="b"/>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custDataLst>
              <p:tags r:id="rId7"/>
            </p:custDataLst>
          </p:nvPr>
        </p:nvSpPr>
        <p:spPr>
          <a:xfrm>
            <a:off x="3884613" y="8685213"/>
            <a:ext cx="2971800" cy="458788"/>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en-US" altLang="en-US" sz="1200"/>
              <a:t>‹#›</a:t>
            </a:fld>
            <a:endParaRPr lang="en-US" altLang="en-US" sz="1200"/>
          </a:p>
        </p:txBody>
      </p:sp>
    </p:spTree>
    <p:extLst>
      <p:ext uri="{BB962C8B-B14F-4D97-AF65-F5344CB8AC3E}">
        <p14:creationId xmlns:p14="http://schemas.microsoft.com/office/powerpoint/2010/main" val="429704133"/>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 Id="rId5" Type="http://schemas.openxmlformats.org/officeDocument/2006/relationships/slide" Target="../slides/slide1.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241.xml"/><Relationship Id="rId1" Type="http://schemas.openxmlformats.org/officeDocument/2006/relationships/tags" Target="../tags/tag240.xml"/><Relationship Id="rId4"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655.xml"/><Relationship Id="rId1" Type="http://schemas.openxmlformats.org/officeDocument/2006/relationships/tags" Target="../tags/tag654.xml"/><Relationship Id="rId4" Type="http://schemas.openxmlformats.org/officeDocument/2006/relationships/slide" Target="../slides/slide50.xml"/></Relationships>
</file>

<file path=ppt/notesSlides/_rels/notesSlide4.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662.xml"/><Relationship Id="rId1" Type="http://schemas.openxmlformats.org/officeDocument/2006/relationships/tags" Target="../tags/tag661.xml"/><Relationship Id="rId4" Type="http://schemas.openxmlformats.org/officeDocument/2006/relationships/slide" Target="../slides/slide5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custDataLst>
              <p:tags r:id="rId1"/>
            </p:custDataLst>
          </p:nvPr>
        </p:nvSpPr>
        <p:spPr>
          <a:ln>
            <a:solidFill>
              <a:srgbClr val="000000">
                <a:alpha val="100000"/>
              </a:srgbClr>
            </a:solidFill>
            <a:miter lim="800000"/>
          </a:ln>
        </p:spPr>
      </p:sp>
      <p:sp>
        <p:nvSpPr>
          <p:cNvPr id="47107" name="备注占位符 2"/>
          <p:cNvSpPr>
            <a:spLocks noGrp="1"/>
          </p:cNvSpPr>
          <p:nvPr>
            <p:ph type="body" idx="1"/>
            <p:custDataLst>
              <p:tags r:id="rId2"/>
            </p:custDataLst>
          </p:nvPr>
        </p:nvSpPr>
        <p:spPr>
          <a:noFill/>
          <a:ln>
            <a:noFill/>
          </a:ln>
        </p:spPr>
        <p:txBody>
          <a:bodyPr wrap="square" lIns="91440" tIns="45720" rIns="91440" bIns="45720" anchor="t" anchorCtr="0"/>
          <a:lstStyle/>
          <a:p>
            <a:pPr lvl="0"/>
            <a:endParaRPr lang="zh-CN" altLang="en-US"/>
          </a:p>
        </p:txBody>
      </p:sp>
      <p:sp>
        <p:nvSpPr>
          <p:cNvPr id="47108" name="灯片编号占位符 3"/>
          <p:cNvSpPr txBox="1">
            <a:spLocks noGrp="1"/>
          </p:cNvSpPr>
          <p:nvPr>
            <p:ph type="sldNum" sz="quarter" idx="10"/>
            <p:custDataLst>
              <p:tags r:id="rId3"/>
            </p:custDataLst>
          </p:nvPr>
        </p:nvSpPr>
        <p:spPr>
          <a:xfrm>
            <a:off x="3884613" y="8685213"/>
            <a:ext cx="2971800" cy="458787"/>
          </a:xfrm>
          <a:prstGeom prst="rect">
            <a:avLst/>
          </a:prstGeom>
          <a:noFill/>
          <a:ln w="9525">
            <a:noFill/>
          </a:ln>
        </p:spPr>
        <p:txBody>
          <a:bodyPr anchor="b" anchorCtr="0"/>
          <a:lstStyle/>
          <a:p>
            <a:pPr lvl="0" algn="r" eaLnBrk="1" hangingPunct="1"/>
            <a:fld id="{9A0DB2DC-4C9A-4742-B13C-FB6460FD3503}" type="slidenum">
              <a:rPr lang="en-US" altLang="zh-CN" sz="1200"/>
              <a:t>1</a:t>
            </a:fld>
            <a:endParaRPr lang="en-US" altLang="zh-CN" sz="1200"/>
          </a:p>
        </p:txBody>
      </p:sp>
    </p:spTree>
    <p:extLst>
      <p:ext uri="{BB962C8B-B14F-4D97-AF65-F5344CB8AC3E}">
        <p14:creationId xmlns:p14="http://schemas.microsoft.com/office/powerpoint/2010/main" val="2468287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custDataLst>
              <p:tags r:id="rId1"/>
            </p:custDataLst>
          </p:nvPr>
        </p:nvSpPr>
        <p:spPr>
          <a:ln>
            <a:solidFill>
              <a:srgbClr val="000000">
                <a:alpha val="100000"/>
              </a:srgbClr>
            </a:solidFill>
            <a:miter lim="800000"/>
          </a:ln>
        </p:spPr>
      </p:sp>
      <p:sp>
        <p:nvSpPr>
          <p:cNvPr id="48131" name="文本占位符 2"/>
          <p:cNvSpPr>
            <a:spLocks noGrp="1"/>
          </p:cNvSpPr>
          <p:nvPr>
            <p:ph type="body" idx="1"/>
            <p:custDataLst>
              <p:tags r:id="rId2"/>
            </p:custDataLst>
          </p:nvPr>
        </p:nvSpPr>
        <p:spPr>
          <a:noFill/>
          <a:ln>
            <a:noFill/>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255647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custDataLst>
              <p:tags r:id="rId1"/>
            </p:custDataLst>
          </p:nvPr>
        </p:nvSpPr>
        <p:spPr>
          <a:ln>
            <a:solidFill>
              <a:srgbClr val="000000">
                <a:alpha val="100000"/>
              </a:srgbClr>
            </a:solidFill>
            <a:miter lim="800000"/>
          </a:ln>
        </p:spPr>
      </p:sp>
      <p:sp>
        <p:nvSpPr>
          <p:cNvPr id="50179" name="文本占位符 2"/>
          <p:cNvSpPr>
            <a:spLocks noGrp="1"/>
          </p:cNvSpPr>
          <p:nvPr>
            <p:ph type="body" idx="1"/>
            <p:custDataLst>
              <p:tags r:id="rId2"/>
            </p:custDataLst>
          </p:nvPr>
        </p:nvSpPr>
        <p:spPr>
          <a:noFill/>
          <a:ln>
            <a:noFill/>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7292274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custDataLst>
              <p:tags r:id="rId1"/>
            </p:custDataLst>
          </p:nvPr>
        </p:nvSpPr>
        <p:spPr>
          <a:ln>
            <a:solidFill>
              <a:srgbClr val="000000">
                <a:alpha val="100000"/>
              </a:srgbClr>
            </a:solidFill>
            <a:miter lim="800000"/>
          </a:ln>
        </p:spPr>
      </p:sp>
      <p:sp>
        <p:nvSpPr>
          <p:cNvPr id="51203" name="文本占位符 2"/>
          <p:cNvSpPr>
            <a:spLocks noGrp="1"/>
          </p:cNvSpPr>
          <p:nvPr>
            <p:ph type="body" idx="1"/>
            <p:custDataLst>
              <p:tags r:id="rId2"/>
            </p:custDataLst>
          </p:nvPr>
        </p:nvSpPr>
        <p:spPr>
          <a:noFill/>
          <a:ln>
            <a:noFill/>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0849961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slideMaster" Target="../slideMasters/slideMaster1.xml"/><Relationship Id="rId5" Type="http://schemas.openxmlformats.org/officeDocument/2006/relationships/tags" Target="../tags/tag59.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slideMaster" Target="../slideMasters/slideMaster1.xml"/><Relationship Id="rId5" Type="http://schemas.openxmlformats.org/officeDocument/2006/relationships/tags" Target="../tags/tag64.xml"/><Relationship Id="rId4" Type="http://schemas.openxmlformats.org/officeDocument/2006/relationships/tags" Target="../tags/tag63.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4"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4"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slideMaster" Target="../slideMasters/slideMaster2.xml"/><Relationship Id="rId5" Type="http://schemas.openxmlformats.org/officeDocument/2006/relationships/tags" Target="../tags/tag80.xml"/><Relationship Id="rId4" Type="http://schemas.openxmlformats.org/officeDocument/2006/relationships/tags" Target="../tags/tag79.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slideMaster" Target="../slideMasters/slideMaster2.xml"/><Relationship Id="rId5" Type="http://schemas.openxmlformats.org/officeDocument/2006/relationships/tags" Target="../tags/tag85.xml"/><Relationship Id="rId4" Type="http://schemas.openxmlformats.org/officeDocument/2006/relationships/tags" Target="../tags/tag84.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slideMaster" Target="../slideMasters/slideMaster2.xml"/><Relationship Id="rId5" Type="http://schemas.openxmlformats.org/officeDocument/2006/relationships/tags" Target="../tags/tag90.xml"/><Relationship Id="rId4" Type="http://schemas.openxmlformats.org/officeDocument/2006/relationships/tags" Target="../tags/tag89.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93.xml"/><Relationship Id="rId7" Type="http://schemas.openxmlformats.org/officeDocument/2006/relationships/slideMaster" Target="../slideMasters/slideMaster2.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04.xml"/><Relationship Id="rId3" Type="http://schemas.openxmlformats.org/officeDocument/2006/relationships/tags" Target="../tags/tag99.xml"/><Relationship Id="rId7" Type="http://schemas.openxmlformats.org/officeDocument/2006/relationships/tags" Target="../tags/tag103.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9"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 Id="rId5" Type="http://schemas.openxmlformats.org/officeDocument/2006/relationships/slideMaster" Target="../slideMasters/slideMaster2.xml"/><Relationship Id="rId4" Type="http://schemas.openxmlformats.org/officeDocument/2006/relationships/tags" Target="../tags/tag108.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14.xml"/><Relationship Id="rId7" Type="http://schemas.openxmlformats.org/officeDocument/2006/relationships/slideMaster" Target="../slideMasters/slideMaster2.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20.xml"/><Relationship Id="rId7" Type="http://schemas.openxmlformats.org/officeDocument/2006/relationships/slideMaster" Target="../slideMasters/slideMaster2.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slideMaster" Target="../slideMasters/slideMaster2.xml"/><Relationship Id="rId5" Type="http://schemas.openxmlformats.org/officeDocument/2006/relationships/tags" Target="../tags/tag128.xml"/><Relationship Id="rId4" Type="http://schemas.openxmlformats.org/officeDocument/2006/relationships/tags" Target="../tags/tag127.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slideMaster" Target="../slideMasters/slideMaster2.xml"/><Relationship Id="rId5" Type="http://schemas.openxmlformats.org/officeDocument/2006/relationships/tags" Target="../tags/tag133.xml"/><Relationship Id="rId4" Type="http://schemas.openxmlformats.org/officeDocument/2006/relationships/tags" Target="../tags/tag13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 Id="rId4"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 Id="rId4"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 Id="rId4"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slideMaster" Target="../slideMasters/slideMaster3.xml"/><Relationship Id="rId5" Type="http://schemas.openxmlformats.org/officeDocument/2006/relationships/tags" Target="../tags/tag155.xml"/><Relationship Id="rId4" Type="http://schemas.openxmlformats.org/officeDocument/2006/relationships/tags" Target="../tags/tag154.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 Id="rId6" Type="http://schemas.openxmlformats.org/officeDocument/2006/relationships/slideMaster" Target="../slideMasters/slideMaster3.xml"/><Relationship Id="rId5" Type="http://schemas.openxmlformats.org/officeDocument/2006/relationships/tags" Target="../tags/tag160.xml"/><Relationship Id="rId4" Type="http://schemas.openxmlformats.org/officeDocument/2006/relationships/tags" Target="../tags/tag159.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slideMaster" Target="../slideMasters/slideMaster3.xml"/><Relationship Id="rId5" Type="http://schemas.openxmlformats.org/officeDocument/2006/relationships/tags" Target="../tags/tag165.xml"/><Relationship Id="rId4" Type="http://schemas.openxmlformats.org/officeDocument/2006/relationships/tags" Target="../tags/tag164.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68.xml"/><Relationship Id="rId7" Type="http://schemas.openxmlformats.org/officeDocument/2006/relationships/slideMaster" Target="../slideMasters/slideMaster3.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179.xml"/><Relationship Id="rId3" Type="http://schemas.openxmlformats.org/officeDocument/2006/relationships/tags" Target="../tags/tag174.xml"/><Relationship Id="rId7" Type="http://schemas.openxmlformats.org/officeDocument/2006/relationships/tags" Target="../tags/tag178.xml"/><Relationship Id="rId2" Type="http://schemas.openxmlformats.org/officeDocument/2006/relationships/tags" Target="../tags/tag173.xml"/><Relationship Id="rId1" Type="http://schemas.openxmlformats.org/officeDocument/2006/relationships/tags" Target="../tags/tag172.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5" Type="http://schemas.openxmlformats.org/officeDocument/2006/relationships/slideMaster" Target="../slideMasters/slideMaster3.xml"/><Relationship Id="rId4" Type="http://schemas.openxmlformats.org/officeDocument/2006/relationships/tags" Target="../tags/tag18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tags" Target="../tags/tag184.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89.xml"/><Relationship Id="rId7" Type="http://schemas.openxmlformats.org/officeDocument/2006/relationships/slideMaster" Target="../slideMasters/slideMaster3.xml"/><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95.xml"/><Relationship Id="rId7" Type="http://schemas.openxmlformats.org/officeDocument/2006/relationships/slideMaster" Target="../slideMasters/slideMaster3.xml"/><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slideMaster" Target="../slideMasters/slideMaster3.xml"/><Relationship Id="rId5" Type="http://schemas.openxmlformats.org/officeDocument/2006/relationships/tags" Target="../tags/tag203.xml"/><Relationship Id="rId4" Type="http://schemas.openxmlformats.org/officeDocument/2006/relationships/tags" Target="../tags/tag202.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 Id="rId6" Type="http://schemas.openxmlformats.org/officeDocument/2006/relationships/slideMaster" Target="../slideMasters/slideMaster3.xml"/><Relationship Id="rId5" Type="http://schemas.openxmlformats.org/officeDocument/2006/relationships/tags" Target="../tags/tag208.xml"/><Relationship Id="rId4" Type="http://schemas.openxmlformats.org/officeDocument/2006/relationships/tags" Target="../tags/tag207.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 Id="rId4"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tags" Target="../tags/tag212.xml"/><Relationship Id="rId4"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 Id="rId4"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 Id="rId4"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7" Type="http://schemas.openxmlformats.org/officeDocument/2006/relationships/slideMaster" Target="../slideMasters/slideMaster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日期占位符 3"/>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2"/>
            </p:custDataLst>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2"/>
            </p:custDataLst>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2"/>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3"/>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7" name="日期占位符 1"/>
          <p:cNvSpPr>
            <a:spLocks noGrp="1"/>
          </p:cNvSpPr>
          <p:nvPr>
            <p:ph type="dt" sz="half" idx="2"/>
            <p:custDataLst>
              <p:tags r:id="rId1"/>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3"/>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a:t>
            </a:fld>
            <a:endParaRPr lang="en-US"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日期占位符 3"/>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custDataLst>
              <p:tags r:id="rId2"/>
            </p:custDataLst>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2"/>
            </p:custDataLst>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custDataLst>
              <p:tags r:id="rId2"/>
            </p:custDataLst>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custDataLst>
              <p:tags r:id="rId3"/>
            </p:custDataLst>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4"/>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2"/>
            </p:custDataLst>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custDataLst>
              <p:tags r:id="rId3"/>
            </p:custDataLst>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custDataLst>
              <p:tags r:id="rId4"/>
            </p:custDataLst>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custDataLst>
              <p:tags r:id="rId5"/>
            </p:custDataLst>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日期占位符 6"/>
          <p:cNvSpPr>
            <a:spLocks noGrp="1"/>
          </p:cNvSpPr>
          <p:nvPr>
            <p:ph type="dt" sz="half" idx="10"/>
            <p:custDataLst>
              <p:tags r:id="rId6"/>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custDataLst>
              <p:tags r:id="rId7"/>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custDataLst>
              <p:tags r:id="rId8"/>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noProof="1" smtClean="0"/>
              <a:t>单击此处编辑母版标题样式</a:t>
            </a:r>
            <a:endParaRPr lang="en-US" noProof="1"/>
          </a:p>
        </p:txBody>
      </p:sp>
      <p:sp>
        <p:nvSpPr>
          <p:cNvPr id="3" name="日期占位符 2"/>
          <p:cNvSpPr>
            <a:spLocks noGrp="1"/>
          </p:cNvSpPr>
          <p:nvPr>
            <p:ph type="dt" sz="half" idx="10"/>
            <p:custDataLst>
              <p:tags r:id="rId2"/>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custDataLst>
              <p:tags r:id="rId3"/>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custDataLst>
              <p:tags r:id="rId4"/>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custDataLst>
              <p:tags r:id="rId2"/>
            </p:custDataLst>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2"/>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3"/>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custDataLst>
              <p:tags r:id="rId2"/>
            </p:custDataLst>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4"/>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custDataLst>
              <p:tags r:id="rId2"/>
            </p:custDataLst>
          </p:nvPr>
        </p:nvSpPr>
        <p:spPr>
          <a:xfrm>
            <a:off x="5183188" y="987427"/>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4"/>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2"/>
            </p:custDataLst>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2"/>
            </p:custDataLst>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2"/>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3"/>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7" name="日期占位符 1"/>
          <p:cNvSpPr>
            <a:spLocks noGrp="1"/>
          </p:cNvSpPr>
          <p:nvPr>
            <p:ph type="dt" sz="half" idx="2"/>
            <p:custDataLst>
              <p:tags r:id="rId1"/>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3"/>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a:t>
            </a:fld>
            <a:endParaRPr lang="en-US"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5_标题和内容">
    <p:spTree>
      <p:nvGrpSpPr>
        <p:cNvPr id="1" name=""/>
        <p:cNvGrpSpPr/>
        <p:nvPr/>
      </p:nvGrpSpPr>
      <p:grpSpPr>
        <a:xfrm>
          <a:off x="0" y="0"/>
          <a:ext cx="0" cy="0"/>
          <a:chOff x="0" y="0"/>
          <a:chExt cx="0" cy="0"/>
        </a:xfrm>
      </p:grpSpPr>
      <p:sp>
        <p:nvSpPr>
          <p:cNvPr id="7" name="日期占位符 1"/>
          <p:cNvSpPr>
            <a:spLocks noGrp="1"/>
          </p:cNvSpPr>
          <p:nvPr>
            <p:ph type="dt" sz="half" idx="2"/>
            <p:custDataLst>
              <p:tags r:id="rId1"/>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3"/>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a:t>
            </a:fld>
            <a:endParaRPr lang="en-US"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
        <p:nvSpPr>
          <p:cNvPr id="7" name="日期占位符 1"/>
          <p:cNvSpPr>
            <a:spLocks noGrp="1"/>
          </p:cNvSpPr>
          <p:nvPr>
            <p:ph type="dt" sz="half" idx="2"/>
            <p:custDataLst>
              <p:tags r:id="rId1"/>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3"/>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a:t>
            </a:fld>
            <a:endParaRPr lang="en-US"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日期占位符 3"/>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2"/>
            </p:custDataLst>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custDataLst>
              <p:tags r:id="rId2"/>
            </p:custDataLst>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2"/>
            </p:custDataLst>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custDataLst>
              <p:tags r:id="rId2"/>
            </p:custDataLst>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custDataLst>
              <p:tags r:id="rId3"/>
            </p:custDataLst>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4"/>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2"/>
            </p:custDataLst>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custDataLst>
              <p:tags r:id="rId3"/>
            </p:custDataLst>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custDataLst>
              <p:tags r:id="rId4"/>
            </p:custDataLst>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custDataLst>
              <p:tags r:id="rId5"/>
            </p:custDataLst>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日期占位符 6"/>
          <p:cNvSpPr>
            <a:spLocks noGrp="1"/>
          </p:cNvSpPr>
          <p:nvPr>
            <p:ph type="dt" sz="half" idx="10"/>
            <p:custDataLst>
              <p:tags r:id="rId6"/>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custDataLst>
              <p:tags r:id="rId7"/>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custDataLst>
              <p:tags r:id="rId8"/>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noProof="1" smtClean="0"/>
              <a:t>单击此处编辑母版标题样式</a:t>
            </a:r>
            <a:endParaRPr lang="en-US" noProof="1"/>
          </a:p>
        </p:txBody>
      </p:sp>
      <p:sp>
        <p:nvSpPr>
          <p:cNvPr id="3" name="日期占位符 2"/>
          <p:cNvSpPr>
            <a:spLocks noGrp="1"/>
          </p:cNvSpPr>
          <p:nvPr>
            <p:ph type="dt" sz="half" idx="10"/>
            <p:custDataLst>
              <p:tags r:id="rId2"/>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custDataLst>
              <p:tags r:id="rId3"/>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custDataLst>
              <p:tags r:id="rId4"/>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2"/>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3"/>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custDataLst>
              <p:tags r:id="rId2"/>
            </p:custDataLst>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4"/>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custDataLst>
              <p:tags r:id="rId2"/>
            </p:custDataLst>
          </p:nvPr>
        </p:nvSpPr>
        <p:spPr>
          <a:xfrm>
            <a:off x="5183188" y="987427"/>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4"/>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2"/>
            </p:custDataLst>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2"/>
            </p:custDataLst>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custDataLst>
              <p:tags r:id="rId2"/>
            </p:custDataLst>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custDataLst>
              <p:tags r:id="rId3"/>
            </p:custDataLst>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4"/>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2"/>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3"/>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7" name="日期占位符 1"/>
          <p:cNvSpPr>
            <a:spLocks noGrp="1"/>
          </p:cNvSpPr>
          <p:nvPr>
            <p:ph type="dt" sz="half" idx="2"/>
            <p:custDataLst>
              <p:tags r:id="rId1"/>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3"/>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a:t>
            </a:fld>
            <a:endParaRPr lang="en-US"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5_标题和内容">
    <p:spTree>
      <p:nvGrpSpPr>
        <p:cNvPr id="1" name=""/>
        <p:cNvGrpSpPr/>
        <p:nvPr/>
      </p:nvGrpSpPr>
      <p:grpSpPr>
        <a:xfrm>
          <a:off x="0" y="0"/>
          <a:ext cx="0" cy="0"/>
          <a:chOff x="0" y="0"/>
          <a:chExt cx="0" cy="0"/>
        </a:xfrm>
      </p:grpSpPr>
      <p:sp>
        <p:nvSpPr>
          <p:cNvPr id="7" name="日期占位符 1"/>
          <p:cNvSpPr>
            <a:spLocks noGrp="1"/>
          </p:cNvSpPr>
          <p:nvPr>
            <p:ph type="dt" sz="half" idx="2"/>
            <p:custDataLst>
              <p:tags r:id="rId1"/>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3"/>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a:t>
            </a:fld>
            <a:endParaRPr lang="en-US"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
        <p:nvSpPr>
          <p:cNvPr id="7" name="日期占位符 1"/>
          <p:cNvSpPr>
            <a:spLocks noGrp="1"/>
          </p:cNvSpPr>
          <p:nvPr>
            <p:ph type="dt" sz="half" idx="2"/>
            <p:custDataLst>
              <p:tags r:id="rId1"/>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3"/>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a:t>
            </a:fld>
            <a:endParaRPr lang="en-US"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2"/>
            </p:custDataLst>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custDataLst>
              <p:tags r:id="rId3"/>
            </p:custDataLst>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custDataLst>
              <p:tags r:id="rId4"/>
            </p:custDataLst>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custDataLst>
              <p:tags r:id="rId5"/>
            </p:custDataLst>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日期占位符 6"/>
          <p:cNvSpPr>
            <a:spLocks noGrp="1"/>
          </p:cNvSpPr>
          <p:nvPr>
            <p:ph type="dt" sz="half" idx="10"/>
            <p:custDataLst>
              <p:tags r:id="rId6"/>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custDataLst>
              <p:tags r:id="rId7"/>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custDataLst>
              <p:tags r:id="rId8"/>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noProof="1" smtClean="0"/>
              <a:t>单击此处编辑母版标题样式</a:t>
            </a:r>
            <a:endParaRPr lang="en-US" noProof="1"/>
          </a:p>
        </p:txBody>
      </p:sp>
      <p:sp>
        <p:nvSpPr>
          <p:cNvPr id="3" name="日期占位符 2"/>
          <p:cNvSpPr>
            <a:spLocks noGrp="1"/>
          </p:cNvSpPr>
          <p:nvPr>
            <p:ph type="dt" sz="half" idx="10"/>
            <p:custDataLst>
              <p:tags r:id="rId2"/>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custDataLst>
              <p:tags r:id="rId3"/>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custDataLst>
              <p:tags r:id="rId4"/>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2"/>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3"/>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custDataLst>
              <p:tags r:id="rId2"/>
            </p:custDataLst>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4"/>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custDataLst>
              <p:tags r:id="rId2"/>
            </p:custDataLst>
          </p:nvPr>
        </p:nvSpPr>
        <p:spPr>
          <a:xfrm>
            <a:off x="5183188" y="987427"/>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4"/>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4.xml"/><Relationship Id="rId2" Type="http://schemas.openxmlformats.org/officeDocument/2006/relationships/slideLayout" Target="../slideLayouts/slideLayout2.xml"/><Relationship Id="rId16" Type="http://schemas.openxmlformats.org/officeDocument/2006/relationships/tags" Target="../tags/tag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19" Type="http://schemas.openxmlformats.org/officeDocument/2006/relationships/tags" Target="../tags/tag6.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tags" Target="../tags/tag72.xml"/><Relationship Id="rId3" Type="http://schemas.openxmlformats.org/officeDocument/2006/relationships/slideLayout" Target="../slideLayouts/slideLayout16.xml"/><Relationship Id="rId21" Type="http://schemas.openxmlformats.org/officeDocument/2006/relationships/tags" Target="../tags/tag75.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tags" Target="../tags/tag71.xml"/><Relationship Id="rId2" Type="http://schemas.openxmlformats.org/officeDocument/2006/relationships/slideLayout" Target="../slideLayouts/slideLayout15.xml"/><Relationship Id="rId16" Type="http://schemas.openxmlformats.org/officeDocument/2006/relationships/theme" Target="../theme/theme2.xml"/><Relationship Id="rId20" Type="http://schemas.openxmlformats.org/officeDocument/2006/relationships/tags" Target="../tags/tag74.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19" Type="http://schemas.openxmlformats.org/officeDocument/2006/relationships/tags" Target="../tags/tag7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tags" Target="../tags/tag147.xml"/><Relationship Id="rId3" Type="http://schemas.openxmlformats.org/officeDocument/2006/relationships/slideLayout" Target="../slideLayouts/slideLayout31.xml"/><Relationship Id="rId21" Type="http://schemas.openxmlformats.org/officeDocument/2006/relationships/tags" Target="../tags/tag150.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tags" Target="../tags/tag146.xml"/><Relationship Id="rId2" Type="http://schemas.openxmlformats.org/officeDocument/2006/relationships/slideLayout" Target="../slideLayouts/slideLayout30.xml"/><Relationship Id="rId16" Type="http://schemas.openxmlformats.org/officeDocument/2006/relationships/theme" Target="../theme/theme3.xml"/><Relationship Id="rId20" Type="http://schemas.openxmlformats.org/officeDocument/2006/relationships/tags" Target="../tags/tag149.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19" Type="http://schemas.openxmlformats.org/officeDocument/2006/relationships/tags" Target="../tags/tag14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custDataLst>
              <p:tags r:id="rId15"/>
            </p:custDataLst>
          </p:nvPr>
        </p:nvSpPr>
        <p:spPr>
          <a:xfrm>
            <a:off x="838200" y="365125"/>
            <a:ext cx="10515600" cy="1325563"/>
          </a:xfrm>
          <a:prstGeom prst="rect">
            <a:avLst/>
          </a:prstGeom>
          <a:noFill/>
          <a:ln w="9525">
            <a:noFill/>
          </a:ln>
        </p:spPr>
        <p:txBody>
          <a:bodyPr anchor="ctr" anchorCtr="0"/>
          <a:lstStyle/>
          <a:p>
            <a:pPr lvl="0"/>
            <a:r>
              <a:rPr lang="zh-CN" altLang="en-US"/>
              <a:t>单击此处编辑母版标题样式</a:t>
            </a:r>
            <a:endParaRPr lang="en-US" altLang="zh-CN"/>
          </a:p>
        </p:txBody>
      </p:sp>
      <p:sp>
        <p:nvSpPr>
          <p:cNvPr id="1027" name="Text Placeholder 2"/>
          <p:cNvSpPr>
            <a:spLocks noGrp="1"/>
          </p:cNvSpPr>
          <p:nvPr>
            <p:ph type="body" idx="5"/>
            <p:custDataLst>
              <p:tags r:id="rId16"/>
            </p:custDataLst>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p:cNvSpPr>
            <a:spLocks noGrp="1"/>
          </p:cNvSpPr>
          <p:nvPr>
            <p:ph type="dt" sz="half" idx="2"/>
            <p:custDataLst>
              <p:tags r:id="rId17"/>
            </p:custDataLst>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custDataLst>
              <p:tags r:id="rId19"/>
            </p:custDataLst>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custDataLst>
              <p:tags r:id="rId17"/>
            </p:custDataLst>
          </p:nvPr>
        </p:nvSpPr>
        <p:spPr>
          <a:xfrm>
            <a:off x="838200" y="365125"/>
            <a:ext cx="10515600" cy="1325563"/>
          </a:xfrm>
          <a:prstGeom prst="rect">
            <a:avLst/>
          </a:prstGeom>
          <a:noFill/>
          <a:ln w="9525">
            <a:noFill/>
          </a:ln>
        </p:spPr>
        <p:txBody>
          <a:bodyPr anchor="ctr" anchorCtr="0"/>
          <a:lstStyle/>
          <a:p>
            <a:pPr lvl="0"/>
            <a:r>
              <a:rPr lang="zh-CN" altLang="en-US"/>
              <a:t>单击此处编辑母版标题样式</a:t>
            </a:r>
            <a:endParaRPr lang="en-US" altLang="zh-CN"/>
          </a:p>
        </p:txBody>
      </p:sp>
      <p:sp>
        <p:nvSpPr>
          <p:cNvPr id="2051" name="Text Placeholder 2"/>
          <p:cNvSpPr>
            <a:spLocks noGrp="1"/>
          </p:cNvSpPr>
          <p:nvPr>
            <p:ph type="body" idx="5"/>
            <p:custDataLst>
              <p:tags r:id="rId18"/>
            </p:custDataLst>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p:cNvSpPr>
            <a:spLocks noGrp="1"/>
          </p:cNvSpPr>
          <p:nvPr>
            <p:ph type="dt" sz="half" idx="2"/>
            <p:custDataLst>
              <p:tags r:id="rId19"/>
            </p:custDataLst>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custDataLst>
              <p:tags r:id="rId20"/>
            </p:custDataLst>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custDataLst>
              <p:tags r:id="rId21"/>
            </p:custDataLst>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Lst>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custDataLst>
              <p:tags r:id="rId17"/>
            </p:custDataLst>
          </p:nvPr>
        </p:nvSpPr>
        <p:spPr>
          <a:xfrm>
            <a:off x="838200" y="365125"/>
            <a:ext cx="10515600" cy="1325563"/>
          </a:xfrm>
          <a:prstGeom prst="rect">
            <a:avLst/>
          </a:prstGeom>
          <a:noFill/>
          <a:ln w="9525">
            <a:noFill/>
          </a:ln>
        </p:spPr>
        <p:txBody>
          <a:bodyPr anchor="ctr" anchorCtr="0"/>
          <a:lstStyle/>
          <a:p>
            <a:pPr lvl="0"/>
            <a:r>
              <a:rPr lang="zh-CN" altLang="en-US"/>
              <a:t>单击此处编辑母版标题样式</a:t>
            </a:r>
            <a:endParaRPr lang="en-US" altLang="zh-CN"/>
          </a:p>
        </p:txBody>
      </p:sp>
      <p:sp>
        <p:nvSpPr>
          <p:cNvPr id="1027" name="Text Placeholder 2"/>
          <p:cNvSpPr>
            <a:spLocks noGrp="1"/>
          </p:cNvSpPr>
          <p:nvPr>
            <p:ph type="body" idx="5"/>
            <p:custDataLst>
              <p:tags r:id="rId18"/>
            </p:custDataLst>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p:cNvSpPr>
            <a:spLocks noGrp="1"/>
          </p:cNvSpPr>
          <p:nvPr>
            <p:ph type="dt" sz="half" idx="2"/>
            <p:custDataLst>
              <p:tags r:id="rId19"/>
            </p:custDataLst>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custDataLst>
              <p:tags r:id="rId20"/>
            </p:custDataLst>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custDataLst>
              <p:tags r:id="rId21"/>
            </p:custDataLst>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Lst>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227.xml"/></Relationships>
</file>

<file path=ppt/slides/_rels/slide10.xml.rels><?xml version="1.0" encoding="UTF-8" standalone="yes"?>
<Relationships xmlns="http://schemas.openxmlformats.org/package/2006/relationships"><Relationship Id="rId8" Type="http://schemas.openxmlformats.org/officeDocument/2006/relationships/tags" Target="../tags/tag307.xml"/><Relationship Id="rId13" Type="http://schemas.openxmlformats.org/officeDocument/2006/relationships/tags" Target="../tags/tag312.xml"/><Relationship Id="rId3" Type="http://schemas.openxmlformats.org/officeDocument/2006/relationships/tags" Target="../tags/tag302.xml"/><Relationship Id="rId7" Type="http://schemas.openxmlformats.org/officeDocument/2006/relationships/tags" Target="../tags/tag306.xml"/><Relationship Id="rId12" Type="http://schemas.openxmlformats.org/officeDocument/2006/relationships/tags" Target="../tags/tag311.xml"/><Relationship Id="rId17" Type="http://schemas.openxmlformats.org/officeDocument/2006/relationships/image" Target="../media/image7.png"/><Relationship Id="rId2" Type="http://schemas.openxmlformats.org/officeDocument/2006/relationships/tags" Target="../tags/tag301.xml"/><Relationship Id="rId16" Type="http://schemas.openxmlformats.org/officeDocument/2006/relationships/image" Target="../media/image3.png"/><Relationship Id="rId1" Type="http://schemas.openxmlformats.org/officeDocument/2006/relationships/tags" Target="../tags/tag300.xml"/><Relationship Id="rId6" Type="http://schemas.openxmlformats.org/officeDocument/2006/relationships/tags" Target="../tags/tag305.xml"/><Relationship Id="rId11" Type="http://schemas.openxmlformats.org/officeDocument/2006/relationships/tags" Target="../tags/tag310.xml"/><Relationship Id="rId5" Type="http://schemas.openxmlformats.org/officeDocument/2006/relationships/tags" Target="../tags/tag304.xml"/><Relationship Id="rId15" Type="http://schemas.openxmlformats.org/officeDocument/2006/relationships/image" Target="../media/image1.png"/><Relationship Id="rId10" Type="http://schemas.openxmlformats.org/officeDocument/2006/relationships/tags" Target="../tags/tag309.xml"/><Relationship Id="rId4" Type="http://schemas.openxmlformats.org/officeDocument/2006/relationships/tags" Target="../tags/tag303.xml"/><Relationship Id="rId9" Type="http://schemas.openxmlformats.org/officeDocument/2006/relationships/tags" Target="../tags/tag308.xml"/><Relationship Id="rId14"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tags" Target="../tags/tag318.xml"/><Relationship Id="rId3" Type="http://schemas.openxmlformats.org/officeDocument/2006/relationships/tags" Target="../tags/tag315.xml"/><Relationship Id="rId7" Type="http://schemas.openxmlformats.org/officeDocument/2006/relationships/audio" Target="../media/media1.mp3"/><Relationship Id="rId12" Type="http://schemas.openxmlformats.org/officeDocument/2006/relationships/image" Target="../media/image9.png"/><Relationship Id="rId2" Type="http://schemas.openxmlformats.org/officeDocument/2006/relationships/tags" Target="../tags/tag314.xml"/><Relationship Id="rId1" Type="http://schemas.openxmlformats.org/officeDocument/2006/relationships/tags" Target="../tags/tag313.xml"/><Relationship Id="rId6" Type="http://schemas.microsoft.com/office/2007/relationships/media" Target="../media/media1.mp3"/><Relationship Id="rId11" Type="http://schemas.openxmlformats.org/officeDocument/2006/relationships/image" Target="../media/image8.emf"/><Relationship Id="rId5" Type="http://schemas.openxmlformats.org/officeDocument/2006/relationships/tags" Target="../tags/tag317.xml"/><Relationship Id="rId10" Type="http://schemas.openxmlformats.org/officeDocument/2006/relationships/image" Target="../media/image1.png"/><Relationship Id="rId4" Type="http://schemas.openxmlformats.org/officeDocument/2006/relationships/tags" Target="../tags/tag316.xml"/><Relationship Id="rId9" Type="http://schemas.openxmlformats.org/officeDocument/2006/relationships/slideLayout" Target="../slideLayouts/slideLayout41.xml"/></Relationships>
</file>

<file path=ppt/slides/_rels/slide12.xml.rels><?xml version="1.0" encoding="UTF-8" standalone="yes"?>
<Relationships xmlns="http://schemas.openxmlformats.org/package/2006/relationships"><Relationship Id="rId8" Type="http://schemas.openxmlformats.org/officeDocument/2006/relationships/tags" Target="../tags/tag326.xml"/><Relationship Id="rId13" Type="http://schemas.openxmlformats.org/officeDocument/2006/relationships/audio" Target="../media/audio1.wav"/><Relationship Id="rId3" Type="http://schemas.openxmlformats.org/officeDocument/2006/relationships/tags" Target="../tags/tag321.xml"/><Relationship Id="rId7" Type="http://schemas.openxmlformats.org/officeDocument/2006/relationships/tags" Target="../tags/tag325.xml"/><Relationship Id="rId12" Type="http://schemas.openxmlformats.org/officeDocument/2006/relationships/slideLayout" Target="../slideLayouts/slideLayout13.xml"/><Relationship Id="rId2" Type="http://schemas.openxmlformats.org/officeDocument/2006/relationships/tags" Target="../tags/tag320.xml"/><Relationship Id="rId1" Type="http://schemas.openxmlformats.org/officeDocument/2006/relationships/tags" Target="../tags/tag319.xml"/><Relationship Id="rId6" Type="http://schemas.openxmlformats.org/officeDocument/2006/relationships/tags" Target="../tags/tag324.xml"/><Relationship Id="rId11" Type="http://schemas.openxmlformats.org/officeDocument/2006/relationships/tags" Target="../tags/tag329.xml"/><Relationship Id="rId5" Type="http://schemas.openxmlformats.org/officeDocument/2006/relationships/tags" Target="../tags/tag323.xml"/><Relationship Id="rId15" Type="http://schemas.openxmlformats.org/officeDocument/2006/relationships/image" Target="../media/image10.png"/><Relationship Id="rId10" Type="http://schemas.openxmlformats.org/officeDocument/2006/relationships/tags" Target="../tags/tag328.xml"/><Relationship Id="rId4" Type="http://schemas.openxmlformats.org/officeDocument/2006/relationships/tags" Target="../tags/tag322.xml"/><Relationship Id="rId9" Type="http://schemas.openxmlformats.org/officeDocument/2006/relationships/tags" Target="../tags/tag327.xml"/><Relationship Id="rId14"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tags" Target="../tags/tag337.xml"/><Relationship Id="rId13" Type="http://schemas.openxmlformats.org/officeDocument/2006/relationships/audio" Target="../media/audio1.wav"/><Relationship Id="rId3" Type="http://schemas.openxmlformats.org/officeDocument/2006/relationships/tags" Target="../tags/tag332.xml"/><Relationship Id="rId7" Type="http://schemas.openxmlformats.org/officeDocument/2006/relationships/tags" Target="../tags/tag336.xml"/><Relationship Id="rId12" Type="http://schemas.openxmlformats.org/officeDocument/2006/relationships/slideLayout" Target="../slideLayouts/slideLayout13.xml"/><Relationship Id="rId2" Type="http://schemas.openxmlformats.org/officeDocument/2006/relationships/tags" Target="../tags/tag331.xml"/><Relationship Id="rId1" Type="http://schemas.openxmlformats.org/officeDocument/2006/relationships/tags" Target="../tags/tag330.xml"/><Relationship Id="rId6" Type="http://schemas.openxmlformats.org/officeDocument/2006/relationships/tags" Target="../tags/tag335.xml"/><Relationship Id="rId11" Type="http://schemas.openxmlformats.org/officeDocument/2006/relationships/tags" Target="../tags/tag340.xml"/><Relationship Id="rId5" Type="http://schemas.openxmlformats.org/officeDocument/2006/relationships/tags" Target="../tags/tag334.xml"/><Relationship Id="rId15" Type="http://schemas.openxmlformats.org/officeDocument/2006/relationships/image" Target="../media/image10.png"/><Relationship Id="rId10" Type="http://schemas.openxmlformats.org/officeDocument/2006/relationships/tags" Target="../tags/tag339.xml"/><Relationship Id="rId4" Type="http://schemas.openxmlformats.org/officeDocument/2006/relationships/tags" Target="../tags/tag333.xml"/><Relationship Id="rId9" Type="http://schemas.openxmlformats.org/officeDocument/2006/relationships/tags" Target="../tags/tag338.xml"/><Relationship Id="rId14" Type="http://schemas.openxmlformats.org/officeDocument/2006/relationships/image" Target="../media/image1.png"/></Relationships>
</file>

<file path=ppt/slides/_rels/slide14.xml.rels><?xml version="1.0" encoding="UTF-8" standalone="yes"?>
<Relationships xmlns="http://schemas.openxmlformats.org/package/2006/relationships"><Relationship Id="rId8" Type="http://schemas.openxmlformats.org/officeDocument/2006/relationships/tags" Target="../tags/tag348.xml"/><Relationship Id="rId13" Type="http://schemas.openxmlformats.org/officeDocument/2006/relationships/tags" Target="../tags/tag353.xml"/><Relationship Id="rId18" Type="http://schemas.openxmlformats.org/officeDocument/2006/relationships/image" Target="../media/image1.png"/><Relationship Id="rId3" Type="http://schemas.openxmlformats.org/officeDocument/2006/relationships/tags" Target="../tags/tag343.xml"/><Relationship Id="rId7" Type="http://schemas.openxmlformats.org/officeDocument/2006/relationships/tags" Target="../tags/tag347.xml"/><Relationship Id="rId12" Type="http://schemas.openxmlformats.org/officeDocument/2006/relationships/tags" Target="../tags/tag352.xml"/><Relationship Id="rId17" Type="http://schemas.openxmlformats.org/officeDocument/2006/relationships/audio" Target="../media/audio1.wav"/><Relationship Id="rId2" Type="http://schemas.openxmlformats.org/officeDocument/2006/relationships/tags" Target="../tags/tag342.xml"/><Relationship Id="rId16" Type="http://schemas.openxmlformats.org/officeDocument/2006/relationships/slideLayout" Target="../slideLayouts/slideLayout13.xml"/><Relationship Id="rId1" Type="http://schemas.openxmlformats.org/officeDocument/2006/relationships/tags" Target="../tags/tag341.xml"/><Relationship Id="rId6" Type="http://schemas.openxmlformats.org/officeDocument/2006/relationships/tags" Target="../tags/tag346.xml"/><Relationship Id="rId11" Type="http://schemas.openxmlformats.org/officeDocument/2006/relationships/tags" Target="../tags/tag351.xml"/><Relationship Id="rId5" Type="http://schemas.openxmlformats.org/officeDocument/2006/relationships/tags" Target="../tags/tag345.xml"/><Relationship Id="rId15" Type="http://schemas.openxmlformats.org/officeDocument/2006/relationships/tags" Target="../tags/tag355.xml"/><Relationship Id="rId10" Type="http://schemas.openxmlformats.org/officeDocument/2006/relationships/tags" Target="../tags/tag350.xml"/><Relationship Id="rId19" Type="http://schemas.openxmlformats.org/officeDocument/2006/relationships/image" Target="../media/image10.png"/><Relationship Id="rId4" Type="http://schemas.openxmlformats.org/officeDocument/2006/relationships/tags" Target="../tags/tag344.xml"/><Relationship Id="rId9" Type="http://schemas.openxmlformats.org/officeDocument/2006/relationships/tags" Target="../tags/tag349.xml"/><Relationship Id="rId14" Type="http://schemas.openxmlformats.org/officeDocument/2006/relationships/tags" Target="../tags/tag354.xml"/></Relationships>
</file>

<file path=ppt/slides/_rels/slide15.xml.rels><?xml version="1.0" encoding="UTF-8" standalone="yes"?>
<Relationships xmlns="http://schemas.openxmlformats.org/package/2006/relationships"><Relationship Id="rId8" Type="http://schemas.openxmlformats.org/officeDocument/2006/relationships/tags" Target="../tags/tag363.xml"/><Relationship Id="rId13" Type="http://schemas.openxmlformats.org/officeDocument/2006/relationships/tags" Target="../tags/tag368.xml"/><Relationship Id="rId3" Type="http://schemas.openxmlformats.org/officeDocument/2006/relationships/tags" Target="../tags/tag358.xml"/><Relationship Id="rId7" Type="http://schemas.openxmlformats.org/officeDocument/2006/relationships/tags" Target="../tags/tag362.xml"/><Relationship Id="rId12" Type="http://schemas.openxmlformats.org/officeDocument/2006/relationships/tags" Target="../tags/tag367.xml"/><Relationship Id="rId17" Type="http://schemas.openxmlformats.org/officeDocument/2006/relationships/image" Target="../media/image10.png"/><Relationship Id="rId2" Type="http://schemas.openxmlformats.org/officeDocument/2006/relationships/tags" Target="../tags/tag357.xml"/><Relationship Id="rId16" Type="http://schemas.openxmlformats.org/officeDocument/2006/relationships/image" Target="../media/image1.png"/><Relationship Id="rId1" Type="http://schemas.openxmlformats.org/officeDocument/2006/relationships/tags" Target="../tags/tag356.xml"/><Relationship Id="rId6" Type="http://schemas.openxmlformats.org/officeDocument/2006/relationships/tags" Target="../tags/tag361.xml"/><Relationship Id="rId11" Type="http://schemas.openxmlformats.org/officeDocument/2006/relationships/tags" Target="../tags/tag366.xml"/><Relationship Id="rId5" Type="http://schemas.openxmlformats.org/officeDocument/2006/relationships/tags" Target="../tags/tag360.xml"/><Relationship Id="rId15" Type="http://schemas.openxmlformats.org/officeDocument/2006/relationships/audio" Target="../media/audio1.wav"/><Relationship Id="rId10" Type="http://schemas.openxmlformats.org/officeDocument/2006/relationships/tags" Target="../tags/tag365.xml"/><Relationship Id="rId4" Type="http://schemas.openxmlformats.org/officeDocument/2006/relationships/tags" Target="../tags/tag359.xml"/><Relationship Id="rId9" Type="http://schemas.openxmlformats.org/officeDocument/2006/relationships/tags" Target="../tags/tag364.xml"/><Relationship Id="rId14"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8" Type="http://schemas.openxmlformats.org/officeDocument/2006/relationships/tags" Target="../tags/tag376.xml"/><Relationship Id="rId13" Type="http://schemas.openxmlformats.org/officeDocument/2006/relationships/image" Target="../media/image1.png"/><Relationship Id="rId3" Type="http://schemas.openxmlformats.org/officeDocument/2006/relationships/tags" Target="../tags/tag371.xml"/><Relationship Id="rId7" Type="http://schemas.openxmlformats.org/officeDocument/2006/relationships/tags" Target="../tags/tag375.xml"/><Relationship Id="rId12" Type="http://schemas.openxmlformats.org/officeDocument/2006/relationships/slideLayout" Target="../slideLayouts/slideLayout13.xml"/><Relationship Id="rId2" Type="http://schemas.openxmlformats.org/officeDocument/2006/relationships/tags" Target="../tags/tag370.xml"/><Relationship Id="rId1" Type="http://schemas.openxmlformats.org/officeDocument/2006/relationships/tags" Target="../tags/tag369.xml"/><Relationship Id="rId6" Type="http://schemas.openxmlformats.org/officeDocument/2006/relationships/tags" Target="../tags/tag374.xml"/><Relationship Id="rId11" Type="http://schemas.openxmlformats.org/officeDocument/2006/relationships/tags" Target="../tags/tag379.xml"/><Relationship Id="rId5" Type="http://schemas.openxmlformats.org/officeDocument/2006/relationships/tags" Target="../tags/tag373.xml"/><Relationship Id="rId10" Type="http://schemas.openxmlformats.org/officeDocument/2006/relationships/tags" Target="../tags/tag378.xml"/><Relationship Id="rId4" Type="http://schemas.openxmlformats.org/officeDocument/2006/relationships/tags" Target="../tags/tag372.xml"/><Relationship Id="rId9" Type="http://schemas.openxmlformats.org/officeDocument/2006/relationships/tags" Target="../tags/tag377.xml"/><Relationship Id="rId14" Type="http://schemas.openxmlformats.org/officeDocument/2006/relationships/image" Target="../media/image10.png"/></Relationships>
</file>

<file path=ppt/slides/_rels/slide17.xml.rels><?xml version="1.0" encoding="UTF-8" standalone="yes"?>
<Relationships xmlns="http://schemas.openxmlformats.org/package/2006/relationships"><Relationship Id="rId8" Type="http://schemas.openxmlformats.org/officeDocument/2006/relationships/tags" Target="../tags/tag387.xml"/><Relationship Id="rId13" Type="http://schemas.openxmlformats.org/officeDocument/2006/relationships/image" Target="../media/image1.png"/><Relationship Id="rId3" Type="http://schemas.openxmlformats.org/officeDocument/2006/relationships/tags" Target="../tags/tag382.xml"/><Relationship Id="rId7" Type="http://schemas.openxmlformats.org/officeDocument/2006/relationships/tags" Target="../tags/tag386.xml"/><Relationship Id="rId12" Type="http://schemas.openxmlformats.org/officeDocument/2006/relationships/audio" Target="../media/audio1.wav"/><Relationship Id="rId2" Type="http://schemas.openxmlformats.org/officeDocument/2006/relationships/tags" Target="../tags/tag381.xml"/><Relationship Id="rId1" Type="http://schemas.openxmlformats.org/officeDocument/2006/relationships/tags" Target="../tags/tag380.xml"/><Relationship Id="rId6" Type="http://schemas.openxmlformats.org/officeDocument/2006/relationships/tags" Target="../tags/tag385.xml"/><Relationship Id="rId11" Type="http://schemas.openxmlformats.org/officeDocument/2006/relationships/slideLayout" Target="../slideLayouts/slideLayout13.xml"/><Relationship Id="rId5" Type="http://schemas.openxmlformats.org/officeDocument/2006/relationships/tags" Target="../tags/tag384.xml"/><Relationship Id="rId10" Type="http://schemas.openxmlformats.org/officeDocument/2006/relationships/tags" Target="../tags/tag389.xml"/><Relationship Id="rId4" Type="http://schemas.openxmlformats.org/officeDocument/2006/relationships/tags" Target="../tags/tag383.xml"/><Relationship Id="rId9" Type="http://schemas.openxmlformats.org/officeDocument/2006/relationships/tags" Target="../tags/tag388.xml"/><Relationship Id="rId14" Type="http://schemas.openxmlformats.org/officeDocument/2006/relationships/image" Target="../media/image10.png"/></Relationships>
</file>

<file path=ppt/slides/_rels/slide1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92.xml"/><Relationship Id="rId7" Type="http://schemas.openxmlformats.org/officeDocument/2006/relationships/slideLayout" Target="../slideLayouts/slideLayout13.xml"/><Relationship Id="rId2" Type="http://schemas.openxmlformats.org/officeDocument/2006/relationships/tags" Target="../tags/tag391.xml"/><Relationship Id="rId1" Type="http://schemas.openxmlformats.org/officeDocument/2006/relationships/tags" Target="../tags/tag390.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9" Type="http://schemas.openxmlformats.org/officeDocument/2006/relationships/image" Target="../media/image10.png"/></Relationships>
</file>

<file path=ppt/slides/_rels/slide1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98.xml"/><Relationship Id="rId7" Type="http://schemas.openxmlformats.org/officeDocument/2006/relationships/slideLayout" Target="../slideLayouts/slideLayout13.xml"/><Relationship Id="rId2" Type="http://schemas.openxmlformats.org/officeDocument/2006/relationships/tags" Target="../tags/tag397.xml"/><Relationship Id="rId1" Type="http://schemas.openxmlformats.org/officeDocument/2006/relationships/tags" Target="../tags/tag396.xml"/><Relationship Id="rId6" Type="http://schemas.openxmlformats.org/officeDocument/2006/relationships/tags" Target="../tags/tag401.xml"/><Relationship Id="rId5" Type="http://schemas.openxmlformats.org/officeDocument/2006/relationships/tags" Target="../tags/tag400.xml"/><Relationship Id="rId4" Type="http://schemas.openxmlformats.org/officeDocument/2006/relationships/tags" Target="../tags/tag399.xml"/><Relationship Id="rId9" Type="http://schemas.openxmlformats.org/officeDocument/2006/relationships/image" Target="../media/image10.png"/></Relationships>
</file>

<file path=ppt/slides/_rels/slide2.xml.rels><?xml version="1.0" encoding="UTF-8" standalone="yes"?>
<Relationships xmlns="http://schemas.openxmlformats.org/package/2006/relationships"><Relationship Id="rId8" Type="http://schemas.openxmlformats.org/officeDocument/2006/relationships/tags" Target="../tags/tag238.xml"/><Relationship Id="rId13" Type="http://schemas.openxmlformats.org/officeDocument/2006/relationships/image" Target="../media/image2.png"/><Relationship Id="rId3" Type="http://schemas.openxmlformats.org/officeDocument/2006/relationships/tags" Target="../tags/tag233.xml"/><Relationship Id="rId7" Type="http://schemas.openxmlformats.org/officeDocument/2006/relationships/tags" Target="../tags/tag237.xml"/><Relationship Id="rId12" Type="http://schemas.openxmlformats.org/officeDocument/2006/relationships/image" Target="../media/image1.png"/><Relationship Id="rId2" Type="http://schemas.openxmlformats.org/officeDocument/2006/relationships/tags" Target="../tags/tag232.xml"/><Relationship Id="rId1" Type="http://schemas.openxmlformats.org/officeDocument/2006/relationships/tags" Target="../tags/tag231.xml"/><Relationship Id="rId6" Type="http://schemas.openxmlformats.org/officeDocument/2006/relationships/tags" Target="../tags/tag236.xml"/><Relationship Id="rId11" Type="http://schemas.openxmlformats.org/officeDocument/2006/relationships/notesSlide" Target="../notesSlides/notesSlide2.xml"/><Relationship Id="rId5" Type="http://schemas.openxmlformats.org/officeDocument/2006/relationships/tags" Target="../tags/tag235.xml"/><Relationship Id="rId10" Type="http://schemas.openxmlformats.org/officeDocument/2006/relationships/slideLayout" Target="../slideLayouts/slideLayout13.xml"/><Relationship Id="rId4" Type="http://schemas.openxmlformats.org/officeDocument/2006/relationships/tags" Target="../tags/tag234.xml"/><Relationship Id="rId9" Type="http://schemas.openxmlformats.org/officeDocument/2006/relationships/tags" Target="../tags/tag239.xml"/></Relationships>
</file>

<file path=ppt/slides/_rels/slide20.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04.xml"/><Relationship Id="rId7" Type="http://schemas.openxmlformats.org/officeDocument/2006/relationships/slideLayout" Target="../slideLayouts/slideLayout13.xml"/><Relationship Id="rId2" Type="http://schemas.openxmlformats.org/officeDocument/2006/relationships/tags" Target="../tags/tag403.xml"/><Relationship Id="rId1" Type="http://schemas.openxmlformats.org/officeDocument/2006/relationships/tags" Target="../tags/tag402.xml"/><Relationship Id="rId6" Type="http://schemas.openxmlformats.org/officeDocument/2006/relationships/tags" Target="../tags/tag407.xml"/><Relationship Id="rId5" Type="http://schemas.openxmlformats.org/officeDocument/2006/relationships/tags" Target="../tags/tag406.xml"/><Relationship Id="rId4" Type="http://schemas.openxmlformats.org/officeDocument/2006/relationships/tags" Target="../tags/tag405.xml"/><Relationship Id="rId9" Type="http://schemas.openxmlformats.org/officeDocument/2006/relationships/image" Target="../media/image10.png"/></Relationships>
</file>

<file path=ppt/slides/_rels/slide2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10.xml"/><Relationship Id="rId7" Type="http://schemas.openxmlformats.org/officeDocument/2006/relationships/slideLayout" Target="../slideLayouts/slideLayout13.xml"/><Relationship Id="rId2" Type="http://schemas.openxmlformats.org/officeDocument/2006/relationships/tags" Target="../tags/tag409.xml"/><Relationship Id="rId1" Type="http://schemas.openxmlformats.org/officeDocument/2006/relationships/tags" Target="../tags/tag408.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9" Type="http://schemas.openxmlformats.org/officeDocument/2006/relationships/image" Target="../media/image10.png"/></Relationships>
</file>

<file path=ppt/slides/_rels/slide2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16.xml"/><Relationship Id="rId7" Type="http://schemas.openxmlformats.org/officeDocument/2006/relationships/slideLayout" Target="../slideLayouts/slideLayout13.xml"/><Relationship Id="rId2" Type="http://schemas.openxmlformats.org/officeDocument/2006/relationships/tags" Target="../tags/tag415.xml"/><Relationship Id="rId1" Type="http://schemas.openxmlformats.org/officeDocument/2006/relationships/tags" Target="../tags/tag414.xml"/><Relationship Id="rId6" Type="http://schemas.openxmlformats.org/officeDocument/2006/relationships/tags" Target="../tags/tag419.xml"/><Relationship Id="rId5" Type="http://schemas.openxmlformats.org/officeDocument/2006/relationships/tags" Target="../tags/tag418.xml"/><Relationship Id="rId4" Type="http://schemas.openxmlformats.org/officeDocument/2006/relationships/tags" Target="../tags/tag417.xml"/><Relationship Id="rId9" Type="http://schemas.openxmlformats.org/officeDocument/2006/relationships/image" Target="../media/image10.png"/></Relationships>
</file>

<file path=ppt/slides/_rels/slide2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22.xml"/><Relationship Id="rId7" Type="http://schemas.openxmlformats.org/officeDocument/2006/relationships/slideLayout" Target="../slideLayouts/slideLayout13.xml"/><Relationship Id="rId2" Type="http://schemas.openxmlformats.org/officeDocument/2006/relationships/tags" Target="../tags/tag421.xml"/><Relationship Id="rId1" Type="http://schemas.openxmlformats.org/officeDocument/2006/relationships/tags" Target="../tags/tag420.xml"/><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tags" Target="../tags/tag423.xml"/><Relationship Id="rId9" Type="http://schemas.openxmlformats.org/officeDocument/2006/relationships/image" Target="../media/image10.png"/></Relationships>
</file>

<file path=ppt/slides/_rels/slide2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28.xml"/><Relationship Id="rId7" Type="http://schemas.openxmlformats.org/officeDocument/2006/relationships/slideLayout" Target="../slideLayouts/slideLayout13.xml"/><Relationship Id="rId2" Type="http://schemas.openxmlformats.org/officeDocument/2006/relationships/tags" Target="../tags/tag427.xml"/><Relationship Id="rId1" Type="http://schemas.openxmlformats.org/officeDocument/2006/relationships/tags" Target="../tags/tag426.xml"/><Relationship Id="rId6" Type="http://schemas.openxmlformats.org/officeDocument/2006/relationships/tags" Target="../tags/tag431.xml"/><Relationship Id="rId5" Type="http://schemas.openxmlformats.org/officeDocument/2006/relationships/tags" Target="../tags/tag430.xml"/><Relationship Id="rId4" Type="http://schemas.openxmlformats.org/officeDocument/2006/relationships/tags" Target="../tags/tag429.xml"/><Relationship Id="rId9" Type="http://schemas.openxmlformats.org/officeDocument/2006/relationships/image" Target="../media/image10.png"/></Relationships>
</file>

<file path=ppt/slides/_rels/slide2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34.xml"/><Relationship Id="rId7" Type="http://schemas.openxmlformats.org/officeDocument/2006/relationships/slideLayout" Target="../slideLayouts/slideLayout13.xml"/><Relationship Id="rId2" Type="http://schemas.openxmlformats.org/officeDocument/2006/relationships/tags" Target="../tags/tag433.xml"/><Relationship Id="rId1" Type="http://schemas.openxmlformats.org/officeDocument/2006/relationships/tags" Target="../tags/tag432.xml"/><Relationship Id="rId6" Type="http://schemas.openxmlformats.org/officeDocument/2006/relationships/tags" Target="../tags/tag437.xml"/><Relationship Id="rId5" Type="http://schemas.openxmlformats.org/officeDocument/2006/relationships/tags" Target="../tags/tag436.xml"/><Relationship Id="rId4" Type="http://schemas.openxmlformats.org/officeDocument/2006/relationships/tags" Target="../tags/tag435.xml"/><Relationship Id="rId9" Type="http://schemas.openxmlformats.org/officeDocument/2006/relationships/image" Target="../media/image10.png"/></Relationships>
</file>

<file path=ppt/slides/_rels/slide26.xml.rels><?xml version="1.0" encoding="UTF-8" standalone="yes"?>
<Relationships xmlns="http://schemas.openxmlformats.org/package/2006/relationships"><Relationship Id="rId8" Type="http://schemas.openxmlformats.org/officeDocument/2006/relationships/tags" Target="../tags/tag445.xml"/><Relationship Id="rId3" Type="http://schemas.openxmlformats.org/officeDocument/2006/relationships/tags" Target="../tags/tag440.xml"/><Relationship Id="rId7" Type="http://schemas.openxmlformats.org/officeDocument/2006/relationships/tags" Target="../tags/tag444.xml"/><Relationship Id="rId2" Type="http://schemas.openxmlformats.org/officeDocument/2006/relationships/tags" Target="../tags/tag439.xml"/><Relationship Id="rId1" Type="http://schemas.openxmlformats.org/officeDocument/2006/relationships/tags" Target="../tags/tag438.xml"/><Relationship Id="rId6" Type="http://schemas.openxmlformats.org/officeDocument/2006/relationships/tags" Target="../tags/tag443.xml"/><Relationship Id="rId11" Type="http://schemas.openxmlformats.org/officeDocument/2006/relationships/image" Target="../media/image11.png"/><Relationship Id="rId5" Type="http://schemas.openxmlformats.org/officeDocument/2006/relationships/tags" Target="../tags/tag442.xml"/><Relationship Id="rId10" Type="http://schemas.openxmlformats.org/officeDocument/2006/relationships/image" Target="../media/image1.png"/><Relationship Id="rId4" Type="http://schemas.openxmlformats.org/officeDocument/2006/relationships/tags" Target="../tags/tag441.xml"/><Relationship Id="rId9"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tags" Target="../tags/tag453.xml"/><Relationship Id="rId13" Type="http://schemas.openxmlformats.org/officeDocument/2006/relationships/image" Target="../media/image13.png"/><Relationship Id="rId3" Type="http://schemas.openxmlformats.org/officeDocument/2006/relationships/tags" Target="../tags/tag448.xml"/><Relationship Id="rId7" Type="http://schemas.openxmlformats.org/officeDocument/2006/relationships/tags" Target="../tags/tag452.xml"/><Relationship Id="rId12" Type="http://schemas.openxmlformats.org/officeDocument/2006/relationships/image" Target="../media/image12.png"/><Relationship Id="rId2" Type="http://schemas.openxmlformats.org/officeDocument/2006/relationships/tags" Target="../tags/tag447.xml"/><Relationship Id="rId1" Type="http://schemas.openxmlformats.org/officeDocument/2006/relationships/tags" Target="../tags/tag446.xml"/><Relationship Id="rId6" Type="http://schemas.openxmlformats.org/officeDocument/2006/relationships/tags" Target="../tags/tag451.xml"/><Relationship Id="rId11" Type="http://schemas.openxmlformats.org/officeDocument/2006/relationships/slideLayout" Target="../slideLayouts/slideLayout7.xml"/><Relationship Id="rId5" Type="http://schemas.openxmlformats.org/officeDocument/2006/relationships/tags" Target="../tags/tag450.xml"/><Relationship Id="rId10" Type="http://schemas.openxmlformats.org/officeDocument/2006/relationships/tags" Target="../tags/tag455.xml"/><Relationship Id="rId4" Type="http://schemas.openxmlformats.org/officeDocument/2006/relationships/tags" Target="../tags/tag449.xml"/><Relationship Id="rId9" Type="http://schemas.openxmlformats.org/officeDocument/2006/relationships/tags" Target="../tags/tag454.xml"/><Relationship Id="rId14" Type="http://schemas.openxmlformats.org/officeDocument/2006/relationships/image" Target="../media/image14.png"/></Relationships>
</file>

<file path=ppt/slides/_rels/slide28.xml.rels><?xml version="1.0" encoding="UTF-8" standalone="yes"?>
<Relationships xmlns="http://schemas.openxmlformats.org/package/2006/relationships"><Relationship Id="rId8" Type="http://schemas.openxmlformats.org/officeDocument/2006/relationships/tags" Target="../tags/tag463.xml"/><Relationship Id="rId3" Type="http://schemas.openxmlformats.org/officeDocument/2006/relationships/tags" Target="../tags/tag458.xml"/><Relationship Id="rId7" Type="http://schemas.openxmlformats.org/officeDocument/2006/relationships/tags" Target="../tags/tag462.xml"/><Relationship Id="rId2" Type="http://schemas.openxmlformats.org/officeDocument/2006/relationships/tags" Target="../tags/tag457.xml"/><Relationship Id="rId1" Type="http://schemas.openxmlformats.org/officeDocument/2006/relationships/tags" Target="../tags/tag456.xml"/><Relationship Id="rId6" Type="http://schemas.openxmlformats.org/officeDocument/2006/relationships/tags" Target="../tags/tag461.xml"/><Relationship Id="rId11" Type="http://schemas.openxmlformats.org/officeDocument/2006/relationships/image" Target="../media/image11.png"/><Relationship Id="rId5" Type="http://schemas.openxmlformats.org/officeDocument/2006/relationships/tags" Target="../tags/tag460.xml"/><Relationship Id="rId10" Type="http://schemas.openxmlformats.org/officeDocument/2006/relationships/image" Target="../media/image1.png"/><Relationship Id="rId4" Type="http://schemas.openxmlformats.org/officeDocument/2006/relationships/tags" Target="../tags/tag459.xml"/><Relationship Id="rId9"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tags" Target="../tags/tag471.xml"/><Relationship Id="rId13" Type="http://schemas.openxmlformats.org/officeDocument/2006/relationships/image" Target="../media/image14.png"/><Relationship Id="rId3" Type="http://schemas.openxmlformats.org/officeDocument/2006/relationships/tags" Target="../tags/tag466.xml"/><Relationship Id="rId7" Type="http://schemas.openxmlformats.org/officeDocument/2006/relationships/tags" Target="../tags/tag470.xml"/><Relationship Id="rId12" Type="http://schemas.openxmlformats.org/officeDocument/2006/relationships/image" Target="../media/image13.png"/><Relationship Id="rId2" Type="http://schemas.openxmlformats.org/officeDocument/2006/relationships/tags" Target="../tags/tag465.xml"/><Relationship Id="rId1" Type="http://schemas.openxmlformats.org/officeDocument/2006/relationships/tags" Target="../tags/tag464.xml"/><Relationship Id="rId6" Type="http://schemas.openxmlformats.org/officeDocument/2006/relationships/tags" Target="../tags/tag469.xml"/><Relationship Id="rId11" Type="http://schemas.openxmlformats.org/officeDocument/2006/relationships/image" Target="../media/image12.png"/><Relationship Id="rId5" Type="http://schemas.openxmlformats.org/officeDocument/2006/relationships/tags" Target="../tags/tag468.xml"/><Relationship Id="rId10" Type="http://schemas.openxmlformats.org/officeDocument/2006/relationships/slideLayout" Target="../slideLayouts/slideLayout7.xml"/><Relationship Id="rId4" Type="http://schemas.openxmlformats.org/officeDocument/2006/relationships/tags" Target="../tags/tag467.xml"/><Relationship Id="rId9" Type="http://schemas.openxmlformats.org/officeDocument/2006/relationships/tags" Target="../tags/tag472.xml"/><Relationship Id="rId1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 Id="rId6" Type="http://schemas.openxmlformats.org/officeDocument/2006/relationships/image" Target="../media/image1.png"/><Relationship Id="rId5" Type="http://schemas.openxmlformats.org/officeDocument/2006/relationships/slideLayout" Target="../slideLayouts/slideLayout13.xml"/><Relationship Id="rId4" Type="http://schemas.openxmlformats.org/officeDocument/2006/relationships/tags" Target="../tags/tag245.xml"/></Relationships>
</file>

<file path=ppt/slides/_rels/slide30.xml.rels><?xml version="1.0" encoding="UTF-8" standalone="yes"?>
<Relationships xmlns="http://schemas.openxmlformats.org/package/2006/relationships"><Relationship Id="rId8" Type="http://schemas.openxmlformats.org/officeDocument/2006/relationships/tags" Target="../tags/tag480.xml"/><Relationship Id="rId3" Type="http://schemas.openxmlformats.org/officeDocument/2006/relationships/tags" Target="../tags/tag475.xml"/><Relationship Id="rId7" Type="http://schemas.openxmlformats.org/officeDocument/2006/relationships/tags" Target="../tags/tag479.xml"/><Relationship Id="rId2" Type="http://schemas.openxmlformats.org/officeDocument/2006/relationships/tags" Target="../tags/tag474.xml"/><Relationship Id="rId1" Type="http://schemas.openxmlformats.org/officeDocument/2006/relationships/tags" Target="../tags/tag473.xml"/><Relationship Id="rId6" Type="http://schemas.openxmlformats.org/officeDocument/2006/relationships/tags" Target="../tags/tag478.xml"/><Relationship Id="rId11" Type="http://schemas.openxmlformats.org/officeDocument/2006/relationships/image" Target="../media/image11.png"/><Relationship Id="rId5" Type="http://schemas.openxmlformats.org/officeDocument/2006/relationships/tags" Target="../tags/tag477.xml"/><Relationship Id="rId10" Type="http://schemas.openxmlformats.org/officeDocument/2006/relationships/image" Target="../media/image1.png"/><Relationship Id="rId4" Type="http://schemas.openxmlformats.org/officeDocument/2006/relationships/tags" Target="../tags/tag476.xml"/><Relationship Id="rId9"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tags" Target="../tags/tag488.xml"/><Relationship Id="rId13" Type="http://schemas.openxmlformats.org/officeDocument/2006/relationships/tags" Target="../tags/tag493.xml"/><Relationship Id="rId18" Type="http://schemas.openxmlformats.org/officeDocument/2006/relationships/tags" Target="../tags/tag498.xml"/><Relationship Id="rId3" Type="http://schemas.openxmlformats.org/officeDocument/2006/relationships/tags" Target="../tags/tag483.xml"/><Relationship Id="rId21" Type="http://schemas.openxmlformats.org/officeDocument/2006/relationships/image" Target="../media/image13.png"/><Relationship Id="rId7" Type="http://schemas.openxmlformats.org/officeDocument/2006/relationships/tags" Target="../tags/tag487.xml"/><Relationship Id="rId12" Type="http://schemas.openxmlformats.org/officeDocument/2006/relationships/tags" Target="../tags/tag492.xml"/><Relationship Id="rId17" Type="http://schemas.openxmlformats.org/officeDocument/2006/relationships/tags" Target="../tags/tag497.xml"/><Relationship Id="rId2" Type="http://schemas.openxmlformats.org/officeDocument/2006/relationships/tags" Target="../tags/tag482.xml"/><Relationship Id="rId16" Type="http://schemas.openxmlformats.org/officeDocument/2006/relationships/tags" Target="../tags/tag496.xml"/><Relationship Id="rId20" Type="http://schemas.openxmlformats.org/officeDocument/2006/relationships/image" Target="../media/image12.png"/><Relationship Id="rId1" Type="http://schemas.openxmlformats.org/officeDocument/2006/relationships/tags" Target="../tags/tag481.xml"/><Relationship Id="rId6" Type="http://schemas.openxmlformats.org/officeDocument/2006/relationships/tags" Target="../tags/tag486.xml"/><Relationship Id="rId11" Type="http://schemas.openxmlformats.org/officeDocument/2006/relationships/tags" Target="../tags/tag491.xml"/><Relationship Id="rId5" Type="http://schemas.openxmlformats.org/officeDocument/2006/relationships/tags" Target="../tags/tag485.xml"/><Relationship Id="rId15" Type="http://schemas.openxmlformats.org/officeDocument/2006/relationships/tags" Target="../tags/tag495.xml"/><Relationship Id="rId23" Type="http://schemas.openxmlformats.org/officeDocument/2006/relationships/image" Target="../media/image1.png"/><Relationship Id="rId10" Type="http://schemas.openxmlformats.org/officeDocument/2006/relationships/tags" Target="../tags/tag490.xml"/><Relationship Id="rId19" Type="http://schemas.openxmlformats.org/officeDocument/2006/relationships/slideLayout" Target="../slideLayouts/slideLayout7.xml"/><Relationship Id="rId4" Type="http://schemas.openxmlformats.org/officeDocument/2006/relationships/tags" Target="../tags/tag484.xml"/><Relationship Id="rId9" Type="http://schemas.openxmlformats.org/officeDocument/2006/relationships/tags" Target="../tags/tag489.xml"/><Relationship Id="rId14" Type="http://schemas.openxmlformats.org/officeDocument/2006/relationships/tags" Target="../tags/tag494.xml"/><Relationship Id="rId22" Type="http://schemas.openxmlformats.org/officeDocument/2006/relationships/image" Target="../media/image14.png"/></Relationships>
</file>

<file path=ppt/slides/_rels/slide32.xml.rels><?xml version="1.0" encoding="UTF-8" standalone="yes"?>
<Relationships xmlns="http://schemas.openxmlformats.org/package/2006/relationships"><Relationship Id="rId8" Type="http://schemas.openxmlformats.org/officeDocument/2006/relationships/tags" Target="../tags/tag506.xml"/><Relationship Id="rId13" Type="http://schemas.openxmlformats.org/officeDocument/2006/relationships/tags" Target="../tags/tag511.xml"/><Relationship Id="rId3" Type="http://schemas.openxmlformats.org/officeDocument/2006/relationships/tags" Target="../tags/tag501.xml"/><Relationship Id="rId7" Type="http://schemas.openxmlformats.org/officeDocument/2006/relationships/tags" Target="../tags/tag505.xml"/><Relationship Id="rId12" Type="http://schemas.openxmlformats.org/officeDocument/2006/relationships/tags" Target="../tags/tag510.xml"/><Relationship Id="rId2" Type="http://schemas.openxmlformats.org/officeDocument/2006/relationships/tags" Target="../tags/tag500.xml"/><Relationship Id="rId1" Type="http://schemas.openxmlformats.org/officeDocument/2006/relationships/tags" Target="../tags/tag499.xml"/><Relationship Id="rId6" Type="http://schemas.openxmlformats.org/officeDocument/2006/relationships/tags" Target="../tags/tag504.xml"/><Relationship Id="rId11" Type="http://schemas.openxmlformats.org/officeDocument/2006/relationships/tags" Target="../tags/tag509.xml"/><Relationship Id="rId5" Type="http://schemas.openxmlformats.org/officeDocument/2006/relationships/tags" Target="../tags/tag503.xml"/><Relationship Id="rId15" Type="http://schemas.openxmlformats.org/officeDocument/2006/relationships/slideLayout" Target="../slideLayouts/slideLayout7.xml"/><Relationship Id="rId10" Type="http://schemas.openxmlformats.org/officeDocument/2006/relationships/tags" Target="../tags/tag508.xml"/><Relationship Id="rId4" Type="http://schemas.openxmlformats.org/officeDocument/2006/relationships/tags" Target="../tags/tag502.xml"/><Relationship Id="rId9" Type="http://schemas.openxmlformats.org/officeDocument/2006/relationships/tags" Target="../tags/tag507.xml"/><Relationship Id="rId14" Type="http://schemas.openxmlformats.org/officeDocument/2006/relationships/tags" Target="../tags/tag512.xml"/></Relationships>
</file>

<file path=ppt/slides/_rels/slide33.xml.rels><?xml version="1.0" encoding="UTF-8" standalone="yes"?>
<Relationships xmlns="http://schemas.openxmlformats.org/package/2006/relationships"><Relationship Id="rId8" Type="http://schemas.openxmlformats.org/officeDocument/2006/relationships/tags" Target="../tags/tag520.xml"/><Relationship Id="rId3" Type="http://schemas.openxmlformats.org/officeDocument/2006/relationships/tags" Target="../tags/tag515.xml"/><Relationship Id="rId7" Type="http://schemas.openxmlformats.org/officeDocument/2006/relationships/tags" Target="../tags/tag519.xml"/><Relationship Id="rId2" Type="http://schemas.openxmlformats.org/officeDocument/2006/relationships/tags" Target="../tags/tag514.xml"/><Relationship Id="rId1" Type="http://schemas.openxmlformats.org/officeDocument/2006/relationships/tags" Target="../tags/tag513.xml"/><Relationship Id="rId6" Type="http://schemas.openxmlformats.org/officeDocument/2006/relationships/tags" Target="../tags/tag518.xml"/><Relationship Id="rId11" Type="http://schemas.openxmlformats.org/officeDocument/2006/relationships/image" Target="../media/image11.png"/><Relationship Id="rId5" Type="http://schemas.openxmlformats.org/officeDocument/2006/relationships/tags" Target="../tags/tag517.xml"/><Relationship Id="rId10" Type="http://schemas.openxmlformats.org/officeDocument/2006/relationships/image" Target="../media/image1.png"/><Relationship Id="rId4" Type="http://schemas.openxmlformats.org/officeDocument/2006/relationships/tags" Target="../tags/tag516.xml"/><Relationship Id="rId9"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tags" Target="../tags/tag528.xml"/><Relationship Id="rId13" Type="http://schemas.openxmlformats.org/officeDocument/2006/relationships/image" Target="../media/image14.png"/><Relationship Id="rId3" Type="http://schemas.openxmlformats.org/officeDocument/2006/relationships/tags" Target="../tags/tag523.xml"/><Relationship Id="rId7" Type="http://schemas.openxmlformats.org/officeDocument/2006/relationships/tags" Target="../tags/tag527.xml"/><Relationship Id="rId12" Type="http://schemas.openxmlformats.org/officeDocument/2006/relationships/image" Target="../media/image13.png"/><Relationship Id="rId2" Type="http://schemas.openxmlformats.org/officeDocument/2006/relationships/tags" Target="../tags/tag522.xml"/><Relationship Id="rId1" Type="http://schemas.openxmlformats.org/officeDocument/2006/relationships/tags" Target="../tags/tag521.xml"/><Relationship Id="rId6" Type="http://schemas.openxmlformats.org/officeDocument/2006/relationships/tags" Target="../tags/tag526.xml"/><Relationship Id="rId11" Type="http://schemas.openxmlformats.org/officeDocument/2006/relationships/image" Target="../media/image12.png"/><Relationship Id="rId5" Type="http://schemas.openxmlformats.org/officeDocument/2006/relationships/tags" Target="../tags/tag525.xml"/><Relationship Id="rId10" Type="http://schemas.openxmlformats.org/officeDocument/2006/relationships/slideLayout" Target="../slideLayouts/slideLayout7.xml"/><Relationship Id="rId4" Type="http://schemas.openxmlformats.org/officeDocument/2006/relationships/tags" Target="../tags/tag524.xml"/><Relationship Id="rId9" Type="http://schemas.openxmlformats.org/officeDocument/2006/relationships/tags" Target="../tags/tag529.xml"/><Relationship Id="rId1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tags" Target="../tags/tag532.xml"/><Relationship Id="rId7" Type="http://schemas.openxmlformats.org/officeDocument/2006/relationships/image" Target="../media/image15.png"/><Relationship Id="rId2" Type="http://schemas.openxmlformats.org/officeDocument/2006/relationships/tags" Target="../tags/tag531.xml"/><Relationship Id="rId1" Type="http://schemas.openxmlformats.org/officeDocument/2006/relationships/tags" Target="../tags/tag530.xml"/><Relationship Id="rId6" Type="http://schemas.openxmlformats.org/officeDocument/2006/relationships/slideLayout" Target="../slideLayouts/slideLayout7.xml"/><Relationship Id="rId5" Type="http://schemas.openxmlformats.org/officeDocument/2006/relationships/tags" Target="../tags/tag534.xml"/><Relationship Id="rId4" Type="http://schemas.openxmlformats.org/officeDocument/2006/relationships/tags" Target="../tags/tag533.xml"/></Relationships>
</file>

<file path=ppt/slides/_rels/slide36.xml.rels><?xml version="1.0" encoding="UTF-8" standalone="yes"?>
<Relationships xmlns="http://schemas.openxmlformats.org/package/2006/relationships"><Relationship Id="rId8" Type="http://schemas.openxmlformats.org/officeDocument/2006/relationships/tags" Target="../tags/tag542.xml"/><Relationship Id="rId3" Type="http://schemas.openxmlformats.org/officeDocument/2006/relationships/tags" Target="../tags/tag537.xml"/><Relationship Id="rId7" Type="http://schemas.openxmlformats.org/officeDocument/2006/relationships/tags" Target="../tags/tag541.xml"/><Relationship Id="rId2" Type="http://schemas.openxmlformats.org/officeDocument/2006/relationships/tags" Target="../tags/tag536.xml"/><Relationship Id="rId1" Type="http://schemas.openxmlformats.org/officeDocument/2006/relationships/tags" Target="../tags/tag535.xml"/><Relationship Id="rId6" Type="http://schemas.openxmlformats.org/officeDocument/2006/relationships/tags" Target="../tags/tag540.xml"/><Relationship Id="rId11" Type="http://schemas.openxmlformats.org/officeDocument/2006/relationships/image" Target="../media/image11.png"/><Relationship Id="rId5" Type="http://schemas.openxmlformats.org/officeDocument/2006/relationships/tags" Target="../tags/tag539.xml"/><Relationship Id="rId10" Type="http://schemas.openxmlformats.org/officeDocument/2006/relationships/image" Target="../media/image1.png"/><Relationship Id="rId4" Type="http://schemas.openxmlformats.org/officeDocument/2006/relationships/tags" Target="../tags/tag538.xml"/><Relationship Id="rId9"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44.xml"/><Relationship Id="rId1" Type="http://schemas.openxmlformats.org/officeDocument/2006/relationships/tags" Target="../tags/tag543.xml"/><Relationship Id="rId4" Type="http://schemas.openxmlformats.org/officeDocument/2006/relationships/image" Target="../media/image15.png"/></Relationships>
</file>

<file path=ppt/slides/_rels/slide38.xml.rels><?xml version="1.0" encoding="UTF-8" standalone="yes"?>
<Relationships xmlns="http://schemas.openxmlformats.org/package/2006/relationships"><Relationship Id="rId8" Type="http://schemas.openxmlformats.org/officeDocument/2006/relationships/tags" Target="../tags/tag552.xml"/><Relationship Id="rId13" Type="http://schemas.openxmlformats.org/officeDocument/2006/relationships/tags" Target="../tags/tag557.xml"/><Relationship Id="rId3" Type="http://schemas.openxmlformats.org/officeDocument/2006/relationships/tags" Target="../tags/tag547.xml"/><Relationship Id="rId7" Type="http://schemas.openxmlformats.org/officeDocument/2006/relationships/tags" Target="../tags/tag551.xml"/><Relationship Id="rId12" Type="http://schemas.openxmlformats.org/officeDocument/2006/relationships/tags" Target="../tags/tag556.xml"/><Relationship Id="rId17" Type="http://schemas.openxmlformats.org/officeDocument/2006/relationships/slide" Target="slide1.xml"/><Relationship Id="rId2" Type="http://schemas.openxmlformats.org/officeDocument/2006/relationships/tags" Target="../tags/tag546.xml"/><Relationship Id="rId16" Type="http://schemas.openxmlformats.org/officeDocument/2006/relationships/image" Target="../media/image16.png"/><Relationship Id="rId1" Type="http://schemas.openxmlformats.org/officeDocument/2006/relationships/tags" Target="../tags/tag545.xml"/><Relationship Id="rId6" Type="http://schemas.openxmlformats.org/officeDocument/2006/relationships/tags" Target="../tags/tag550.xml"/><Relationship Id="rId11" Type="http://schemas.openxmlformats.org/officeDocument/2006/relationships/tags" Target="../tags/tag555.xml"/><Relationship Id="rId5" Type="http://schemas.openxmlformats.org/officeDocument/2006/relationships/tags" Target="../tags/tag549.xml"/><Relationship Id="rId15" Type="http://schemas.openxmlformats.org/officeDocument/2006/relationships/image" Target="../media/image1.png"/><Relationship Id="rId10" Type="http://schemas.openxmlformats.org/officeDocument/2006/relationships/tags" Target="../tags/tag554.xml"/><Relationship Id="rId4" Type="http://schemas.openxmlformats.org/officeDocument/2006/relationships/tags" Target="../tags/tag548.xml"/><Relationship Id="rId9" Type="http://schemas.openxmlformats.org/officeDocument/2006/relationships/tags" Target="../tags/tag553.xml"/><Relationship Id="rId14"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560.xml"/><Relationship Id="rId7" Type="http://schemas.openxmlformats.org/officeDocument/2006/relationships/image" Target="../media/image1.png"/><Relationship Id="rId2" Type="http://schemas.openxmlformats.org/officeDocument/2006/relationships/tags" Target="../tags/tag559.xml"/><Relationship Id="rId1" Type="http://schemas.openxmlformats.org/officeDocument/2006/relationships/tags" Target="../tags/tag558.xml"/><Relationship Id="rId6" Type="http://schemas.openxmlformats.org/officeDocument/2006/relationships/slideLayout" Target="../slideLayouts/slideLayout13.xml"/><Relationship Id="rId5" Type="http://schemas.openxmlformats.org/officeDocument/2006/relationships/tags" Target="../tags/tag562.xml"/><Relationship Id="rId4" Type="http://schemas.openxmlformats.org/officeDocument/2006/relationships/tags" Target="../tags/tag561.xml"/></Relationships>
</file>

<file path=ppt/slides/_rels/slide4.xml.rels><?xml version="1.0" encoding="UTF-8" standalone="yes"?>
<Relationships xmlns="http://schemas.openxmlformats.org/package/2006/relationships"><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 Id="rId6" Type="http://schemas.openxmlformats.org/officeDocument/2006/relationships/image" Target="../media/image1.png"/><Relationship Id="rId5" Type="http://schemas.openxmlformats.org/officeDocument/2006/relationships/slideLayout" Target="../slideLayouts/slideLayout13.xml"/><Relationship Id="rId4" Type="http://schemas.openxmlformats.org/officeDocument/2006/relationships/tags" Target="../tags/tag249.xml"/></Relationships>
</file>

<file path=ppt/slides/_rels/slide40.xml.rels><?xml version="1.0" encoding="UTF-8" standalone="yes"?>
<Relationships xmlns="http://schemas.openxmlformats.org/package/2006/relationships"><Relationship Id="rId3" Type="http://schemas.openxmlformats.org/officeDocument/2006/relationships/tags" Target="../tags/tag565.xml"/><Relationship Id="rId7" Type="http://schemas.openxmlformats.org/officeDocument/2006/relationships/image" Target="../media/image1.png"/><Relationship Id="rId2" Type="http://schemas.openxmlformats.org/officeDocument/2006/relationships/tags" Target="../tags/tag564.xml"/><Relationship Id="rId1" Type="http://schemas.openxmlformats.org/officeDocument/2006/relationships/tags" Target="../tags/tag563.xml"/><Relationship Id="rId6" Type="http://schemas.openxmlformats.org/officeDocument/2006/relationships/image" Target="../media/image17.jpeg"/><Relationship Id="rId5" Type="http://schemas.openxmlformats.org/officeDocument/2006/relationships/slideLayout" Target="../slideLayouts/slideLayout12.xml"/><Relationship Id="rId4" Type="http://schemas.openxmlformats.org/officeDocument/2006/relationships/tags" Target="../tags/tag566.xml"/></Relationships>
</file>

<file path=ppt/slides/_rels/slide4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569.xml"/><Relationship Id="rId7" Type="http://schemas.openxmlformats.org/officeDocument/2006/relationships/image" Target="../media/image1.png"/><Relationship Id="rId2" Type="http://schemas.openxmlformats.org/officeDocument/2006/relationships/tags" Target="../tags/tag568.xml"/><Relationship Id="rId1" Type="http://schemas.openxmlformats.org/officeDocument/2006/relationships/tags" Target="../tags/tag567.xml"/><Relationship Id="rId6" Type="http://schemas.openxmlformats.org/officeDocument/2006/relationships/slideLayout" Target="../slideLayouts/slideLayout13.xml"/><Relationship Id="rId5" Type="http://schemas.openxmlformats.org/officeDocument/2006/relationships/tags" Target="../tags/tag571.xml"/><Relationship Id="rId4" Type="http://schemas.openxmlformats.org/officeDocument/2006/relationships/tags" Target="../tags/tag570.xml"/></Relationships>
</file>

<file path=ppt/slides/_rels/slide42.xml.rels><?xml version="1.0" encoding="UTF-8" standalone="yes"?>
<Relationships xmlns="http://schemas.openxmlformats.org/package/2006/relationships"><Relationship Id="rId8" Type="http://schemas.openxmlformats.org/officeDocument/2006/relationships/tags" Target="../tags/tag579.xml"/><Relationship Id="rId13" Type="http://schemas.openxmlformats.org/officeDocument/2006/relationships/tags" Target="../tags/tag584.xml"/><Relationship Id="rId18" Type="http://schemas.openxmlformats.org/officeDocument/2006/relationships/tags" Target="../tags/tag589.xml"/><Relationship Id="rId3" Type="http://schemas.openxmlformats.org/officeDocument/2006/relationships/tags" Target="../tags/tag574.xml"/><Relationship Id="rId21" Type="http://schemas.openxmlformats.org/officeDocument/2006/relationships/image" Target="../media/image1.png"/><Relationship Id="rId7" Type="http://schemas.openxmlformats.org/officeDocument/2006/relationships/tags" Target="../tags/tag578.xml"/><Relationship Id="rId12" Type="http://schemas.openxmlformats.org/officeDocument/2006/relationships/tags" Target="../tags/tag583.xml"/><Relationship Id="rId17" Type="http://schemas.openxmlformats.org/officeDocument/2006/relationships/tags" Target="../tags/tag588.xml"/><Relationship Id="rId2" Type="http://schemas.openxmlformats.org/officeDocument/2006/relationships/tags" Target="../tags/tag573.xml"/><Relationship Id="rId16" Type="http://schemas.openxmlformats.org/officeDocument/2006/relationships/tags" Target="../tags/tag587.xml"/><Relationship Id="rId20" Type="http://schemas.openxmlformats.org/officeDocument/2006/relationships/slideLayout" Target="../slideLayouts/slideLayout12.xml"/><Relationship Id="rId1" Type="http://schemas.openxmlformats.org/officeDocument/2006/relationships/tags" Target="../tags/tag572.xml"/><Relationship Id="rId6" Type="http://schemas.openxmlformats.org/officeDocument/2006/relationships/tags" Target="../tags/tag577.xml"/><Relationship Id="rId11" Type="http://schemas.openxmlformats.org/officeDocument/2006/relationships/tags" Target="../tags/tag582.xml"/><Relationship Id="rId5" Type="http://schemas.openxmlformats.org/officeDocument/2006/relationships/tags" Target="../tags/tag576.xml"/><Relationship Id="rId15" Type="http://schemas.openxmlformats.org/officeDocument/2006/relationships/tags" Target="../tags/tag586.xml"/><Relationship Id="rId10" Type="http://schemas.openxmlformats.org/officeDocument/2006/relationships/tags" Target="../tags/tag581.xml"/><Relationship Id="rId19" Type="http://schemas.openxmlformats.org/officeDocument/2006/relationships/tags" Target="../tags/tag590.xml"/><Relationship Id="rId4" Type="http://schemas.openxmlformats.org/officeDocument/2006/relationships/tags" Target="../tags/tag575.xml"/><Relationship Id="rId9" Type="http://schemas.openxmlformats.org/officeDocument/2006/relationships/tags" Target="../tags/tag580.xml"/><Relationship Id="rId14" Type="http://schemas.openxmlformats.org/officeDocument/2006/relationships/tags" Target="../tags/tag585.xml"/></Relationships>
</file>

<file path=ppt/slides/_rels/slide43.xml.rels><?xml version="1.0" encoding="UTF-8" standalone="yes"?>
<Relationships xmlns="http://schemas.openxmlformats.org/package/2006/relationships"><Relationship Id="rId8" Type="http://schemas.openxmlformats.org/officeDocument/2006/relationships/tags" Target="../tags/tag598.xml"/><Relationship Id="rId13" Type="http://schemas.openxmlformats.org/officeDocument/2006/relationships/tags" Target="../tags/tag603.xml"/><Relationship Id="rId3" Type="http://schemas.openxmlformats.org/officeDocument/2006/relationships/tags" Target="../tags/tag593.xml"/><Relationship Id="rId7" Type="http://schemas.openxmlformats.org/officeDocument/2006/relationships/tags" Target="../tags/tag597.xml"/><Relationship Id="rId12" Type="http://schemas.openxmlformats.org/officeDocument/2006/relationships/tags" Target="../tags/tag602.xml"/><Relationship Id="rId2" Type="http://schemas.openxmlformats.org/officeDocument/2006/relationships/tags" Target="../tags/tag592.xml"/><Relationship Id="rId16" Type="http://schemas.openxmlformats.org/officeDocument/2006/relationships/image" Target="../media/image18.png"/><Relationship Id="rId1" Type="http://schemas.openxmlformats.org/officeDocument/2006/relationships/tags" Target="../tags/tag591.xml"/><Relationship Id="rId6" Type="http://schemas.openxmlformats.org/officeDocument/2006/relationships/tags" Target="../tags/tag596.xml"/><Relationship Id="rId11" Type="http://schemas.openxmlformats.org/officeDocument/2006/relationships/tags" Target="../tags/tag601.xml"/><Relationship Id="rId5" Type="http://schemas.openxmlformats.org/officeDocument/2006/relationships/tags" Target="../tags/tag595.xml"/><Relationship Id="rId15" Type="http://schemas.openxmlformats.org/officeDocument/2006/relationships/image" Target="../media/image1.png"/><Relationship Id="rId10" Type="http://schemas.openxmlformats.org/officeDocument/2006/relationships/tags" Target="../tags/tag600.xml"/><Relationship Id="rId4" Type="http://schemas.openxmlformats.org/officeDocument/2006/relationships/tags" Target="../tags/tag594.xml"/><Relationship Id="rId9" Type="http://schemas.openxmlformats.org/officeDocument/2006/relationships/tags" Target="../tags/tag599.xml"/><Relationship Id="rId14"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606.xml"/><Relationship Id="rId7" Type="http://schemas.openxmlformats.org/officeDocument/2006/relationships/image" Target="../media/image1.png"/><Relationship Id="rId2" Type="http://schemas.openxmlformats.org/officeDocument/2006/relationships/tags" Target="../tags/tag605.xml"/><Relationship Id="rId1" Type="http://schemas.openxmlformats.org/officeDocument/2006/relationships/tags" Target="../tags/tag604.xml"/><Relationship Id="rId6" Type="http://schemas.openxmlformats.org/officeDocument/2006/relationships/slideLayout" Target="../slideLayouts/slideLayout13.xml"/><Relationship Id="rId5" Type="http://schemas.openxmlformats.org/officeDocument/2006/relationships/tags" Target="../tags/tag608.xml"/><Relationship Id="rId4" Type="http://schemas.openxmlformats.org/officeDocument/2006/relationships/tags" Target="../tags/tag607.xml"/></Relationships>
</file>

<file path=ppt/slides/_rels/slide45.xml.rels><?xml version="1.0" encoding="UTF-8" standalone="yes"?>
<Relationships xmlns="http://schemas.openxmlformats.org/package/2006/relationships"><Relationship Id="rId8" Type="http://schemas.openxmlformats.org/officeDocument/2006/relationships/tags" Target="../tags/tag616.xml"/><Relationship Id="rId13" Type="http://schemas.openxmlformats.org/officeDocument/2006/relationships/tags" Target="../tags/tag621.xml"/><Relationship Id="rId18" Type="http://schemas.openxmlformats.org/officeDocument/2006/relationships/image" Target="../media/image19.png"/><Relationship Id="rId3" Type="http://schemas.openxmlformats.org/officeDocument/2006/relationships/tags" Target="../tags/tag611.xml"/><Relationship Id="rId7" Type="http://schemas.openxmlformats.org/officeDocument/2006/relationships/tags" Target="../tags/tag615.xml"/><Relationship Id="rId12" Type="http://schemas.openxmlformats.org/officeDocument/2006/relationships/tags" Target="../tags/tag620.xml"/><Relationship Id="rId17" Type="http://schemas.openxmlformats.org/officeDocument/2006/relationships/slideLayout" Target="../slideLayouts/slideLayout12.xml"/><Relationship Id="rId2" Type="http://schemas.openxmlformats.org/officeDocument/2006/relationships/tags" Target="../tags/tag610.xml"/><Relationship Id="rId16" Type="http://schemas.openxmlformats.org/officeDocument/2006/relationships/tags" Target="../tags/tag624.xml"/><Relationship Id="rId1" Type="http://schemas.openxmlformats.org/officeDocument/2006/relationships/tags" Target="../tags/tag609.xml"/><Relationship Id="rId6" Type="http://schemas.openxmlformats.org/officeDocument/2006/relationships/tags" Target="../tags/tag614.xml"/><Relationship Id="rId11" Type="http://schemas.openxmlformats.org/officeDocument/2006/relationships/tags" Target="../tags/tag619.xml"/><Relationship Id="rId5" Type="http://schemas.openxmlformats.org/officeDocument/2006/relationships/tags" Target="../tags/tag613.xml"/><Relationship Id="rId15" Type="http://schemas.openxmlformats.org/officeDocument/2006/relationships/tags" Target="../tags/tag623.xml"/><Relationship Id="rId10" Type="http://schemas.openxmlformats.org/officeDocument/2006/relationships/tags" Target="../tags/tag618.xml"/><Relationship Id="rId19" Type="http://schemas.openxmlformats.org/officeDocument/2006/relationships/image" Target="../media/image1.png"/><Relationship Id="rId4" Type="http://schemas.openxmlformats.org/officeDocument/2006/relationships/tags" Target="../tags/tag612.xml"/><Relationship Id="rId9" Type="http://schemas.openxmlformats.org/officeDocument/2006/relationships/tags" Target="../tags/tag617.xml"/><Relationship Id="rId14" Type="http://schemas.openxmlformats.org/officeDocument/2006/relationships/tags" Target="../tags/tag622.xml"/></Relationships>
</file>

<file path=ppt/slides/_rels/slide46.xml.rels><?xml version="1.0" encoding="UTF-8" standalone="yes"?>
<Relationships xmlns="http://schemas.openxmlformats.org/package/2006/relationships"><Relationship Id="rId3" Type="http://schemas.openxmlformats.org/officeDocument/2006/relationships/tags" Target="../tags/tag627.xml"/><Relationship Id="rId2" Type="http://schemas.openxmlformats.org/officeDocument/2006/relationships/tags" Target="../tags/tag626.xml"/><Relationship Id="rId1" Type="http://schemas.openxmlformats.org/officeDocument/2006/relationships/tags" Target="../tags/tag625.xml"/><Relationship Id="rId6" Type="http://schemas.openxmlformats.org/officeDocument/2006/relationships/image" Target="../media/image1.png"/><Relationship Id="rId5" Type="http://schemas.openxmlformats.org/officeDocument/2006/relationships/slideLayout" Target="../slideLayouts/slideLayout13.xml"/><Relationship Id="rId4" Type="http://schemas.openxmlformats.org/officeDocument/2006/relationships/tags" Target="../tags/tag628.xml"/></Relationships>
</file>

<file path=ppt/slides/_rels/slide47.xml.rels><?xml version="1.0" encoding="UTF-8" standalone="yes"?>
<Relationships xmlns="http://schemas.openxmlformats.org/package/2006/relationships"><Relationship Id="rId3" Type="http://schemas.openxmlformats.org/officeDocument/2006/relationships/tags" Target="../tags/tag631.xml"/><Relationship Id="rId2" Type="http://schemas.openxmlformats.org/officeDocument/2006/relationships/tags" Target="../tags/tag630.xml"/><Relationship Id="rId1" Type="http://schemas.openxmlformats.org/officeDocument/2006/relationships/tags" Target="../tags/tag629.xml"/><Relationship Id="rId6" Type="http://schemas.openxmlformats.org/officeDocument/2006/relationships/image" Target="../media/image1.png"/><Relationship Id="rId5" Type="http://schemas.openxmlformats.org/officeDocument/2006/relationships/slideLayout" Target="../slideLayouts/slideLayout26.xml"/><Relationship Id="rId4" Type="http://schemas.openxmlformats.org/officeDocument/2006/relationships/tags" Target="../tags/tag632.xml"/></Relationships>
</file>

<file path=ppt/slides/_rels/slide48.xml.rels><?xml version="1.0" encoding="UTF-8" standalone="yes"?>
<Relationships xmlns="http://schemas.openxmlformats.org/package/2006/relationships"><Relationship Id="rId3" Type="http://schemas.openxmlformats.org/officeDocument/2006/relationships/tags" Target="../tags/tag635.xml"/><Relationship Id="rId2" Type="http://schemas.openxmlformats.org/officeDocument/2006/relationships/tags" Target="../tags/tag634.xml"/><Relationship Id="rId1" Type="http://schemas.openxmlformats.org/officeDocument/2006/relationships/tags" Target="../tags/tag633.xml"/><Relationship Id="rId6" Type="http://schemas.openxmlformats.org/officeDocument/2006/relationships/image" Target="../media/image1.png"/><Relationship Id="rId5" Type="http://schemas.openxmlformats.org/officeDocument/2006/relationships/slideLayout" Target="../slideLayouts/slideLayout26.xml"/><Relationship Id="rId4" Type="http://schemas.openxmlformats.org/officeDocument/2006/relationships/tags" Target="../tags/tag636.xml"/></Relationships>
</file>

<file path=ppt/slides/_rels/slide4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639.xml"/><Relationship Id="rId7" Type="http://schemas.openxmlformats.org/officeDocument/2006/relationships/image" Target="../media/image1.png"/><Relationship Id="rId2" Type="http://schemas.openxmlformats.org/officeDocument/2006/relationships/tags" Target="../tags/tag638.xml"/><Relationship Id="rId1" Type="http://schemas.openxmlformats.org/officeDocument/2006/relationships/tags" Target="../tags/tag637.xml"/><Relationship Id="rId6" Type="http://schemas.openxmlformats.org/officeDocument/2006/relationships/slideLayout" Target="../slideLayouts/slideLayout35.xml"/><Relationship Id="rId5" Type="http://schemas.openxmlformats.org/officeDocument/2006/relationships/tags" Target="../tags/tag641.xml"/><Relationship Id="rId4" Type="http://schemas.openxmlformats.org/officeDocument/2006/relationships/tags" Target="../tags/tag640.xml"/></Relationships>
</file>

<file path=ppt/slides/_rels/slide5.xml.rels><?xml version="1.0" encoding="UTF-8" standalone="yes"?>
<Relationships xmlns="http://schemas.openxmlformats.org/package/2006/relationships"><Relationship Id="rId8" Type="http://schemas.openxmlformats.org/officeDocument/2006/relationships/tags" Target="../tags/tag257.xml"/><Relationship Id="rId3" Type="http://schemas.openxmlformats.org/officeDocument/2006/relationships/tags" Target="../tags/tag252.xml"/><Relationship Id="rId7" Type="http://schemas.openxmlformats.org/officeDocument/2006/relationships/tags" Target="../tags/tag256.xml"/><Relationship Id="rId12" Type="http://schemas.openxmlformats.org/officeDocument/2006/relationships/image" Target="../media/image4.png"/><Relationship Id="rId2" Type="http://schemas.openxmlformats.org/officeDocument/2006/relationships/tags" Target="../tags/tag251.xml"/><Relationship Id="rId1" Type="http://schemas.openxmlformats.org/officeDocument/2006/relationships/tags" Target="../tags/tag250.xml"/><Relationship Id="rId6" Type="http://schemas.openxmlformats.org/officeDocument/2006/relationships/tags" Target="../tags/tag255.xml"/><Relationship Id="rId11" Type="http://schemas.openxmlformats.org/officeDocument/2006/relationships/image" Target="../media/image3.png"/><Relationship Id="rId5" Type="http://schemas.openxmlformats.org/officeDocument/2006/relationships/tags" Target="../tags/tag254.xml"/><Relationship Id="rId10" Type="http://schemas.openxmlformats.org/officeDocument/2006/relationships/image" Target="../media/image1.png"/><Relationship Id="rId4" Type="http://schemas.openxmlformats.org/officeDocument/2006/relationships/tags" Target="../tags/tag253.xml"/><Relationship Id="rId9"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8" Type="http://schemas.openxmlformats.org/officeDocument/2006/relationships/tags" Target="../tags/tag649.xml"/><Relationship Id="rId13" Type="http://schemas.openxmlformats.org/officeDocument/2006/relationships/slideLayout" Target="../slideLayouts/slideLayout13.xml"/><Relationship Id="rId3" Type="http://schemas.openxmlformats.org/officeDocument/2006/relationships/tags" Target="../tags/tag644.xml"/><Relationship Id="rId7" Type="http://schemas.openxmlformats.org/officeDocument/2006/relationships/tags" Target="../tags/tag648.xml"/><Relationship Id="rId12" Type="http://schemas.openxmlformats.org/officeDocument/2006/relationships/tags" Target="../tags/tag653.xml"/><Relationship Id="rId2" Type="http://schemas.openxmlformats.org/officeDocument/2006/relationships/tags" Target="../tags/tag643.xml"/><Relationship Id="rId16" Type="http://schemas.openxmlformats.org/officeDocument/2006/relationships/image" Target="../media/image21.png"/><Relationship Id="rId1" Type="http://schemas.openxmlformats.org/officeDocument/2006/relationships/tags" Target="../tags/tag642.xml"/><Relationship Id="rId6" Type="http://schemas.openxmlformats.org/officeDocument/2006/relationships/tags" Target="../tags/tag647.xml"/><Relationship Id="rId11" Type="http://schemas.openxmlformats.org/officeDocument/2006/relationships/tags" Target="../tags/tag652.xml"/><Relationship Id="rId5" Type="http://schemas.openxmlformats.org/officeDocument/2006/relationships/tags" Target="../tags/tag646.xml"/><Relationship Id="rId15" Type="http://schemas.openxmlformats.org/officeDocument/2006/relationships/image" Target="../media/image1.png"/><Relationship Id="rId10" Type="http://schemas.openxmlformats.org/officeDocument/2006/relationships/tags" Target="../tags/tag651.xml"/><Relationship Id="rId4" Type="http://schemas.openxmlformats.org/officeDocument/2006/relationships/tags" Target="../tags/tag645.xml"/><Relationship Id="rId9" Type="http://schemas.openxmlformats.org/officeDocument/2006/relationships/tags" Target="../tags/tag650.xml"/><Relationship Id="rId14" Type="http://schemas.openxmlformats.org/officeDocument/2006/relationships/notesSlide" Target="../notesSlides/notesSlide3.xml"/></Relationships>
</file>

<file path=ppt/slides/_rels/slide5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658.xml"/><Relationship Id="rId7" Type="http://schemas.openxmlformats.org/officeDocument/2006/relationships/notesSlide" Target="../notesSlides/notesSlide4.xml"/><Relationship Id="rId2" Type="http://schemas.openxmlformats.org/officeDocument/2006/relationships/tags" Target="../tags/tag657.xml"/><Relationship Id="rId1" Type="http://schemas.openxmlformats.org/officeDocument/2006/relationships/tags" Target="../tags/tag656.xml"/><Relationship Id="rId6" Type="http://schemas.openxmlformats.org/officeDocument/2006/relationships/slideLayout" Target="../slideLayouts/slideLayout13.xml"/><Relationship Id="rId5" Type="http://schemas.openxmlformats.org/officeDocument/2006/relationships/tags" Target="../tags/tag660.xml"/><Relationship Id="rId10" Type="http://schemas.openxmlformats.org/officeDocument/2006/relationships/image" Target="../media/image23.png"/><Relationship Id="rId4" Type="http://schemas.openxmlformats.org/officeDocument/2006/relationships/tags" Target="../tags/tag659.xml"/><Relationship Id="rId9"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tags" Target="../tags/tag265.xml"/><Relationship Id="rId13" Type="http://schemas.openxmlformats.org/officeDocument/2006/relationships/image" Target="../media/image5.png"/><Relationship Id="rId3" Type="http://schemas.openxmlformats.org/officeDocument/2006/relationships/tags" Target="../tags/tag260.xml"/><Relationship Id="rId7" Type="http://schemas.openxmlformats.org/officeDocument/2006/relationships/tags" Target="../tags/tag264.xml"/><Relationship Id="rId12" Type="http://schemas.openxmlformats.org/officeDocument/2006/relationships/image" Target="../media/image4.png"/><Relationship Id="rId2" Type="http://schemas.openxmlformats.org/officeDocument/2006/relationships/tags" Target="../tags/tag259.xml"/><Relationship Id="rId1" Type="http://schemas.openxmlformats.org/officeDocument/2006/relationships/tags" Target="../tags/tag258.xml"/><Relationship Id="rId6" Type="http://schemas.openxmlformats.org/officeDocument/2006/relationships/tags" Target="../tags/tag263.xml"/><Relationship Id="rId11" Type="http://schemas.openxmlformats.org/officeDocument/2006/relationships/image" Target="../media/image3.png"/><Relationship Id="rId5" Type="http://schemas.openxmlformats.org/officeDocument/2006/relationships/tags" Target="../tags/tag262.xml"/><Relationship Id="rId10" Type="http://schemas.openxmlformats.org/officeDocument/2006/relationships/image" Target="../media/image1.png"/><Relationship Id="rId4" Type="http://schemas.openxmlformats.org/officeDocument/2006/relationships/tags" Target="../tags/tag261.xml"/><Relationship Id="rId9"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openxmlformats.org/officeDocument/2006/relationships/tags" Target="../tags/tag273.xml"/><Relationship Id="rId13" Type="http://schemas.openxmlformats.org/officeDocument/2006/relationships/image" Target="../media/image4.png"/><Relationship Id="rId3" Type="http://schemas.openxmlformats.org/officeDocument/2006/relationships/tags" Target="../tags/tag268.xml"/><Relationship Id="rId7" Type="http://schemas.openxmlformats.org/officeDocument/2006/relationships/tags" Target="../tags/tag272.xml"/><Relationship Id="rId12" Type="http://schemas.openxmlformats.org/officeDocument/2006/relationships/image" Target="../media/image6.png"/><Relationship Id="rId2" Type="http://schemas.openxmlformats.org/officeDocument/2006/relationships/tags" Target="../tags/tag267.xml"/><Relationship Id="rId1" Type="http://schemas.openxmlformats.org/officeDocument/2006/relationships/tags" Target="../tags/tag266.xml"/><Relationship Id="rId6" Type="http://schemas.openxmlformats.org/officeDocument/2006/relationships/tags" Target="../tags/tag271.xml"/><Relationship Id="rId11" Type="http://schemas.openxmlformats.org/officeDocument/2006/relationships/image" Target="../media/image3.png"/><Relationship Id="rId5" Type="http://schemas.openxmlformats.org/officeDocument/2006/relationships/tags" Target="../tags/tag270.xml"/><Relationship Id="rId10" Type="http://schemas.openxmlformats.org/officeDocument/2006/relationships/image" Target="../media/image1.png"/><Relationship Id="rId4" Type="http://schemas.openxmlformats.org/officeDocument/2006/relationships/tags" Target="../tags/tag269.xml"/><Relationship Id="rId9"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tags" Target="../tags/tag281.xml"/><Relationship Id="rId13" Type="http://schemas.openxmlformats.org/officeDocument/2006/relationships/tags" Target="../tags/tag286.xml"/><Relationship Id="rId3" Type="http://schemas.openxmlformats.org/officeDocument/2006/relationships/tags" Target="../tags/tag276.xml"/><Relationship Id="rId7" Type="http://schemas.openxmlformats.org/officeDocument/2006/relationships/tags" Target="../tags/tag280.xml"/><Relationship Id="rId12" Type="http://schemas.openxmlformats.org/officeDocument/2006/relationships/tags" Target="../tags/tag285.xml"/><Relationship Id="rId17" Type="http://schemas.openxmlformats.org/officeDocument/2006/relationships/image" Target="../media/image7.png"/><Relationship Id="rId2" Type="http://schemas.openxmlformats.org/officeDocument/2006/relationships/tags" Target="../tags/tag275.xml"/><Relationship Id="rId16" Type="http://schemas.openxmlformats.org/officeDocument/2006/relationships/image" Target="../media/image3.png"/><Relationship Id="rId1" Type="http://schemas.openxmlformats.org/officeDocument/2006/relationships/tags" Target="../tags/tag274.xml"/><Relationship Id="rId6" Type="http://schemas.openxmlformats.org/officeDocument/2006/relationships/tags" Target="../tags/tag279.xml"/><Relationship Id="rId11" Type="http://schemas.openxmlformats.org/officeDocument/2006/relationships/tags" Target="../tags/tag284.xml"/><Relationship Id="rId5" Type="http://schemas.openxmlformats.org/officeDocument/2006/relationships/tags" Target="../tags/tag278.xml"/><Relationship Id="rId15" Type="http://schemas.openxmlformats.org/officeDocument/2006/relationships/image" Target="../media/image1.png"/><Relationship Id="rId10" Type="http://schemas.openxmlformats.org/officeDocument/2006/relationships/tags" Target="../tags/tag283.xml"/><Relationship Id="rId4" Type="http://schemas.openxmlformats.org/officeDocument/2006/relationships/tags" Target="../tags/tag277.xml"/><Relationship Id="rId9" Type="http://schemas.openxmlformats.org/officeDocument/2006/relationships/tags" Target="../tags/tag282.xml"/><Relationship Id="rId14"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tags" Target="../tags/tag294.xml"/><Relationship Id="rId13" Type="http://schemas.openxmlformats.org/officeDocument/2006/relationships/tags" Target="../tags/tag299.xml"/><Relationship Id="rId3" Type="http://schemas.openxmlformats.org/officeDocument/2006/relationships/tags" Target="../tags/tag289.xml"/><Relationship Id="rId7" Type="http://schemas.openxmlformats.org/officeDocument/2006/relationships/tags" Target="../tags/tag293.xml"/><Relationship Id="rId12" Type="http://schemas.openxmlformats.org/officeDocument/2006/relationships/tags" Target="../tags/tag298.xml"/><Relationship Id="rId17" Type="http://schemas.openxmlformats.org/officeDocument/2006/relationships/image" Target="../media/image7.png"/><Relationship Id="rId2" Type="http://schemas.openxmlformats.org/officeDocument/2006/relationships/tags" Target="../tags/tag288.xml"/><Relationship Id="rId16" Type="http://schemas.openxmlformats.org/officeDocument/2006/relationships/image" Target="../media/image3.png"/><Relationship Id="rId1" Type="http://schemas.openxmlformats.org/officeDocument/2006/relationships/tags" Target="../tags/tag287.xml"/><Relationship Id="rId6" Type="http://schemas.openxmlformats.org/officeDocument/2006/relationships/tags" Target="../tags/tag292.xml"/><Relationship Id="rId11" Type="http://schemas.openxmlformats.org/officeDocument/2006/relationships/tags" Target="../tags/tag297.xml"/><Relationship Id="rId5" Type="http://schemas.openxmlformats.org/officeDocument/2006/relationships/tags" Target="../tags/tag291.xml"/><Relationship Id="rId15" Type="http://schemas.openxmlformats.org/officeDocument/2006/relationships/image" Target="../media/image1.png"/><Relationship Id="rId10" Type="http://schemas.openxmlformats.org/officeDocument/2006/relationships/tags" Target="../tags/tag296.xml"/><Relationship Id="rId4" Type="http://schemas.openxmlformats.org/officeDocument/2006/relationships/tags" Target="../tags/tag290.xml"/><Relationship Id="rId9" Type="http://schemas.openxmlformats.org/officeDocument/2006/relationships/tags" Target="../tags/tag295.xml"/><Relationship Id="rId14"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 name="文本占位符 5"/>
          <p:cNvSpPr txBox="1"/>
          <p:nvPr>
            <p:custDataLst>
              <p:tags r:id="rId1"/>
            </p:custDataLst>
          </p:nvPr>
        </p:nvSpPr>
        <p:spPr>
          <a:xfrm>
            <a:off x="7256463" y="3398838"/>
            <a:ext cx="4114800" cy="423862"/>
          </a:xfrm>
          <a:prstGeom prst="rect">
            <a:avLst/>
          </a:prstGeom>
          <a:noFill/>
          <a:ln w="9525">
            <a:noFill/>
          </a:ln>
        </p:spPr>
        <p:txBody>
          <a:bodyPr anchor="ctr" anchorCtr="0"/>
          <a:lstStyle/>
          <a:p>
            <a:r>
              <a:rPr lang="zh-CN" altLang="en-US"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    语文统编版 </a:t>
            </a:r>
            <a:endParaRPr lang="en-US" altLang="zh-CN"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altLang="zh-CN"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3600" b="1" smtClean="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选择性必修   </a:t>
            </a:r>
            <a:r>
              <a:rPr lang="zh-CN" altLang="en-US"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下册</a:t>
            </a:r>
            <a:endParaRPr lang="en-US" altLang="zh-CN"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en-US" altLang="zh-CN" sz="24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石钟山记</a:t>
            </a:r>
          </a:p>
          <a:p>
            <a:endParaRPr lang="zh-CN" altLang="en-US" sz="24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362075" y="3100705"/>
            <a:ext cx="9137015" cy="2861310"/>
          </a:xfrm>
          <a:prstGeom prst="rect">
            <a:avLst/>
          </a:prstGeom>
          <a:noFill/>
        </p:spPr>
        <p:txBody>
          <a:bodyPr wrap="square" rtlCol="0">
            <a:spAutoFit/>
          </a:bodyPr>
          <a:lstStyle/>
          <a:p>
            <a:pPr indent="609600">
              <a:lnSpc>
                <a:spcPct val="150000"/>
              </a:lnSpc>
              <a:spcBef>
                <a:spcPct val="0"/>
              </a:spcBef>
              <a:buClrTx/>
              <a:buFontTx/>
              <a:buNone/>
            </a:pPr>
            <a:r>
              <a:rPr sz="2400">
                <a:solidFill>
                  <a:srgbClr val="404040"/>
                </a:solidFill>
                <a:latin typeface="微软雅黑" panose="020B0503020204020204" pitchFamily="34" charset="-122"/>
                <a:ea typeface="微软雅黑" panose="020B0503020204020204" pitchFamily="34" charset="-122"/>
                <a:sym typeface="+mn-ea"/>
              </a:rPr>
              <a:t>石钟山在历史上使儒家的圣地，是佛家的道场。早在唐代就有高僧在此建寺住持，宋代高僧佛印在石钟山 宝钟寺修持多年，直至清朝，香火鼎盛。古代儒学名流陶渊明、孟浩然、李白、白居易、王安石、苏轼、苏辙、黄庭坚、陆 游、朱熹、文天祥、王守仁等曾登临览胜，或提诗、攥文，以记胜抒怀。 </a:t>
            </a:r>
          </a:p>
        </p:txBody>
      </p:sp>
      <p:pic>
        <p:nvPicPr>
          <p:cNvPr id="14338" name="图片 1" descr="组48325同意"/>
          <p:cNvPicPr>
            <a:picLocks noChangeAspect="1"/>
          </p:cNvPicPr>
          <p:nvPr>
            <p:custDataLst>
              <p:tags r:id="rId2"/>
            </p:custDataLst>
          </p:nvPr>
        </p:nvPicPr>
        <p:blipFill>
          <a:blip r:embed="rId15"/>
          <a:stretch>
            <a:fillRect/>
          </a:stretch>
        </p:blipFill>
        <p:spPr>
          <a:xfrm>
            <a:off x="406400" y="658813"/>
            <a:ext cx="2389188" cy="608012"/>
          </a:xfrm>
          <a:prstGeom prst="rect">
            <a:avLst/>
          </a:prstGeom>
          <a:noFill/>
          <a:ln w="9525">
            <a:noFill/>
          </a:ln>
        </p:spPr>
      </p:pic>
      <p:sp>
        <p:nvSpPr>
          <p:cNvPr id="14340" name="文本框 7"/>
          <p:cNvSpPr txBox="1"/>
          <p:nvPr>
            <p:custDataLst>
              <p:tags r:id="rId3"/>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grpSp>
        <p:nvGrpSpPr>
          <p:cNvPr id="16" name="组合 15"/>
          <p:cNvGrpSpPr/>
          <p:nvPr>
            <p:custDataLst>
              <p:tags r:id="rId4"/>
            </p:custDataLst>
          </p:nvPr>
        </p:nvGrpSpPr>
        <p:grpSpPr>
          <a:xfrm>
            <a:off x="1263650" y="1645920"/>
            <a:ext cx="3424555" cy="1219200"/>
            <a:chOff x="1990" y="2592"/>
            <a:chExt cx="5393" cy="1920"/>
          </a:xfrm>
        </p:grpSpPr>
        <p:grpSp>
          <p:nvGrpSpPr>
            <p:cNvPr id="4" name="组合 3"/>
            <p:cNvGrpSpPr/>
            <p:nvPr>
              <p:custDataLst>
                <p:tags r:id="rId6"/>
              </p:custDataLst>
            </p:nvPr>
          </p:nvGrpSpPr>
          <p:grpSpPr>
            <a:xfrm>
              <a:off x="1990" y="2592"/>
              <a:ext cx="3658" cy="1920"/>
              <a:chOff x="1990" y="2555"/>
              <a:chExt cx="3658" cy="1920"/>
            </a:xfrm>
          </p:grpSpPr>
          <p:pic>
            <p:nvPicPr>
              <p:cNvPr id="27653" name="图片 9"/>
              <p:cNvPicPr>
                <a:picLocks noChangeAspect="1"/>
              </p:cNvPicPr>
              <p:nvPr>
                <p:custDataLst>
                  <p:tags r:id="rId10"/>
                </p:custDataLst>
              </p:nvPr>
            </p:nvPicPr>
            <p:blipFill>
              <a:blip r:embed="rId16"/>
              <a:stretch>
                <a:fillRect/>
              </a:stretch>
            </p:blipFill>
            <p:spPr>
              <a:xfrm>
                <a:off x="1990" y="2555"/>
                <a:ext cx="1920" cy="1920"/>
              </a:xfrm>
              <a:prstGeom prst="rect">
                <a:avLst/>
              </a:prstGeom>
              <a:noFill/>
              <a:ln w="9525">
                <a:noFill/>
              </a:ln>
            </p:spPr>
          </p:pic>
          <p:pic>
            <p:nvPicPr>
              <p:cNvPr id="27654" name="图片 10"/>
              <p:cNvPicPr>
                <a:picLocks noChangeAspect="1"/>
              </p:cNvPicPr>
              <p:nvPr>
                <p:custDataLst>
                  <p:tags r:id="rId11"/>
                </p:custDataLst>
              </p:nvPr>
            </p:nvPicPr>
            <p:blipFill>
              <a:blip r:embed="rId16"/>
              <a:stretch>
                <a:fillRect/>
              </a:stretch>
            </p:blipFill>
            <p:spPr>
              <a:xfrm>
                <a:off x="3728" y="2555"/>
                <a:ext cx="1920" cy="1920"/>
              </a:xfrm>
              <a:prstGeom prst="rect">
                <a:avLst/>
              </a:prstGeom>
              <a:noFill/>
              <a:ln w="9525">
                <a:noFill/>
              </a:ln>
            </p:spPr>
          </p:pic>
          <p:sp>
            <p:nvSpPr>
              <p:cNvPr id="6" name="矩形 11"/>
              <p:cNvSpPr/>
              <p:nvPr>
                <p:custDataLst>
                  <p:tags r:id="rId12"/>
                </p:custDataLst>
              </p:nvPr>
            </p:nvSpPr>
            <p:spPr>
              <a:xfrm>
                <a:off x="2291" y="2853"/>
                <a:ext cx="1248" cy="1307"/>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石</a:t>
                </a:r>
              </a:p>
            </p:txBody>
          </p:sp>
          <p:sp>
            <p:nvSpPr>
              <p:cNvPr id="7" name="矩形 12"/>
              <p:cNvSpPr/>
              <p:nvPr>
                <p:custDataLst>
                  <p:tags r:id="rId13"/>
                </p:custDataLst>
              </p:nvPr>
            </p:nvSpPr>
            <p:spPr>
              <a:xfrm>
                <a:off x="4013" y="2853"/>
                <a:ext cx="1248" cy="1307"/>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钟</a:t>
                </a:r>
              </a:p>
            </p:txBody>
          </p:sp>
        </p:grpSp>
        <p:grpSp>
          <p:nvGrpSpPr>
            <p:cNvPr id="10" name="组合 9"/>
            <p:cNvGrpSpPr/>
            <p:nvPr>
              <p:custDataLst>
                <p:tags r:id="rId7"/>
              </p:custDataLst>
            </p:nvPr>
          </p:nvGrpSpPr>
          <p:grpSpPr>
            <a:xfrm>
              <a:off x="5463" y="2592"/>
              <a:ext cx="1920" cy="1920"/>
              <a:chOff x="1990" y="2555"/>
              <a:chExt cx="1920" cy="1920"/>
            </a:xfrm>
          </p:grpSpPr>
          <p:pic>
            <p:nvPicPr>
              <p:cNvPr id="11" name="图片 9"/>
              <p:cNvPicPr>
                <a:picLocks noChangeAspect="1"/>
              </p:cNvPicPr>
              <p:nvPr>
                <p:custDataLst>
                  <p:tags r:id="rId8"/>
                </p:custDataLst>
              </p:nvPr>
            </p:nvPicPr>
            <p:blipFill>
              <a:blip r:embed="rId16"/>
              <a:stretch>
                <a:fillRect/>
              </a:stretch>
            </p:blipFill>
            <p:spPr>
              <a:xfrm>
                <a:off x="1990" y="2555"/>
                <a:ext cx="1920" cy="1920"/>
              </a:xfrm>
              <a:prstGeom prst="rect">
                <a:avLst/>
              </a:prstGeom>
              <a:noFill/>
              <a:ln w="9525">
                <a:noFill/>
              </a:ln>
            </p:spPr>
          </p:pic>
          <p:sp>
            <p:nvSpPr>
              <p:cNvPr id="14" name="矩形 11"/>
              <p:cNvSpPr/>
              <p:nvPr>
                <p:custDataLst>
                  <p:tags r:id="rId9"/>
                </p:custDataLst>
              </p:nvPr>
            </p:nvSpPr>
            <p:spPr>
              <a:xfrm>
                <a:off x="2290" y="2853"/>
                <a:ext cx="1250" cy="1307"/>
              </a:xfrm>
              <a:prstGeom prst="rect">
                <a:avLst/>
              </a:prstGeom>
              <a:noFill/>
              <a:ln w="9525">
                <a:noFill/>
              </a:ln>
            </p:spPr>
            <p:txBody>
              <a:bodyPr wrap="squar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山</a:t>
                </a:r>
              </a:p>
            </p:txBody>
          </p:sp>
        </p:grpSp>
      </p:grpSp>
      <p:pic>
        <p:nvPicPr>
          <p:cNvPr id="31" name="图片 30"/>
          <p:cNvPicPr>
            <a:picLocks noChangeAspect="1"/>
          </p:cNvPicPr>
          <p:nvPr>
            <p:custDataLst>
              <p:tags r:id="rId5"/>
            </p:custDataLst>
          </p:nvPr>
        </p:nvPicPr>
        <p:blipFill>
          <a:blip r:embed="rId17">
            <a:extLst>
              <a:ext uri="{28A0092B-C50C-407E-A947-70E740481C1C}">
                <a14:useLocalDpi xmlns:a14="http://schemas.microsoft.com/office/drawing/2010/main" val="0"/>
              </a:ext>
            </a:extLst>
          </a:blip>
          <a:stretch>
            <a:fillRect/>
          </a:stretch>
        </p:blipFill>
        <p:spPr>
          <a:xfrm>
            <a:off x="9342120" y="280670"/>
            <a:ext cx="2477770" cy="2477770"/>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2" name="图片 1" descr="组48325同意"/>
          <p:cNvPicPr>
            <a:picLocks noChangeAspect="1"/>
          </p:cNvPicPr>
          <p:nvPr>
            <p:custDataLst>
              <p:tags r:id="rId1"/>
            </p:custDataLst>
          </p:nvPr>
        </p:nvPicPr>
        <p:blipFill>
          <a:blip r:embed="rId10"/>
          <a:stretch>
            <a:fillRect/>
          </a:stretch>
        </p:blipFill>
        <p:spPr>
          <a:xfrm>
            <a:off x="406400" y="658813"/>
            <a:ext cx="2389188" cy="608012"/>
          </a:xfrm>
          <a:prstGeom prst="rect">
            <a:avLst/>
          </a:prstGeom>
          <a:noFill/>
          <a:ln w="9525">
            <a:noFill/>
          </a:ln>
        </p:spPr>
      </p:pic>
      <p:sp>
        <p:nvSpPr>
          <p:cNvPr id="15364" name="文本框 7"/>
          <p:cNvSpPr txBox="1"/>
          <p:nvPr>
            <p:custDataLst>
              <p:tags r:id="rId2"/>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14" name="矩形 13"/>
          <p:cNvSpPr/>
          <p:nvPr>
            <p:custDataLst>
              <p:tags r:id="rId3"/>
            </p:custDataLst>
          </p:nvPr>
        </p:nvSpPr>
        <p:spPr>
          <a:xfrm>
            <a:off x="-12382" y="-12700"/>
            <a:ext cx="12215813" cy="6883400"/>
          </a:xfrm>
          <a:prstGeom prst="rect">
            <a:avLst/>
          </a:prstGeom>
          <a:solidFill>
            <a:schemeClr val="bg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8" name="图片 7"/>
          <p:cNvPicPr>
            <a:picLocks noChangeAspect="1"/>
          </p:cNvPicPr>
          <p:nvPr>
            <p:custDataLst>
              <p:tags r:id="rId4"/>
            </p:custDataLst>
          </p:nvPr>
        </p:nvPicPr>
        <p:blipFill>
          <a:blip r:embed="rId11">
            <a:grayscl/>
          </a:blip>
          <a:stretch>
            <a:fillRect/>
          </a:stretch>
        </p:blipFill>
        <p:spPr>
          <a:xfrm rot="5810512" flipV="1">
            <a:off x="9671050" y="724535"/>
            <a:ext cx="2480945" cy="2306320"/>
          </a:xfrm>
          <a:prstGeom prst="rect">
            <a:avLst/>
          </a:prstGeom>
        </p:spPr>
      </p:pic>
      <p:sp>
        <p:nvSpPr>
          <p:cNvPr id="33800" name="矩形 39945"/>
          <p:cNvSpPr/>
          <p:nvPr>
            <p:custDataLst>
              <p:tags r:id="rId5"/>
            </p:custDataLst>
          </p:nvPr>
        </p:nvSpPr>
        <p:spPr>
          <a:xfrm>
            <a:off x="2222500" y="2840038"/>
            <a:ext cx="4591050" cy="20828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3000">
                <a:gradFill rotWithShape="0">
                  <a:gsLst>
                    <a:gs pos="0">
                      <a:srgbClr val="FFE701"/>
                    </a:gs>
                    <a:gs pos="100000">
                      <a:srgbClr val="FE3E02"/>
                    </a:gs>
                  </a:gsLst>
                  <a:lin ang="5400000" scaled="1"/>
                </a:gradFill>
                <a:latin typeface="宋体" panose="02010600030101010101" pitchFamily="2" charset="-122"/>
                <a:ea typeface="宋体" panose="02010600030101010101" pitchFamily="2" charset="-122"/>
              </a:rPr>
              <a:t>听读本文</a:t>
            </a:r>
          </a:p>
        </p:txBody>
      </p:sp>
      <p:pic>
        <p:nvPicPr>
          <p:cNvPr id="2" name="任志宏-《石钟山记》朗诵-任志宏 作者-苏轼">
            <a:hlinkClick r:id="" action="ppaction://media"/>
          </p:cNvPr>
          <p:cNvPicPr>
            <a:picLocks noRot="1" noChangeAspect="1"/>
          </p:cNvPicPr>
          <p:nvPr>
            <a:audioFile r:link="rId7"/>
            <p:custDataLst>
              <p:tags r:id="rId8"/>
            </p:custDataLst>
            <p:extLst>
              <p:ext uri="{DAA4B4D4-6D71-4841-9C94-3DE7FCFB9230}">
                <p14:media xmlns:p14="http://schemas.microsoft.com/office/powerpoint/2010/main" r:embed="rId6"/>
              </p:ext>
            </p:extLst>
          </p:nvPr>
        </p:nvPicPr>
        <p:blipFill>
          <a:blip r:embed="rId12"/>
          <a:stretch>
            <a:fillRect/>
          </a:stretch>
        </p:blipFill>
        <p:spPr>
          <a:xfrm>
            <a:off x="9987915" y="3973830"/>
            <a:ext cx="619125" cy="6191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additive="base">
                                        <p:cTn id="6" dur="28282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Prev" delay="0">
                      <p:tgtEl>
                        <p:sldTgt/>
                      </p:tgtEl>
                    </p:cond>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custDataLst>
              <p:tags r:id="rId1"/>
            </p:custDataLst>
          </p:nvPr>
        </p:nvPicPr>
        <p:blipFill>
          <a:blip r:embed="rId14"/>
          <a:stretch>
            <a:fillRect/>
          </a:stretch>
        </p:blipFill>
        <p:spPr>
          <a:xfrm>
            <a:off x="406400" y="658813"/>
            <a:ext cx="2389188" cy="608012"/>
          </a:xfrm>
          <a:prstGeom prst="rect">
            <a:avLst/>
          </a:prstGeom>
          <a:noFill/>
          <a:ln w="9525">
            <a:noFill/>
          </a:ln>
        </p:spPr>
      </p:pic>
      <p:sp>
        <p:nvSpPr>
          <p:cNvPr id="33795" name="文本框 7"/>
          <p:cNvSpPr txBox="1"/>
          <p:nvPr>
            <p:custDataLst>
              <p:tags r:id="rId2"/>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33796" name="Text Box 2"/>
          <p:cNvSpPr txBox="1"/>
          <p:nvPr>
            <p:custDataLst>
              <p:tags r:id="rId3"/>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文白对译</a:t>
            </a:r>
          </a:p>
        </p:txBody>
      </p:sp>
      <p:sp>
        <p:nvSpPr>
          <p:cNvPr id="3" name="矩形 2"/>
          <p:cNvSpPr/>
          <p:nvPr>
            <p:custDataLst>
              <p:tags r:id="rId4"/>
            </p:custDataLst>
          </p:nvPr>
        </p:nvSpPr>
        <p:spPr>
          <a:xfrm>
            <a:off x="5970270" y="2321560"/>
            <a:ext cx="5029835" cy="2399665"/>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pitchFamily="34" charset="-122"/>
                <a:ea typeface="微软雅黑" panose="020B0503020204020204" pitchFamily="34" charset="-122"/>
              </a:rPr>
              <a:t>译文：</a:t>
            </a:r>
          </a:p>
          <a:p>
            <a:pPr indent="609600" eaLnBrk="0" hangingPunct="0">
              <a:lnSpc>
                <a:spcPct val="150000"/>
              </a:lnSpc>
            </a:pPr>
            <a:r>
              <a:rPr lang="zh-CN" altLang="zh-CN" sz="2000">
                <a:latin typeface="微软雅黑" panose="020B0503020204020204" pitchFamily="34" charset="-122"/>
                <a:ea typeface="微软雅黑" panose="020B0503020204020204" pitchFamily="34" charset="-122"/>
              </a:rPr>
              <a:t>《水经》上说：“鄱阳湖的出口处有座石钟山。”郦道元认为（这座山）的下面紧挨着深水潭，微风鼓动波浪，水和石头互相碰撞，发出的声音像大钟一样。</a:t>
            </a:r>
          </a:p>
        </p:txBody>
      </p:sp>
      <p:sp>
        <p:nvSpPr>
          <p:cNvPr id="5" name="Text Box 6"/>
          <p:cNvSpPr/>
          <p:nvPr>
            <p:custDataLst>
              <p:tags r:id="rId5"/>
            </p:custDataLst>
          </p:nvPr>
        </p:nvSpPr>
        <p:spPr>
          <a:xfrm>
            <a:off x="614045" y="2367915"/>
            <a:ext cx="5003165" cy="2306955"/>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pitchFamily="34" charset="-122"/>
                <a:ea typeface="微软雅黑" panose="020B0503020204020204" pitchFamily="34" charset="-122"/>
              </a:rPr>
              <a:t>原文 </a:t>
            </a:r>
          </a:p>
          <a:p>
            <a:pPr indent="609600">
              <a:lnSpc>
                <a:spcPct val="150000"/>
              </a:lnSpc>
            </a:pPr>
            <a:r>
              <a:rPr lang="zh-CN" altLang="zh-CN" sz="2400" b="1">
                <a:latin typeface="微软雅黑" panose="020B0503020204020204" pitchFamily="34" charset="-122"/>
                <a:ea typeface="微软雅黑" panose="020B0503020204020204" pitchFamily="34" charset="-122"/>
              </a:rPr>
              <a:t>《水经》云：“彭蠡之口有石钟山焉。”郦元以为下临深潭，微风鼓浪，水石相搏，声如洪钟。</a:t>
            </a:r>
          </a:p>
        </p:txBody>
      </p:sp>
      <p:pic>
        <p:nvPicPr>
          <p:cNvPr id="2" name="图片 1" descr="e68dae5d21f9116505583f58f0b7aa9355f981eeac8fa-G7fJTU_fw1200"/>
          <p:cNvPicPr>
            <a:picLocks noChangeAspect="1"/>
          </p:cNvPicPr>
          <p:nvPr>
            <p:custDataLst>
              <p:tags r:id="rId6"/>
            </p:custDataLst>
          </p:nvPr>
        </p:nvPicPr>
        <p:blipFill>
          <a:blip r:embed="rId15"/>
          <a:srcRect t="23958" b="25000"/>
          <a:stretch>
            <a:fillRect/>
          </a:stretch>
        </p:blipFill>
        <p:spPr>
          <a:xfrm>
            <a:off x="9154795" y="424815"/>
            <a:ext cx="2968625" cy="2164715"/>
          </a:xfrm>
          <a:prstGeom prst="rect">
            <a:avLst/>
          </a:prstGeom>
        </p:spPr>
      </p:pic>
      <p:sp>
        <p:nvSpPr>
          <p:cNvPr id="18439" name="Text Box 7"/>
          <p:cNvSpPr txBox="1"/>
          <p:nvPr>
            <p:custDataLst>
              <p:tags r:id="rId7"/>
            </p:custDataLst>
          </p:nvPr>
        </p:nvSpPr>
        <p:spPr>
          <a:xfrm>
            <a:off x="1364298" y="5029835"/>
            <a:ext cx="2019300" cy="460375"/>
          </a:xfrm>
          <a:prstGeom prst="rect">
            <a:avLst/>
          </a:prstGeom>
          <a:noFill/>
          <a:ln w="9525">
            <a:noFill/>
          </a:ln>
        </p:spPr>
        <p:txBody>
          <a:bodyPr wrap="none">
            <a:spAutoFit/>
          </a:bodyPr>
          <a:lstStyle/>
          <a:p>
            <a:r>
              <a:rPr lang="zh-CN" altLang="en-US" sz="2400" b="1">
                <a:solidFill>
                  <a:srgbClr val="0000CC"/>
                </a:solidFill>
                <a:latin typeface="Arial" panose="020B0604020202020204" pitchFamily="34" charset="0"/>
                <a:ea typeface="黑体" panose="02010609060101010101" pitchFamily="49" charset="-122"/>
              </a:rPr>
              <a:t>焉：</a:t>
            </a:r>
            <a:r>
              <a:rPr lang="zh-CN" altLang="en-US" sz="2400" b="1">
                <a:solidFill>
                  <a:srgbClr val="FF0000"/>
                </a:solidFill>
                <a:latin typeface="Arial" panose="020B0604020202020204" pitchFamily="34" charset="0"/>
                <a:ea typeface="黑体" panose="02010609060101010101" pitchFamily="49" charset="-122"/>
              </a:rPr>
              <a:t>语气助词</a:t>
            </a:r>
          </a:p>
        </p:txBody>
      </p:sp>
      <p:sp>
        <p:nvSpPr>
          <p:cNvPr id="18440" name="Text Box 8"/>
          <p:cNvSpPr txBox="1"/>
          <p:nvPr>
            <p:custDataLst>
              <p:tags r:id="rId8"/>
            </p:custDataLst>
          </p:nvPr>
        </p:nvSpPr>
        <p:spPr>
          <a:xfrm>
            <a:off x="6653848" y="5029835"/>
            <a:ext cx="1713230" cy="460375"/>
          </a:xfrm>
          <a:prstGeom prst="rect">
            <a:avLst/>
          </a:prstGeom>
          <a:noFill/>
          <a:ln w="9525">
            <a:noFill/>
          </a:ln>
        </p:spPr>
        <p:txBody>
          <a:bodyPr wrap="none">
            <a:spAutoFit/>
          </a:bodyPr>
          <a:lstStyle/>
          <a:p>
            <a:r>
              <a:rPr lang="zh-CN" altLang="en-US" sz="2400" b="1">
                <a:solidFill>
                  <a:srgbClr val="0000CC"/>
                </a:solidFill>
                <a:latin typeface="Arial" panose="020B0604020202020204" pitchFamily="34" charset="0"/>
                <a:ea typeface="黑体" panose="02010609060101010101" pitchFamily="49" charset="-122"/>
              </a:rPr>
              <a:t>临：</a:t>
            </a:r>
            <a:r>
              <a:rPr lang="zh-CN" altLang="en-US" sz="2400" b="1">
                <a:solidFill>
                  <a:srgbClr val="FF0000"/>
                </a:solidFill>
                <a:latin typeface="Arial" panose="020B0604020202020204" pitchFamily="34" charset="0"/>
                <a:ea typeface="黑体" panose="02010609060101010101" pitchFamily="49" charset="-122"/>
              </a:rPr>
              <a:t>靠近。</a:t>
            </a:r>
          </a:p>
        </p:txBody>
      </p:sp>
      <p:sp>
        <p:nvSpPr>
          <p:cNvPr id="18441" name="Text Box 9"/>
          <p:cNvSpPr txBox="1"/>
          <p:nvPr>
            <p:custDataLst>
              <p:tags r:id="rId9"/>
            </p:custDataLst>
          </p:nvPr>
        </p:nvSpPr>
        <p:spPr>
          <a:xfrm>
            <a:off x="4315143" y="5029835"/>
            <a:ext cx="1407160" cy="460375"/>
          </a:xfrm>
          <a:prstGeom prst="rect">
            <a:avLst/>
          </a:prstGeom>
          <a:noFill/>
          <a:ln w="9525">
            <a:noFill/>
          </a:ln>
        </p:spPr>
        <p:txBody>
          <a:bodyPr wrap="none">
            <a:spAutoFit/>
          </a:bodyPr>
          <a:lstStyle/>
          <a:p>
            <a:r>
              <a:rPr lang="zh-CN" altLang="en-US" sz="2400" b="1">
                <a:solidFill>
                  <a:srgbClr val="0000CC"/>
                </a:solidFill>
                <a:latin typeface="Arial" panose="020B0604020202020204" pitchFamily="34" charset="0"/>
                <a:ea typeface="黑体" panose="02010609060101010101" pitchFamily="49" charset="-122"/>
              </a:rPr>
              <a:t>鼓：</a:t>
            </a:r>
            <a:r>
              <a:rPr lang="zh-CN" altLang="en-US" sz="2400" b="1">
                <a:solidFill>
                  <a:srgbClr val="FF0000"/>
                </a:solidFill>
                <a:latin typeface="Arial" panose="020B0604020202020204" pitchFamily="34" charset="0"/>
                <a:ea typeface="黑体" panose="02010609060101010101" pitchFamily="49" charset="-122"/>
              </a:rPr>
              <a:t>振动</a:t>
            </a:r>
          </a:p>
        </p:txBody>
      </p:sp>
      <p:sp>
        <p:nvSpPr>
          <p:cNvPr id="18442" name="Text Box 10"/>
          <p:cNvSpPr txBox="1"/>
          <p:nvPr>
            <p:custDataLst>
              <p:tags r:id="rId10"/>
            </p:custDataLst>
          </p:nvPr>
        </p:nvSpPr>
        <p:spPr>
          <a:xfrm>
            <a:off x="1364298" y="5757228"/>
            <a:ext cx="1101090" cy="460375"/>
          </a:xfrm>
          <a:prstGeom prst="rect">
            <a:avLst/>
          </a:prstGeom>
          <a:noFill/>
          <a:ln w="9525">
            <a:noFill/>
          </a:ln>
        </p:spPr>
        <p:txBody>
          <a:bodyPr wrap="none">
            <a:spAutoFit/>
          </a:bodyPr>
          <a:lstStyle/>
          <a:p>
            <a:r>
              <a:rPr lang="zh-CN" altLang="en-US" sz="2400" b="1">
                <a:solidFill>
                  <a:srgbClr val="0000CC"/>
                </a:solidFill>
                <a:latin typeface="Arial" panose="020B0604020202020204" pitchFamily="34" charset="0"/>
                <a:ea typeface="黑体" panose="02010609060101010101" pitchFamily="49" charset="-122"/>
              </a:rPr>
              <a:t>洪：</a:t>
            </a:r>
            <a:r>
              <a:rPr lang="zh-CN" altLang="en-US" sz="2400" b="1">
                <a:solidFill>
                  <a:srgbClr val="FF0000"/>
                </a:solidFill>
                <a:latin typeface="Arial" panose="020B0604020202020204" pitchFamily="34" charset="0"/>
                <a:ea typeface="黑体" panose="02010609060101010101" pitchFamily="49" charset="-122"/>
              </a:rPr>
              <a:t>大</a:t>
            </a:r>
          </a:p>
        </p:txBody>
      </p:sp>
      <p:sp>
        <p:nvSpPr>
          <p:cNvPr id="18443" name="Text Box 11"/>
          <p:cNvSpPr txBox="1"/>
          <p:nvPr>
            <p:custDataLst>
              <p:tags r:id="rId11"/>
            </p:custDataLst>
          </p:nvPr>
        </p:nvSpPr>
        <p:spPr>
          <a:xfrm>
            <a:off x="4315143" y="5757545"/>
            <a:ext cx="1407160" cy="460375"/>
          </a:xfrm>
          <a:prstGeom prst="rect">
            <a:avLst/>
          </a:prstGeom>
          <a:noFill/>
          <a:ln w="9525">
            <a:noFill/>
          </a:ln>
        </p:spPr>
        <p:txBody>
          <a:bodyPr wrap="none">
            <a:spAutoFit/>
          </a:bodyPr>
          <a:lstStyle/>
          <a:p>
            <a:r>
              <a:rPr lang="zh-CN" altLang="en-US" sz="2400" b="1">
                <a:solidFill>
                  <a:srgbClr val="0000CC"/>
                </a:solidFill>
                <a:latin typeface="Arial" panose="020B0604020202020204" pitchFamily="34" charset="0"/>
                <a:ea typeface="黑体" panose="02010609060101010101" pitchFamily="49" charset="-122"/>
              </a:rPr>
              <a:t>搏：</a:t>
            </a:r>
            <a:r>
              <a:rPr lang="zh-CN" altLang="en-US" sz="2400" b="1">
                <a:solidFill>
                  <a:srgbClr val="FF0000"/>
                </a:solidFill>
                <a:latin typeface="Arial" panose="020B0604020202020204" pitchFamily="34" charset="0"/>
                <a:ea typeface="黑体" panose="02010609060101010101" pitchFamily="49" charset="-122"/>
              </a:rPr>
              <a:t>撞击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6" presetClass="entr" presetSubtype="0" fill="hold" grpId="0" nodeType="clickEffect">
                                  <p:stCondLst>
                                    <p:cond delay="0"/>
                                  </p:stCondLst>
                                  <p:iterate type="wd">
                                    <p:tmPct val="10000"/>
                                  </p:iterate>
                                  <p:childTnLst>
                                    <p:set>
                                      <p:cBhvr>
                                        <p:cTn id="17" dur="1" fill="hold">
                                          <p:stCondLst>
                                            <p:cond delay="0"/>
                                          </p:stCondLst>
                                        </p:cTn>
                                        <p:tgtEl>
                                          <p:spTgt spid="18439"/>
                                        </p:tgtEl>
                                        <p:attrNameLst>
                                          <p:attrName>style.visibility</p:attrName>
                                        </p:attrNameLst>
                                      </p:cBhvr>
                                      <p:to>
                                        <p:strVal val="visible"/>
                                      </p:to>
                                    </p:set>
                                    <p:anim by="(-#ppt_w*2)" calcmode="lin" valueType="num">
                                      <p:cBhvr rctx="PPT">
                                        <p:cTn id="18" dur="250" autoRev="1" fill="hold">
                                          <p:stCondLst>
                                            <p:cond delay="0"/>
                                          </p:stCondLst>
                                        </p:cTn>
                                        <p:tgtEl>
                                          <p:spTgt spid="18439"/>
                                        </p:tgtEl>
                                        <p:attrNameLst>
                                          <p:attrName>ppt_w</p:attrName>
                                        </p:attrNameLst>
                                      </p:cBhvr>
                                    </p:anim>
                                    <p:anim by="(#ppt_w*0.50)" calcmode="lin" valueType="num">
                                      <p:cBhvr>
                                        <p:cTn id="19" dur="250" decel="50000" autoRev="1" fill="hold">
                                          <p:stCondLst>
                                            <p:cond delay="0"/>
                                          </p:stCondLst>
                                        </p:cTn>
                                        <p:tgtEl>
                                          <p:spTgt spid="18439"/>
                                        </p:tgtEl>
                                        <p:attrNameLst>
                                          <p:attrName>ppt_x</p:attrName>
                                        </p:attrNameLst>
                                      </p:cBhvr>
                                    </p:anim>
                                    <p:anim from="(-#ppt_h/2)" to="(#ppt_y)" calcmode="lin" valueType="num">
                                      <p:cBhvr>
                                        <p:cTn id="20" dur="500" fill="hold">
                                          <p:stCondLst>
                                            <p:cond delay="0"/>
                                          </p:stCondLst>
                                        </p:cTn>
                                        <p:tgtEl>
                                          <p:spTgt spid="18439"/>
                                        </p:tgtEl>
                                        <p:attrNameLst>
                                          <p:attrName>ppt_y</p:attrName>
                                        </p:attrNameLst>
                                      </p:cBhvr>
                                    </p:anim>
                                    <p:animRot by="21600000">
                                      <p:cBhvr>
                                        <p:cTn id="21" dur="500" fill="hold">
                                          <p:stCondLst>
                                            <p:cond delay="0"/>
                                          </p:stCondLst>
                                        </p:cTn>
                                        <p:tgtEl>
                                          <p:spTgt spid="18439"/>
                                        </p:tgtEl>
                                        <p:attrNameLst>
                                          <p:attrName>r</p:attrName>
                                        </p:attrNameLst>
                                      </p:cBhvr>
                                    </p:animRot>
                                  </p:childTnLst>
                                  <p:subTnLst>
                                    <p:audio>
                                      <p:cMediaNode>
                                        <p:cTn display="0" masterRel="sameClick">
                                          <p:stCondLst>
                                            <p:cond evt="begin" delay="0">
                                              <p:tn val="16"/>
                                            </p:cond>
                                          </p:stCondLst>
                                          <p:endCondLst>
                                            <p:cond evt="onStopAudio" delay="0">
                                              <p:tgtEl>
                                                <p:sldTgt/>
                                              </p:tgtEl>
                                            </p:cond>
                                          </p:endCondLst>
                                        </p:cTn>
                                        <p:tgtEl>
                                          <p:sndTgt r:embed="rId13" name="chimes.wav"/>
                                        </p:tgtEl>
                                      </p:cMediaNode>
                                    </p:audio>
                                  </p:subTnLst>
                                </p:cTn>
                              </p:par>
                            </p:childTnLst>
                          </p:cTn>
                        </p:par>
                      </p:childTnLst>
                    </p:cTn>
                  </p:par>
                  <p:par>
                    <p:cTn id="22" fill="hold" nodeType="clickPar">
                      <p:stCondLst>
                        <p:cond delay="indefinite"/>
                      </p:stCondLst>
                      <p:childTnLst>
                        <p:par>
                          <p:cTn id="23" fill="hold" nodeType="afterGroup">
                            <p:stCondLst>
                              <p:cond delay="0"/>
                            </p:stCondLst>
                            <p:childTnLst>
                              <p:par>
                                <p:cTn id="24" presetID="56" presetClass="entr" presetSubtype="0" fill="hold" grpId="0" nodeType="clickEffect">
                                  <p:stCondLst>
                                    <p:cond delay="0"/>
                                  </p:stCondLst>
                                  <p:iterate type="wd">
                                    <p:tmPct val="10000"/>
                                  </p:iterate>
                                  <p:childTnLst>
                                    <p:set>
                                      <p:cBhvr>
                                        <p:cTn id="25" dur="1" fill="hold">
                                          <p:stCondLst>
                                            <p:cond delay="0"/>
                                          </p:stCondLst>
                                        </p:cTn>
                                        <p:tgtEl>
                                          <p:spTgt spid="18441"/>
                                        </p:tgtEl>
                                        <p:attrNameLst>
                                          <p:attrName>style.visibility</p:attrName>
                                        </p:attrNameLst>
                                      </p:cBhvr>
                                      <p:to>
                                        <p:strVal val="visible"/>
                                      </p:to>
                                    </p:set>
                                    <p:anim by="(-#ppt_w*2)" calcmode="lin" valueType="num">
                                      <p:cBhvr rctx="PPT">
                                        <p:cTn id="26" dur="250" autoRev="1" fill="hold">
                                          <p:stCondLst>
                                            <p:cond delay="0"/>
                                          </p:stCondLst>
                                        </p:cTn>
                                        <p:tgtEl>
                                          <p:spTgt spid="18441"/>
                                        </p:tgtEl>
                                        <p:attrNameLst>
                                          <p:attrName>ppt_w</p:attrName>
                                        </p:attrNameLst>
                                      </p:cBhvr>
                                    </p:anim>
                                    <p:anim by="(#ppt_w*0.50)" calcmode="lin" valueType="num">
                                      <p:cBhvr>
                                        <p:cTn id="27" dur="250" decel="50000" autoRev="1" fill="hold">
                                          <p:stCondLst>
                                            <p:cond delay="0"/>
                                          </p:stCondLst>
                                        </p:cTn>
                                        <p:tgtEl>
                                          <p:spTgt spid="18441"/>
                                        </p:tgtEl>
                                        <p:attrNameLst>
                                          <p:attrName>ppt_x</p:attrName>
                                        </p:attrNameLst>
                                      </p:cBhvr>
                                    </p:anim>
                                    <p:anim from="(-#ppt_h/2)" to="(#ppt_y)" calcmode="lin" valueType="num">
                                      <p:cBhvr>
                                        <p:cTn id="28" dur="500" fill="hold">
                                          <p:stCondLst>
                                            <p:cond delay="0"/>
                                          </p:stCondLst>
                                        </p:cTn>
                                        <p:tgtEl>
                                          <p:spTgt spid="18441"/>
                                        </p:tgtEl>
                                        <p:attrNameLst>
                                          <p:attrName>ppt_y</p:attrName>
                                        </p:attrNameLst>
                                      </p:cBhvr>
                                    </p:anim>
                                    <p:animRot by="21600000">
                                      <p:cBhvr>
                                        <p:cTn id="29" dur="500" fill="hold">
                                          <p:stCondLst>
                                            <p:cond delay="0"/>
                                          </p:stCondLst>
                                        </p:cTn>
                                        <p:tgtEl>
                                          <p:spTgt spid="18441"/>
                                        </p:tgtEl>
                                        <p:attrNameLst>
                                          <p:attrName>r</p:attrName>
                                        </p:attrNameLst>
                                      </p:cBhvr>
                                    </p:animRot>
                                  </p:childTnLst>
                                  <p:subTnLst>
                                    <p:audio>
                                      <p:cMediaNode>
                                        <p:cTn display="0" masterRel="sameClick">
                                          <p:stCondLst>
                                            <p:cond evt="begin" delay="0">
                                              <p:tn val="24"/>
                                            </p:cond>
                                          </p:stCondLst>
                                          <p:endCondLst>
                                            <p:cond evt="onStopAudio" delay="0">
                                              <p:tgtEl>
                                                <p:sldTgt/>
                                              </p:tgtEl>
                                            </p:cond>
                                          </p:endCondLst>
                                        </p:cTn>
                                        <p:tgtEl>
                                          <p:sndTgt r:embed="rId13" name="chimes.wav"/>
                                        </p:tgtEl>
                                      </p:cMediaNode>
                                    </p:audio>
                                  </p:subTnLst>
                                </p:cTn>
                              </p:par>
                            </p:childTnLst>
                          </p:cTn>
                        </p:par>
                      </p:childTnLst>
                    </p:cTn>
                  </p:par>
                  <p:par>
                    <p:cTn id="30" fill="hold" nodeType="clickPar">
                      <p:stCondLst>
                        <p:cond delay="indefinite"/>
                      </p:stCondLst>
                      <p:childTnLst>
                        <p:par>
                          <p:cTn id="31" fill="hold" nodeType="afterGroup">
                            <p:stCondLst>
                              <p:cond delay="0"/>
                            </p:stCondLst>
                            <p:childTnLst>
                              <p:par>
                                <p:cTn id="32" presetID="56" presetClass="entr" presetSubtype="0" fill="hold" grpId="0" nodeType="clickEffect">
                                  <p:stCondLst>
                                    <p:cond delay="0"/>
                                  </p:stCondLst>
                                  <p:iterate type="wd">
                                    <p:tmPct val="10000"/>
                                  </p:iterate>
                                  <p:childTnLst>
                                    <p:set>
                                      <p:cBhvr>
                                        <p:cTn id="33" dur="1" fill="hold">
                                          <p:stCondLst>
                                            <p:cond delay="0"/>
                                          </p:stCondLst>
                                        </p:cTn>
                                        <p:tgtEl>
                                          <p:spTgt spid="18440"/>
                                        </p:tgtEl>
                                        <p:attrNameLst>
                                          <p:attrName>style.visibility</p:attrName>
                                        </p:attrNameLst>
                                      </p:cBhvr>
                                      <p:to>
                                        <p:strVal val="visible"/>
                                      </p:to>
                                    </p:set>
                                    <p:anim by="(-#ppt_w*2)" calcmode="lin" valueType="num">
                                      <p:cBhvr rctx="PPT">
                                        <p:cTn id="34" dur="250" autoRev="1" fill="hold">
                                          <p:stCondLst>
                                            <p:cond delay="0"/>
                                          </p:stCondLst>
                                        </p:cTn>
                                        <p:tgtEl>
                                          <p:spTgt spid="18440"/>
                                        </p:tgtEl>
                                        <p:attrNameLst>
                                          <p:attrName>ppt_w</p:attrName>
                                        </p:attrNameLst>
                                      </p:cBhvr>
                                    </p:anim>
                                    <p:anim by="(#ppt_w*0.50)" calcmode="lin" valueType="num">
                                      <p:cBhvr>
                                        <p:cTn id="35" dur="250" decel="50000" autoRev="1" fill="hold">
                                          <p:stCondLst>
                                            <p:cond delay="0"/>
                                          </p:stCondLst>
                                        </p:cTn>
                                        <p:tgtEl>
                                          <p:spTgt spid="18440"/>
                                        </p:tgtEl>
                                        <p:attrNameLst>
                                          <p:attrName>ppt_x</p:attrName>
                                        </p:attrNameLst>
                                      </p:cBhvr>
                                    </p:anim>
                                    <p:anim from="(-#ppt_h/2)" to="(#ppt_y)" calcmode="lin" valueType="num">
                                      <p:cBhvr>
                                        <p:cTn id="36" dur="500" fill="hold">
                                          <p:stCondLst>
                                            <p:cond delay="0"/>
                                          </p:stCondLst>
                                        </p:cTn>
                                        <p:tgtEl>
                                          <p:spTgt spid="18440"/>
                                        </p:tgtEl>
                                        <p:attrNameLst>
                                          <p:attrName>ppt_y</p:attrName>
                                        </p:attrNameLst>
                                      </p:cBhvr>
                                    </p:anim>
                                    <p:animRot by="21600000">
                                      <p:cBhvr>
                                        <p:cTn id="37" dur="500" fill="hold">
                                          <p:stCondLst>
                                            <p:cond delay="0"/>
                                          </p:stCondLst>
                                        </p:cTn>
                                        <p:tgtEl>
                                          <p:spTgt spid="18440"/>
                                        </p:tgtEl>
                                        <p:attrNameLst>
                                          <p:attrName>r</p:attrName>
                                        </p:attrNameLst>
                                      </p:cBhvr>
                                    </p:animRot>
                                  </p:childTnLst>
                                  <p:subTnLst>
                                    <p:audio>
                                      <p:cMediaNode>
                                        <p:cTn display="0" masterRel="sameClick">
                                          <p:stCondLst>
                                            <p:cond evt="begin" delay="0">
                                              <p:tn val="32"/>
                                            </p:cond>
                                          </p:stCondLst>
                                          <p:endCondLst>
                                            <p:cond evt="onStopAudio" delay="0">
                                              <p:tgtEl>
                                                <p:sldTgt/>
                                              </p:tgtEl>
                                            </p:cond>
                                          </p:endCondLst>
                                        </p:cTn>
                                        <p:tgtEl>
                                          <p:sndTgt r:embed="rId13" name="chimes.wav"/>
                                        </p:tgtEl>
                                      </p:cMediaNode>
                                    </p:audio>
                                  </p:subTnLst>
                                </p:cTn>
                              </p:par>
                            </p:childTnLst>
                          </p:cTn>
                        </p:par>
                      </p:childTnLst>
                    </p:cTn>
                  </p:par>
                  <p:par>
                    <p:cTn id="38" fill="hold" nodeType="clickPar">
                      <p:stCondLst>
                        <p:cond delay="indefinite"/>
                      </p:stCondLst>
                      <p:childTnLst>
                        <p:par>
                          <p:cTn id="39" fill="hold" nodeType="afterGroup">
                            <p:stCondLst>
                              <p:cond delay="0"/>
                            </p:stCondLst>
                            <p:childTnLst>
                              <p:par>
                                <p:cTn id="40" presetID="56" presetClass="entr" presetSubtype="0" fill="hold" grpId="0" nodeType="clickEffect">
                                  <p:stCondLst>
                                    <p:cond delay="0"/>
                                  </p:stCondLst>
                                  <p:iterate type="wd">
                                    <p:tmPct val="10000"/>
                                  </p:iterate>
                                  <p:childTnLst>
                                    <p:set>
                                      <p:cBhvr>
                                        <p:cTn id="41" dur="1" fill="hold">
                                          <p:stCondLst>
                                            <p:cond delay="0"/>
                                          </p:stCondLst>
                                        </p:cTn>
                                        <p:tgtEl>
                                          <p:spTgt spid="18442"/>
                                        </p:tgtEl>
                                        <p:attrNameLst>
                                          <p:attrName>style.visibility</p:attrName>
                                        </p:attrNameLst>
                                      </p:cBhvr>
                                      <p:to>
                                        <p:strVal val="visible"/>
                                      </p:to>
                                    </p:set>
                                    <p:anim by="(-#ppt_w*2)" calcmode="lin" valueType="num">
                                      <p:cBhvr rctx="PPT">
                                        <p:cTn id="42" dur="250" autoRev="1" fill="hold">
                                          <p:stCondLst>
                                            <p:cond delay="0"/>
                                          </p:stCondLst>
                                        </p:cTn>
                                        <p:tgtEl>
                                          <p:spTgt spid="18442"/>
                                        </p:tgtEl>
                                        <p:attrNameLst>
                                          <p:attrName>ppt_w</p:attrName>
                                        </p:attrNameLst>
                                      </p:cBhvr>
                                    </p:anim>
                                    <p:anim by="(#ppt_w*0.50)" calcmode="lin" valueType="num">
                                      <p:cBhvr>
                                        <p:cTn id="43" dur="250" decel="50000" autoRev="1" fill="hold">
                                          <p:stCondLst>
                                            <p:cond delay="0"/>
                                          </p:stCondLst>
                                        </p:cTn>
                                        <p:tgtEl>
                                          <p:spTgt spid="18442"/>
                                        </p:tgtEl>
                                        <p:attrNameLst>
                                          <p:attrName>ppt_x</p:attrName>
                                        </p:attrNameLst>
                                      </p:cBhvr>
                                    </p:anim>
                                    <p:anim from="(-#ppt_h/2)" to="(#ppt_y)" calcmode="lin" valueType="num">
                                      <p:cBhvr>
                                        <p:cTn id="44" dur="500" fill="hold">
                                          <p:stCondLst>
                                            <p:cond delay="0"/>
                                          </p:stCondLst>
                                        </p:cTn>
                                        <p:tgtEl>
                                          <p:spTgt spid="18442"/>
                                        </p:tgtEl>
                                        <p:attrNameLst>
                                          <p:attrName>ppt_y</p:attrName>
                                        </p:attrNameLst>
                                      </p:cBhvr>
                                    </p:anim>
                                    <p:animRot by="21600000">
                                      <p:cBhvr>
                                        <p:cTn id="45" dur="500" fill="hold">
                                          <p:stCondLst>
                                            <p:cond delay="0"/>
                                          </p:stCondLst>
                                        </p:cTn>
                                        <p:tgtEl>
                                          <p:spTgt spid="18442"/>
                                        </p:tgtEl>
                                        <p:attrNameLst>
                                          <p:attrName>r</p:attrName>
                                        </p:attrNameLst>
                                      </p:cBhvr>
                                    </p:animRot>
                                  </p:childTnLst>
                                  <p:subTnLst>
                                    <p:audio>
                                      <p:cMediaNode>
                                        <p:cTn display="0" masterRel="sameClick">
                                          <p:stCondLst>
                                            <p:cond evt="begin" delay="0">
                                              <p:tn val="40"/>
                                            </p:cond>
                                          </p:stCondLst>
                                          <p:endCondLst>
                                            <p:cond evt="onStopAudio" delay="0">
                                              <p:tgtEl>
                                                <p:sldTgt/>
                                              </p:tgtEl>
                                            </p:cond>
                                          </p:endCondLst>
                                        </p:cTn>
                                        <p:tgtEl>
                                          <p:sndTgt r:embed="rId13" name="chimes.wav"/>
                                        </p:tgtEl>
                                      </p:cMediaNode>
                                    </p:audio>
                                  </p:subTnLst>
                                </p:cTn>
                              </p:par>
                            </p:childTnLst>
                          </p:cTn>
                        </p:par>
                      </p:childTnLst>
                    </p:cTn>
                  </p:par>
                  <p:par>
                    <p:cTn id="46" fill="hold" nodeType="clickPar">
                      <p:stCondLst>
                        <p:cond delay="indefinite"/>
                      </p:stCondLst>
                      <p:childTnLst>
                        <p:par>
                          <p:cTn id="47" fill="hold" nodeType="afterGroup">
                            <p:stCondLst>
                              <p:cond delay="0"/>
                            </p:stCondLst>
                            <p:childTnLst>
                              <p:par>
                                <p:cTn id="48" presetID="56" presetClass="entr" presetSubtype="0" fill="hold" grpId="0" nodeType="clickEffect">
                                  <p:stCondLst>
                                    <p:cond delay="0"/>
                                  </p:stCondLst>
                                  <p:iterate type="wd">
                                    <p:tmPct val="10000"/>
                                  </p:iterate>
                                  <p:childTnLst>
                                    <p:set>
                                      <p:cBhvr>
                                        <p:cTn id="49" dur="1" fill="hold">
                                          <p:stCondLst>
                                            <p:cond delay="0"/>
                                          </p:stCondLst>
                                        </p:cTn>
                                        <p:tgtEl>
                                          <p:spTgt spid="18443"/>
                                        </p:tgtEl>
                                        <p:attrNameLst>
                                          <p:attrName>style.visibility</p:attrName>
                                        </p:attrNameLst>
                                      </p:cBhvr>
                                      <p:to>
                                        <p:strVal val="visible"/>
                                      </p:to>
                                    </p:set>
                                    <p:anim by="(-#ppt_w*2)" calcmode="lin" valueType="num">
                                      <p:cBhvr rctx="PPT">
                                        <p:cTn id="50" dur="250" autoRev="1" fill="hold">
                                          <p:stCondLst>
                                            <p:cond delay="0"/>
                                          </p:stCondLst>
                                        </p:cTn>
                                        <p:tgtEl>
                                          <p:spTgt spid="18443"/>
                                        </p:tgtEl>
                                        <p:attrNameLst>
                                          <p:attrName>ppt_w</p:attrName>
                                        </p:attrNameLst>
                                      </p:cBhvr>
                                    </p:anim>
                                    <p:anim by="(#ppt_w*0.50)" calcmode="lin" valueType="num">
                                      <p:cBhvr>
                                        <p:cTn id="51" dur="250" decel="50000" autoRev="1" fill="hold">
                                          <p:stCondLst>
                                            <p:cond delay="0"/>
                                          </p:stCondLst>
                                        </p:cTn>
                                        <p:tgtEl>
                                          <p:spTgt spid="18443"/>
                                        </p:tgtEl>
                                        <p:attrNameLst>
                                          <p:attrName>ppt_x</p:attrName>
                                        </p:attrNameLst>
                                      </p:cBhvr>
                                    </p:anim>
                                    <p:anim from="(-#ppt_h/2)" to="(#ppt_y)" calcmode="lin" valueType="num">
                                      <p:cBhvr>
                                        <p:cTn id="52" dur="500" fill="hold">
                                          <p:stCondLst>
                                            <p:cond delay="0"/>
                                          </p:stCondLst>
                                        </p:cTn>
                                        <p:tgtEl>
                                          <p:spTgt spid="18443"/>
                                        </p:tgtEl>
                                        <p:attrNameLst>
                                          <p:attrName>ppt_y</p:attrName>
                                        </p:attrNameLst>
                                      </p:cBhvr>
                                    </p:anim>
                                    <p:animRot by="21600000">
                                      <p:cBhvr>
                                        <p:cTn id="53" dur="500" fill="hold">
                                          <p:stCondLst>
                                            <p:cond delay="0"/>
                                          </p:stCondLst>
                                        </p:cTn>
                                        <p:tgtEl>
                                          <p:spTgt spid="18443"/>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1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8439" grpId="0"/>
      <p:bldP spid="18440" grpId="0"/>
      <p:bldP spid="18441" grpId="0"/>
      <p:bldP spid="18442" grpId="0"/>
      <p:bldP spid="1844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custDataLst>
              <p:tags r:id="rId1"/>
            </p:custDataLst>
          </p:nvPr>
        </p:nvPicPr>
        <p:blipFill>
          <a:blip r:embed="rId14"/>
          <a:stretch>
            <a:fillRect/>
          </a:stretch>
        </p:blipFill>
        <p:spPr>
          <a:xfrm>
            <a:off x="406400" y="658813"/>
            <a:ext cx="2389188" cy="608012"/>
          </a:xfrm>
          <a:prstGeom prst="rect">
            <a:avLst/>
          </a:prstGeom>
          <a:noFill/>
          <a:ln w="9525">
            <a:noFill/>
          </a:ln>
        </p:spPr>
      </p:pic>
      <p:sp>
        <p:nvSpPr>
          <p:cNvPr id="33795" name="文本框 7"/>
          <p:cNvSpPr txBox="1"/>
          <p:nvPr>
            <p:custDataLst>
              <p:tags r:id="rId2"/>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33796" name="Text Box 2"/>
          <p:cNvSpPr txBox="1"/>
          <p:nvPr>
            <p:custDataLst>
              <p:tags r:id="rId3"/>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文白对译</a:t>
            </a:r>
          </a:p>
        </p:txBody>
      </p:sp>
      <p:sp>
        <p:nvSpPr>
          <p:cNvPr id="3" name="矩形 2"/>
          <p:cNvSpPr/>
          <p:nvPr>
            <p:custDataLst>
              <p:tags r:id="rId4"/>
            </p:custDataLst>
          </p:nvPr>
        </p:nvSpPr>
        <p:spPr>
          <a:xfrm>
            <a:off x="5970270" y="2321560"/>
            <a:ext cx="5029835" cy="1938020"/>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pitchFamily="34" charset="-122"/>
                <a:ea typeface="微软雅黑" panose="020B0503020204020204" pitchFamily="34" charset="-122"/>
              </a:rPr>
              <a:t>译文：</a:t>
            </a:r>
          </a:p>
          <a:p>
            <a:pPr indent="609600" eaLnBrk="0" hangingPunct="0">
              <a:lnSpc>
                <a:spcPct val="150000"/>
              </a:lnSpc>
            </a:pPr>
            <a:r>
              <a:rPr lang="zh-CN" altLang="zh-CN" sz="2000">
                <a:latin typeface="微软雅黑" panose="020B0503020204020204" pitchFamily="34" charset="-122"/>
                <a:ea typeface="微软雅黑" panose="020B0503020204020204" pitchFamily="34" charset="-122"/>
              </a:rPr>
              <a:t>这个说法，人们常常怀疑它。钟和磬放在水里，即使大风大浪也不能使它发出声响，何况是石头呢！</a:t>
            </a:r>
          </a:p>
        </p:txBody>
      </p:sp>
      <p:sp>
        <p:nvSpPr>
          <p:cNvPr id="5" name="Text Box 6"/>
          <p:cNvSpPr/>
          <p:nvPr>
            <p:custDataLst>
              <p:tags r:id="rId5"/>
            </p:custDataLst>
          </p:nvPr>
        </p:nvSpPr>
        <p:spPr>
          <a:xfrm>
            <a:off x="614045" y="2367915"/>
            <a:ext cx="5003165" cy="2306955"/>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pitchFamily="34" charset="-122"/>
                <a:ea typeface="微软雅黑" panose="020B0503020204020204" pitchFamily="34" charset="-122"/>
              </a:rPr>
              <a:t>原文 </a:t>
            </a:r>
          </a:p>
          <a:p>
            <a:pPr indent="609600">
              <a:lnSpc>
                <a:spcPct val="150000"/>
              </a:lnSpc>
            </a:pPr>
            <a:r>
              <a:rPr lang="zh-CN" altLang="zh-CN" sz="2400" b="1">
                <a:latin typeface="微软雅黑" panose="020B0503020204020204" pitchFamily="34" charset="-122"/>
                <a:ea typeface="微软雅黑" panose="020B0503020204020204" pitchFamily="34" charset="-122"/>
              </a:rPr>
              <a:t>是说也，人常疑之。今以钟磬置水中，虽大风浪不能鸣也，而况石乎！</a:t>
            </a:r>
          </a:p>
        </p:txBody>
      </p:sp>
      <p:pic>
        <p:nvPicPr>
          <p:cNvPr id="2" name="图片 1" descr="e68dae5d21f9116505583f58f0b7aa9355f981eeac8fa-G7fJTU_fw1200"/>
          <p:cNvPicPr>
            <a:picLocks noChangeAspect="1"/>
          </p:cNvPicPr>
          <p:nvPr>
            <p:custDataLst>
              <p:tags r:id="rId6"/>
            </p:custDataLst>
          </p:nvPr>
        </p:nvPicPr>
        <p:blipFill>
          <a:blip r:embed="rId15"/>
          <a:srcRect t="23958" b="25000"/>
          <a:stretch>
            <a:fillRect/>
          </a:stretch>
        </p:blipFill>
        <p:spPr>
          <a:xfrm>
            <a:off x="9154795" y="424815"/>
            <a:ext cx="2968625" cy="2164715"/>
          </a:xfrm>
          <a:prstGeom prst="rect">
            <a:avLst/>
          </a:prstGeom>
        </p:spPr>
      </p:pic>
      <p:sp>
        <p:nvSpPr>
          <p:cNvPr id="15366" name="Text Box 6"/>
          <p:cNvSpPr txBox="1"/>
          <p:nvPr>
            <p:custDataLst>
              <p:tags r:id="rId7"/>
            </p:custDataLst>
          </p:nvPr>
        </p:nvSpPr>
        <p:spPr>
          <a:xfrm>
            <a:off x="1111568" y="5204460"/>
            <a:ext cx="1101090" cy="460375"/>
          </a:xfrm>
          <a:prstGeom prst="rect">
            <a:avLst/>
          </a:prstGeom>
          <a:noFill/>
          <a:ln w="9525">
            <a:noFill/>
          </a:ln>
        </p:spPr>
        <p:txBody>
          <a:bodyPr wrap="none">
            <a:spAutoFit/>
          </a:bodyPr>
          <a:lstStyle/>
          <a:p>
            <a:r>
              <a:rPr lang="zh-CN" altLang="en-US" sz="2400" b="1">
                <a:solidFill>
                  <a:srgbClr val="0000CC"/>
                </a:solidFill>
                <a:latin typeface="Arial" panose="020B0604020202020204" pitchFamily="34" charset="0"/>
                <a:ea typeface="黑体" panose="02010609060101010101" pitchFamily="49" charset="-122"/>
              </a:rPr>
              <a:t>是：</a:t>
            </a:r>
            <a:r>
              <a:rPr lang="zh-CN" altLang="en-US" sz="2400" b="1">
                <a:solidFill>
                  <a:srgbClr val="FF0000"/>
                </a:solidFill>
                <a:latin typeface="Arial" panose="020B0604020202020204" pitchFamily="34" charset="0"/>
                <a:ea typeface="黑体" panose="02010609060101010101" pitchFamily="49" charset="-122"/>
              </a:rPr>
              <a:t>这</a:t>
            </a:r>
          </a:p>
        </p:txBody>
      </p:sp>
      <p:sp>
        <p:nvSpPr>
          <p:cNvPr id="15367" name="Text Box 7"/>
          <p:cNvSpPr txBox="1"/>
          <p:nvPr>
            <p:custDataLst>
              <p:tags r:id="rId8"/>
            </p:custDataLst>
          </p:nvPr>
        </p:nvSpPr>
        <p:spPr>
          <a:xfrm>
            <a:off x="2704148" y="5204460"/>
            <a:ext cx="1101090" cy="460375"/>
          </a:xfrm>
          <a:prstGeom prst="rect">
            <a:avLst/>
          </a:prstGeom>
          <a:noFill/>
          <a:ln w="9525">
            <a:noFill/>
          </a:ln>
        </p:spPr>
        <p:txBody>
          <a:bodyPr wrap="none">
            <a:spAutoFit/>
          </a:bodyPr>
          <a:lstStyle/>
          <a:p>
            <a:r>
              <a:rPr lang="zh-CN" altLang="en-US" sz="2400" b="1">
                <a:solidFill>
                  <a:srgbClr val="0000CC"/>
                </a:solidFill>
                <a:latin typeface="Arial" panose="020B0604020202020204" pitchFamily="34" charset="0"/>
                <a:ea typeface="黑体" panose="02010609060101010101" pitchFamily="49" charset="-122"/>
              </a:rPr>
              <a:t>以：</a:t>
            </a:r>
            <a:r>
              <a:rPr lang="zh-CN" altLang="en-US" sz="2400" b="1">
                <a:solidFill>
                  <a:srgbClr val="FF0000"/>
                </a:solidFill>
                <a:latin typeface="Arial" panose="020B0604020202020204" pitchFamily="34" charset="0"/>
                <a:ea typeface="黑体" panose="02010609060101010101" pitchFamily="49" charset="-122"/>
              </a:rPr>
              <a:t>把</a:t>
            </a:r>
          </a:p>
        </p:txBody>
      </p:sp>
      <p:sp>
        <p:nvSpPr>
          <p:cNvPr id="15368" name="Text Box 8"/>
          <p:cNvSpPr txBox="1"/>
          <p:nvPr>
            <p:custDataLst>
              <p:tags r:id="rId9"/>
            </p:custDataLst>
          </p:nvPr>
        </p:nvSpPr>
        <p:spPr>
          <a:xfrm>
            <a:off x="4296728" y="5204460"/>
            <a:ext cx="1101090" cy="460375"/>
          </a:xfrm>
          <a:prstGeom prst="rect">
            <a:avLst/>
          </a:prstGeom>
          <a:noFill/>
          <a:ln w="9525">
            <a:noFill/>
          </a:ln>
        </p:spPr>
        <p:txBody>
          <a:bodyPr wrap="none">
            <a:spAutoFit/>
          </a:bodyPr>
          <a:lstStyle/>
          <a:p>
            <a:r>
              <a:rPr lang="zh-CN" altLang="en-US" sz="2400" b="1">
                <a:solidFill>
                  <a:srgbClr val="0000CC"/>
                </a:solidFill>
                <a:latin typeface="Arial" panose="020B0604020202020204" pitchFamily="34" charset="0"/>
                <a:ea typeface="黑体" panose="02010609060101010101" pitchFamily="49" charset="-122"/>
              </a:rPr>
              <a:t>置：</a:t>
            </a:r>
            <a:r>
              <a:rPr lang="zh-CN" altLang="en-US" sz="2400" b="1">
                <a:solidFill>
                  <a:srgbClr val="FF0000"/>
                </a:solidFill>
                <a:latin typeface="Arial" panose="020B0604020202020204" pitchFamily="34" charset="0"/>
                <a:ea typeface="黑体" panose="02010609060101010101" pitchFamily="49" charset="-122"/>
              </a:rPr>
              <a:t>放</a:t>
            </a:r>
          </a:p>
        </p:txBody>
      </p:sp>
      <p:sp>
        <p:nvSpPr>
          <p:cNvPr id="15369" name="Text Box 9"/>
          <p:cNvSpPr txBox="1"/>
          <p:nvPr>
            <p:custDataLst>
              <p:tags r:id="rId10"/>
            </p:custDataLst>
          </p:nvPr>
        </p:nvSpPr>
        <p:spPr>
          <a:xfrm>
            <a:off x="7787958" y="5204460"/>
            <a:ext cx="2934970" cy="460375"/>
          </a:xfrm>
          <a:prstGeom prst="rect">
            <a:avLst/>
          </a:prstGeom>
          <a:noFill/>
          <a:ln w="9525">
            <a:noFill/>
          </a:ln>
        </p:spPr>
        <p:txBody>
          <a:bodyPr wrap="none">
            <a:spAutoFit/>
          </a:bodyPr>
          <a:lstStyle/>
          <a:p>
            <a:r>
              <a:rPr lang="zh-CN" altLang="en-US" sz="2400" b="1">
                <a:solidFill>
                  <a:srgbClr val="0000CC"/>
                </a:solidFill>
                <a:latin typeface="Arial" panose="020B0604020202020204" pitchFamily="34" charset="0"/>
                <a:ea typeface="黑体" panose="02010609060101010101" pitchFamily="49" charset="-122"/>
              </a:rPr>
              <a:t>鸣：</a:t>
            </a:r>
            <a:r>
              <a:rPr lang="zh-CN" altLang="en-US" sz="2400" b="1">
                <a:solidFill>
                  <a:srgbClr val="FF0000"/>
                </a:solidFill>
                <a:latin typeface="Arial" panose="020B0604020202020204" pitchFamily="34" charset="0"/>
                <a:ea typeface="黑体" panose="02010609060101010101" pitchFamily="49" charset="-122"/>
              </a:rPr>
              <a:t>使</a:t>
            </a:r>
            <a:r>
              <a:rPr lang="en-US" altLang="zh-CN" sz="2400" b="1">
                <a:solidFill>
                  <a:srgbClr val="FF0000"/>
                </a:solidFill>
                <a:latin typeface="Arial" panose="020B0604020202020204" pitchFamily="34" charset="0"/>
                <a:ea typeface="黑体" panose="02010609060101010101" pitchFamily="49" charset="-122"/>
              </a:rPr>
              <a:t>……</a:t>
            </a:r>
            <a:r>
              <a:rPr lang="zh-CN" altLang="en-US" sz="2400" b="1">
                <a:solidFill>
                  <a:srgbClr val="FF0000"/>
                </a:solidFill>
                <a:latin typeface="Arial" panose="020B0604020202020204" pitchFamily="34" charset="0"/>
                <a:ea typeface="黑体" panose="02010609060101010101" pitchFamily="49" charset="-122"/>
              </a:rPr>
              <a:t>发出声音</a:t>
            </a:r>
          </a:p>
        </p:txBody>
      </p:sp>
      <p:sp>
        <p:nvSpPr>
          <p:cNvPr id="15370" name="Text Box 10"/>
          <p:cNvSpPr txBox="1"/>
          <p:nvPr>
            <p:custDataLst>
              <p:tags r:id="rId11"/>
            </p:custDataLst>
          </p:nvPr>
        </p:nvSpPr>
        <p:spPr>
          <a:xfrm>
            <a:off x="5889308" y="5204460"/>
            <a:ext cx="1407160" cy="460375"/>
          </a:xfrm>
          <a:prstGeom prst="rect">
            <a:avLst/>
          </a:prstGeom>
          <a:noFill/>
          <a:ln w="9525">
            <a:noFill/>
          </a:ln>
        </p:spPr>
        <p:txBody>
          <a:bodyPr wrap="none">
            <a:spAutoFit/>
          </a:bodyPr>
          <a:lstStyle/>
          <a:p>
            <a:r>
              <a:rPr lang="zh-CN" altLang="en-US" sz="2400" b="1">
                <a:solidFill>
                  <a:srgbClr val="0000CC"/>
                </a:solidFill>
                <a:latin typeface="Arial" panose="020B0604020202020204" pitchFamily="34" charset="0"/>
                <a:ea typeface="黑体" panose="02010609060101010101" pitchFamily="49" charset="-122"/>
              </a:rPr>
              <a:t>虽：</a:t>
            </a:r>
            <a:r>
              <a:rPr lang="zh-CN" altLang="en-US" sz="2400" b="1">
                <a:solidFill>
                  <a:srgbClr val="FF0000"/>
                </a:solidFill>
                <a:latin typeface="Arial" panose="020B0604020202020204" pitchFamily="34" charset="0"/>
                <a:ea typeface="黑体" panose="02010609060101010101" pitchFamily="49" charset="-122"/>
              </a:rPr>
              <a:t>即使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6" presetClass="entr" presetSubtype="0" fill="hold" grpId="0" nodeType="clickEffect">
                                  <p:stCondLst>
                                    <p:cond delay="0"/>
                                  </p:stCondLst>
                                  <p:iterate type="wd">
                                    <p:tmPct val="10000"/>
                                  </p:iterate>
                                  <p:childTnLst>
                                    <p:set>
                                      <p:cBhvr>
                                        <p:cTn id="17" dur="1" fill="hold">
                                          <p:stCondLst>
                                            <p:cond delay="0"/>
                                          </p:stCondLst>
                                        </p:cTn>
                                        <p:tgtEl>
                                          <p:spTgt spid="15366"/>
                                        </p:tgtEl>
                                        <p:attrNameLst>
                                          <p:attrName>style.visibility</p:attrName>
                                        </p:attrNameLst>
                                      </p:cBhvr>
                                      <p:to>
                                        <p:strVal val="visible"/>
                                      </p:to>
                                    </p:set>
                                    <p:anim by="(-#ppt_w*2)" calcmode="lin" valueType="num">
                                      <p:cBhvr rctx="PPT">
                                        <p:cTn id="18" dur="250" autoRev="1" fill="hold">
                                          <p:stCondLst>
                                            <p:cond delay="0"/>
                                          </p:stCondLst>
                                        </p:cTn>
                                        <p:tgtEl>
                                          <p:spTgt spid="15366"/>
                                        </p:tgtEl>
                                        <p:attrNameLst>
                                          <p:attrName>ppt_w</p:attrName>
                                        </p:attrNameLst>
                                      </p:cBhvr>
                                    </p:anim>
                                    <p:anim by="(#ppt_w*0.50)" calcmode="lin" valueType="num">
                                      <p:cBhvr>
                                        <p:cTn id="19" dur="250" decel="50000" autoRev="1" fill="hold">
                                          <p:stCondLst>
                                            <p:cond delay="0"/>
                                          </p:stCondLst>
                                        </p:cTn>
                                        <p:tgtEl>
                                          <p:spTgt spid="15366"/>
                                        </p:tgtEl>
                                        <p:attrNameLst>
                                          <p:attrName>ppt_x</p:attrName>
                                        </p:attrNameLst>
                                      </p:cBhvr>
                                    </p:anim>
                                    <p:anim from="(-#ppt_h/2)" to="(#ppt_y)" calcmode="lin" valueType="num">
                                      <p:cBhvr>
                                        <p:cTn id="20" dur="500" fill="hold">
                                          <p:stCondLst>
                                            <p:cond delay="0"/>
                                          </p:stCondLst>
                                        </p:cTn>
                                        <p:tgtEl>
                                          <p:spTgt spid="15366"/>
                                        </p:tgtEl>
                                        <p:attrNameLst>
                                          <p:attrName>ppt_y</p:attrName>
                                        </p:attrNameLst>
                                      </p:cBhvr>
                                    </p:anim>
                                    <p:animRot by="21600000">
                                      <p:cBhvr>
                                        <p:cTn id="21" dur="500" fill="hold">
                                          <p:stCondLst>
                                            <p:cond delay="0"/>
                                          </p:stCondLst>
                                        </p:cTn>
                                        <p:tgtEl>
                                          <p:spTgt spid="15366"/>
                                        </p:tgtEl>
                                        <p:attrNameLst>
                                          <p:attrName>r</p:attrName>
                                        </p:attrNameLst>
                                      </p:cBhvr>
                                    </p:animRot>
                                  </p:childTnLst>
                                  <p:subTnLst>
                                    <p:audio>
                                      <p:cMediaNode>
                                        <p:cTn display="0" masterRel="sameClick">
                                          <p:stCondLst>
                                            <p:cond evt="begin" delay="0">
                                              <p:tn val="16"/>
                                            </p:cond>
                                          </p:stCondLst>
                                          <p:endCondLst>
                                            <p:cond evt="onStopAudio" delay="0">
                                              <p:tgtEl>
                                                <p:sldTgt/>
                                              </p:tgtEl>
                                            </p:cond>
                                          </p:endCondLst>
                                        </p:cTn>
                                        <p:tgtEl>
                                          <p:sndTgt r:embed="rId13" name="chimes.wav"/>
                                        </p:tgtEl>
                                      </p:cMediaNode>
                                    </p:audio>
                                  </p:subTnLst>
                                </p:cTn>
                              </p:par>
                            </p:childTnLst>
                          </p:cTn>
                        </p:par>
                      </p:childTnLst>
                    </p:cTn>
                  </p:par>
                  <p:par>
                    <p:cTn id="22" fill="hold" nodeType="clickPar">
                      <p:stCondLst>
                        <p:cond delay="indefinite"/>
                      </p:stCondLst>
                      <p:childTnLst>
                        <p:par>
                          <p:cTn id="23" fill="hold" nodeType="afterGroup">
                            <p:stCondLst>
                              <p:cond delay="0"/>
                            </p:stCondLst>
                            <p:childTnLst>
                              <p:par>
                                <p:cTn id="24" presetID="56" presetClass="entr" presetSubtype="0" fill="hold" grpId="0" nodeType="clickEffect">
                                  <p:stCondLst>
                                    <p:cond delay="0"/>
                                  </p:stCondLst>
                                  <p:iterate type="wd">
                                    <p:tmPct val="10000"/>
                                  </p:iterate>
                                  <p:childTnLst>
                                    <p:set>
                                      <p:cBhvr>
                                        <p:cTn id="25" dur="1" fill="hold">
                                          <p:stCondLst>
                                            <p:cond delay="0"/>
                                          </p:stCondLst>
                                        </p:cTn>
                                        <p:tgtEl>
                                          <p:spTgt spid="15367"/>
                                        </p:tgtEl>
                                        <p:attrNameLst>
                                          <p:attrName>style.visibility</p:attrName>
                                        </p:attrNameLst>
                                      </p:cBhvr>
                                      <p:to>
                                        <p:strVal val="visible"/>
                                      </p:to>
                                    </p:set>
                                    <p:anim by="(-#ppt_w*2)" calcmode="lin" valueType="num">
                                      <p:cBhvr rctx="PPT">
                                        <p:cTn id="26" dur="250" autoRev="1" fill="hold">
                                          <p:stCondLst>
                                            <p:cond delay="0"/>
                                          </p:stCondLst>
                                        </p:cTn>
                                        <p:tgtEl>
                                          <p:spTgt spid="15367"/>
                                        </p:tgtEl>
                                        <p:attrNameLst>
                                          <p:attrName>ppt_w</p:attrName>
                                        </p:attrNameLst>
                                      </p:cBhvr>
                                    </p:anim>
                                    <p:anim by="(#ppt_w*0.50)" calcmode="lin" valueType="num">
                                      <p:cBhvr>
                                        <p:cTn id="27" dur="250" decel="50000" autoRev="1" fill="hold">
                                          <p:stCondLst>
                                            <p:cond delay="0"/>
                                          </p:stCondLst>
                                        </p:cTn>
                                        <p:tgtEl>
                                          <p:spTgt spid="15367"/>
                                        </p:tgtEl>
                                        <p:attrNameLst>
                                          <p:attrName>ppt_x</p:attrName>
                                        </p:attrNameLst>
                                      </p:cBhvr>
                                    </p:anim>
                                    <p:anim from="(-#ppt_h/2)" to="(#ppt_y)" calcmode="lin" valueType="num">
                                      <p:cBhvr>
                                        <p:cTn id="28" dur="500" fill="hold">
                                          <p:stCondLst>
                                            <p:cond delay="0"/>
                                          </p:stCondLst>
                                        </p:cTn>
                                        <p:tgtEl>
                                          <p:spTgt spid="15367"/>
                                        </p:tgtEl>
                                        <p:attrNameLst>
                                          <p:attrName>ppt_y</p:attrName>
                                        </p:attrNameLst>
                                      </p:cBhvr>
                                    </p:anim>
                                    <p:animRot by="21600000">
                                      <p:cBhvr>
                                        <p:cTn id="29" dur="500" fill="hold">
                                          <p:stCondLst>
                                            <p:cond delay="0"/>
                                          </p:stCondLst>
                                        </p:cTn>
                                        <p:tgtEl>
                                          <p:spTgt spid="15367"/>
                                        </p:tgtEl>
                                        <p:attrNameLst>
                                          <p:attrName>r</p:attrName>
                                        </p:attrNameLst>
                                      </p:cBhvr>
                                    </p:animRot>
                                  </p:childTnLst>
                                  <p:subTnLst>
                                    <p:audio>
                                      <p:cMediaNode>
                                        <p:cTn display="0" masterRel="sameClick">
                                          <p:stCondLst>
                                            <p:cond evt="begin" delay="0">
                                              <p:tn val="24"/>
                                            </p:cond>
                                          </p:stCondLst>
                                          <p:endCondLst>
                                            <p:cond evt="onStopAudio" delay="0">
                                              <p:tgtEl>
                                                <p:sldTgt/>
                                              </p:tgtEl>
                                            </p:cond>
                                          </p:endCondLst>
                                        </p:cTn>
                                        <p:tgtEl>
                                          <p:sndTgt r:embed="rId13" name="chimes.wav"/>
                                        </p:tgtEl>
                                      </p:cMediaNode>
                                    </p:audio>
                                  </p:subTnLst>
                                </p:cTn>
                              </p:par>
                            </p:childTnLst>
                          </p:cTn>
                        </p:par>
                      </p:childTnLst>
                    </p:cTn>
                  </p:par>
                  <p:par>
                    <p:cTn id="30" fill="hold" nodeType="clickPar">
                      <p:stCondLst>
                        <p:cond delay="indefinite"/>
                      </p:stCondLst>
                      <p:childTnLst>
                        <p:par>
                          <p:cTn id="31" fill="hold" nodeType="afterGroup">
                            <p:stCondLst>
                              <p:cond delay="0"/>
                            </p:stCondLst>
                            <p:childTnLst>
                              <p:par>
                                <p:cTn id="32" presetID="56" presetClass="entr" presetSubtype="0" fill="hold" grpId="0" nodeType="clickEffect">
                                  <p:stCondLst>
                                    <p:cond delay="0"/>
                                  </p:stCondLst>
                                  <p:iterate type="wd">
                                    <p:tmPct val="10000"/>
                                  </p:iterate>
                                  <p:childTnLst>
                                    <p:set>
                                      <p:cBhvr>
                                        <p:cTn id="33" dur="1" fill="hold">
                                          <p:stCondLst>
                                            <p:cond delay="0"/>
                                          </p:stCondLst>
                                        </p:cTn>
                                        <p:tgtEl>
                                          <p:spTgt spid="15368"/>
                                        </p:tgtEl>
                                        <p:attrNameLst>
                                          <p:attrName>style.visibility</p:attrName>
                                        </p:attrNameLst>
                                      </p:cBhvr>
                                      <p:to>
                                        <p:strVal val="visible"/>
                                      </p:to>
                                    </p:set>
                                    <p:anim by="(-#ppt_w*2)" calcmode="lin" valueType="num">
                                      <p:cBhvr rctx="PPT">
                                        <p:cTn id="34" dur="250" autoRev="1" fill="hold">
                                          <p:stCondLst>
                                            <p:cond delay="0"/>
                                          </p:stCondLst>
                                        </p:cTn>
                                        <p:tgtEl>
                                          <p:spTgt spid="15368"/>
                                        </p:tgtEl>
                                        <p:attrNameLst>
                                          <p:attrName>ppt_w</p:attrName>
                                        </p:attrNameLst>
                                      </p:cBhvr>
                                    </p:anim>
                                    <p:anim by="(#ppt_w*0.50)" calcmode="lin" valueType="num">
                                      <p:cBhvr>
                                        <p:cTn id="35" dur="250" decel="50000" autoRev="1" fill="hold">
                                          <p:stCondLst>
                                            <p:cond delay="0"/>
                                          </p:stCondLst>
                                        </p:cTn>
                                        <p:tgtEl>
                                          <p:spTgt spid="15368"/>
                                        </p:tgtEl>
                                        <p:attrNameLst>
                                          <p:attrName>ppt_x</p:attrName>
                                        </p:attrNameLst>
                                      </p:cBhvr>
                                    </p:anim>
                                    <p:anim from="(-#ppt_h/2)" to="(#ppt_y)" calcmode="lin" valueType="num">
                                      <p:cBhvr>
                                        <p:cTn id="36" dur="500" fill="hold">
                                          <p:stCondLst>
                                            <p:cond delay="0"/>
                                          </p:stCondLst>
                                        </p:cTn>
                                        <p:tgtEl>
                                          <p:spTgt spid="15368"/>
                                        </p:tgtEl>
                                        <p:attrNameLst>
                                          <p:attrName>ppt_y</p:attrName>
                                        </p:attrNameLst>
                                      </p:cBhvr>
                                    </p:anim>
                                    <p:animRot by="21600000">
                                      <p:cBhvr>
                                        <p:cTn id="37" dur="500" fill="hold">
                                          <p:stCondLst>
                                            <p:cond delay="0"/>
                                          </p:stCondLst>
                                        </p:cTn>
                                        <p:tgtEl>
                                          <p:spTgt spid="15368"/>
                                        </p:tgtEl>
                                        <p:attrNameLst>
                                          <p:attrName>r</p:attrName>
                                        </p:attrNameLst>
                                      </p:cBhvr>
                                    </p:animRot>
                                  </p:childTnLst>
                                  <p:subTnLst>
                                    <p:audio>
                                      <p:cMediaNode>
                                        <p:cTn display="0" masterRel="sameClick">
                                          <p:stCondLst>
                                            <p:cond evt="begin" delay="0">
                                              <p:tn val="32"/>
                                            </p:cond>
                                          </p:stCondLst>
                                          <p:endCondLst>
                                            <p:cond evt="onStopAudio" delay="0">
                                              <p:tgtEl>
                                                <p:sldTgt/>
                                              </p:tgtEl>
                                            </p:cond>
                                          </p:endCondLst>
                                        </p:cTn>
                                        <p:tgtEl>
                                          <p:sndTgt r:embed="rId13" name="chimes.wav"/>
                                        </p:tgtEl>
                                      </p:cMediaNode>
                                    </p:audio>
                                  </p:subTnLst>
                                </p:cTn>
                              </p:par>
                            </p:childTnLst>
                          </p:cTn>
                        </p:par>
                      </p:childTnLst>
                    </p:cTn>
                  </p:par>
                  <p:par>
                    <p:cTn id="38" fill="hold" nodeType="clickPar">
                      <p:stCondLst>
                        <p:cond delay="indefinite"/>
                      </p:stCondLst>
                      <p:childTnLst>
                        <p:par>
                          <p:cTn id="39" fill="hold" nodeType="afterGroup">
                            <p:stCondLst>
                              <p:cond delay="0"/>
                            </p:stCondLst>
                            <p:childTnLst>
                              <p:par>
                                <p:cTn id="40" presetID="56" presetClass="entr" presetSubtype="0" fill="hold" grpId="0" nodeType="clickEffect">
                                  <p:stCondLst>
                                    <p:cond delay="0"/>
                                  </p:stCondLst>
                                  <p:iterate type="wd">
                                    <p:tmPct val="10000"/>
                                  </p:iterate>
                                  <p:childTnLst>
                                    <p:set>
                                      <p:cBhvr>
                                        <p:cTn id="41" dur="1" fill="hold">
                                          <p:stCondLst>
                                            <p:cond delay="0"/>
                                          </p:stCondLst>
                                        </p:cTn>
                                        <p:tgtEl>
                                          <p:spTgt spid="15370"/>
                                        </p:tgtEl>
                                        <p:attrNameLst>
                                          <p:attrName>style.visibility</p:attrName>
                                        </p:attrNameLst>
                                      </p:cBhvr>
                                      <p:to>
                                        <p:strVal val="visible"/>
                                      </p:to>
                                    </p:set>
                                    <p:anim by="(-#ppt_w*2)" calcmode="lin" valueType="num">
                                      <p:cBhvr rctx="PPT">
                                        <p:cTn id="42" dur="250" autoRev="1" fill="hold">
                                          <p:stCondLst>
                                            <p:cond delay="0"/>
                                          </p:stCondLst>
                                        </p:cTn>
                                        <p:tgtEl>
                                          <p:spTgt spid="15370"/>
                                        </p:tgtEl>
                                        <p:attrNameLst>
                                          <p:attrName>ppt_w</p:attrName>
                                        </p:attrNameLst>
                                      </p:cBhvr>
                                    </p:anim>
                                    <p:anim by="(#ppt_w*0.50)" calcmode="lin" valueType="num">
                                      <p:cBhvr>
                                        <p:cTn id="43" dur="250" decel="50000" autoRev="1" fill="hold">
                                          <p:stCondLst>
                                            <p:cond delay="0"/>
                                          </p:stCondLst>
                                        </p:cTn>
                                        <p:tgtEl>
                                          <p:spTgt spid="15370"/>
                                        </p:tgtEl>
                                        <p:attrNameLst>
                                          <p:attrName>ppt_x</p:attrName>
                                        </p:attrNameLst>
                                      </p:cBhvr>
                                    </p:anim>
                                    <p:anim from="(-#ppt_h/2)" to="(#ppt_y)" calcmode="lin" valueType="num">
                                      <p:cBhvr>
                                        <p:cTn id="44" dur="500" fill="hold">
                                          <p:stCondLst>
                                            <p:cond delay="0"/>
                                          </p:stCondLst>
                                        </p:cTn>
                                        <p:tgtEl>
                                          <p:spTgt spid="15370"/>
                                        </p:tgtEl>
                                        <p:attrNameLst>
                                          <p:attrName>ppt_y</p:attrName>
                                        </p:attrNameLst>
                                      </p:cBhvr>
                                    </p:anim>
                                    <p:animRot by="21600000">
                                      <p:cBhvr>
                                        <p:cTn id="45" dur="500" fill="hold">
                                          <p:stCondLst>
                                            <p:cond delay="0"/>
                                          </p:stCondLst>
                                        </p:cTn>
                                        <p:tgtEl>
                                          <p:spTgt spid="15370"/>
                                        </p:tgtEl>
                                        <p:attrNameLst>
                                          <p:attrName>r</p:attrName>
                                        </p:attrNameLst>
                                      </p:cBhvr>
                                    </p:animRot>
                                  </p:childTnLst>
                                  <p:subTnLst>
                                    <p:audio>
                                      <p:cMediaNode>
                                        <p:cTn display="0" masterRel="sameClick">
                                          <p:stCondLst>
                                            <p:cond evt="begin" delay="0">
                                              <p:tn val="40"/>
                                            </p:cond>
                                          </p:stCondLst>
                                          <p:endCondLst>
                                            <p:cond evt="onStopAudio" delay="0">
                                              <p:tgtEl>
                                                <p:sldTgt/>
                                              </p:tgtEl>
                                            </p:cond>
                                          </p:endCondLst>
                                        </p:cTn>
                                        <p:tgtEl>
                                          <p:sndTgt r:embed="rId13" name="chimes.wav"/>
                                        </p:tgtEl>
                                      </p:cMediaNode>
                                    </p:audio>
                                  </p:subTnLst>
                                </p:cTn>
                              </p:par>
                            </p:childTnLst>
                          </p:cTn>
                        </p:par>
                      </p:childTnLst>
                    </p:cTn>
                  </p:par>
                  <p:par>
                    <p:cTn id="46" fill="hold" nodeType="clickPar">
                      <p:stCondLst>
                        <p:cond delay="indefinite"/>
                      </p:stCondLst>
                      <p:childTnLst>
                        <p:par>
                          <p:cTn id="47" fill="hold" nodeType="afterGroup">
                            <p:stCondLst>
                              <p:cond delay="0"/>
                            </p:stCondLst>
                            <p:childTnLst>
                              <p:par>
                                <p:cTn id="48" presetID="56" presetClass="entr" presetSubtype="0" fill="hold" grpId="0" nodeType="clickEffect">
                                  <p:stCondLst>
                                    <p:cond delay="0"/>
                                  </p:stCondLst>
                                  <p:iterate type="wd">
                                    <p:tmPct val="10000"/>
                                  </p:iterate>
                                  <p:childTnLst>
                                    <p:set>
                                      <p:cBhvr>
                                        <p:cTn id="49" dur="1" fill="hold">
                                          <p:stCondLst>
                                            <p:cond delay="0"/>
                                          </p:stCondLst>
                                        </p:cTn>
                                        <p:tgtEl>
                                          <p:spTgt spid="15369"/>
                                        </p:tgtEl>
                                        <p:attrNameLst>
                                          <p:attrName>style.visibility</p:attrName>
                                        </p:attrNameLst>
                                      </p:cBhvr>
                                      <p:to>
                                        <p:strVal val="visible"/>
                                      </p:to>
                                    </p:set>
                                    <p:anim by="(-#ppt_w*2)" calcmode="lin" valueType="num">
                                      <p:cBhvr rctx="PPT">
                                        <p:cTn id="50" dur="250" autoRev="1" fill="hold">
                                          <p:stCondLst>
                                            <p:cond delay="0"/>
                                          </p:stCondLst>
                                        </p:cTn>
                                        <p:tgtEl>
                                          <p:spTgt spid="15369"/>
                                        </p:tgtEl>
                                        <p:attrNameLst>
                                          <p:attrName>ppt_w</p:attrName>
                                        </p:attrNameLst>
                                      </p:cBhvr>
                                    </p:anim>
                                    <p:anim by="(#ppt_w*0.50)" calcmode="lin" valueType="num">
                                      <p:cBhvr>
                                        <p:cTn id="51" dur="250" decel="50000" autoRev="1" fill="hold">
                                          <p:stCondLst>
                                            <p:cond delay="0"/>
                                          </p:stCondLst>
                                        </p:cTn>
                                        <p:tgtEl>
                                          <p:spTgt spid="15369"/>
                                        </p:tgtEl>
                                        <p:attrNameLst>
                                          <p:attrName>ppt_x</p:attrName>
                                        </p:attrNameLst>
                                      </p:cBhvr>
                                    </p:anim>
                                    <p:anim from="(-#ppt_h/2)" to="(#ppt_y)" calcmode="lin" valueType="num">
                                      <p:cBhvr>
                                        <p:cTn id="52" dur="500" fill="hold">
                                          <p:stCondLst>
                                            <p:cond delay="0"/>
                                          </p:stCondLst>
                                        </p:cTn>
                                        <p:tgtEl>
                                          <p:spTgt spid="15369"/>
                                        </p:tgtEl>
                                        <p:attrNameLst>
                                          <p:attrName>ppt_y</p:attrName>
                                        </p:attrNameLst>
                                      </p:cBhvr>
                                    </p:anim>
                                    <p:animRot by="21600000">
                                      <p:cBhvr>
                                        <p:cTn id="53" dur="500" fill="hold">
                                          <p:stCondLst>
                                            <p:cond delay="0"/>
                                          </p:stCondLst>
                                        </p:cTn>
                                        <p:tgtEl>
                                          <p:spTgt spid="15369"/>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1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5366" grpId="0"/>
      <p:bldP spid="15367" grpId="0"/>
      <p:bldP spid="15368" grpId="0"/>
      <p:bldP spid="15369" grpId="0"/>
      <p:bldP spid="1537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custDataLst>
              <p:tags r:id="rId1"/>
            </p:custDataLst>
          </p:nvPr>
        </p:nvPicPr>
        <p:blipFill>
          <a:blip r:embed="rId18"/>
          <a:stretch>
            <a:fillRect/>
          </a:stretch>
        </p:blipFill>
        <p:spPr>
          <a:xfrm>
            <a:off x="406400" y="658813"/>
            <a:ext cx="2389188" cy="608012"/>
          </a:xfrm>
          <a:prstGeom prst="rect">
            <a:avLst/>
          </a:prstGeom>
          <a:noFill/>
          <a:ln w="9525">
            <a:noFill/>
          </a:ln>
        </p:spPr>
      </p:pic>
      <p:sp>
        <p:nvSpPr>
          <p:cNvPr id="33795" name="文本框 7"/>
          <p:cNvSpPr txBox="1"/>
          <p:nvPr>
            <p:custDataLst>
              <p:tags r:id="rId2"/>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33796" name="Text Box 2"/>
          <p:cNvSpPr txBox="1"/>
          <p:nvPr>
            <p:custDataLst>
              <p:tags r:id="rId3"/>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文白对译</a:t>
            </a:r>
          </a:p>
        </p:txBody>
      </p:sp>
      <p:sp>
        <p:nvSpPr>
          <p:cNvPr id="3" name="矩形 2"/>
          <p:cNvSpPr/>
          <p:nvPr>
            <p:custDataLst>
              <p:tags r:id="rId4"/>
            </p:custDataLst>
          </p:nvPr>
        </p:nvSpPr>
        <p:spPr>
          <a:xfrm>
            <a:off x="5970270" y="2321560"/>
            <a:ext cx="5648960" cy="2861310"/>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pitchFamily="34" charset="-122"/>
                <a:ea typeface="微软雅黑" panose="020B0503020204020204" pitchFamily="34" charset="-122"/>
              </a:rPr>
              <a:t>译文：</a:t>
            </a:r>
          </a:p>
          <a:p>
            <a:pPr indent="609600" eaLnBrk="0" hangingPunct="0">
              <a:lnSpc>
                <a:spcPct val="150000"/>
              </a:lnSpc>
            </a:pPr>
            <a:r>
              <a:rPr lang="zh-CN" altLang="zh-CN" sz="2000">
                <a:latin typeface="微软雅黑" panose="020B0503020204020204" pitchFamily="34" charset="-122"/>
                <a:ea typeface="微软雅黑" panose="020B0503020204020204" pitchFamily="34" charset="-122"/>
              </a:rPr>
              <a:t>到了唐朝李渤才开始寻访它的遗留下来的踪迹，在水潭边上找到两块山石，敲一敲，听听它们的声音，南边的那块山石声音重浊而模糊，北边的那块山石声音清脆而响亮，鼓槌停止了（敲击），声音（还在继续）传播，余音慢慢消失。</a:t>
            </a:r>
          </a:p>
        </p:txBody>
      </p:sp>
      <p:sp>
        <p:nvSpPr>
          <p:cNvPr id="5" name="Text Box 6"/>
          <p:cNvSpPr/>
          <p:nvPr>
            <p:custDataLst>
              <p:tags r:id="rId5"/>
            </p:custDataLst>
          </p:nvPr>
        </p:nvSpPr>
        <p:spPr>
          <a:xfrm>
            <a:off x="614045" y="2367915"/>
            <a:ext cx="5003165" cy="2306955"/>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pitchFamily="34" charset="-122"/>
                <a:ea typeface="微软雅黑" panose="020B0503020204020204" pitchFamily="34" charset="-122"/>
              </a:rPr>
              <a:t>原文 </a:t>
            </a:r>
          </a:p>
          <a:p>
            <a:pPr indent="609600">
              <a:lnSpc>
                <a:spcPct val="150000"/>
              </a:lnSpc>
            </a:pPr>
            <a:r>
              <a:rPr lang="zh-CN" altLang="zh-CN" sz="2400" b="1">
                <a:latin typeface="微软雅黑" panose="020B0503020204020204" pitchFamily="34" charset="-122"/>
                <a:ea typeface="微软雅黑" panose="020B0503020204020204" pitchFamily="34" charset="-122"/>
              </a:rPr>
              <a:t>至唐李渤始访其遗踪，得双石于潭上，扣而聆之，南声函胡，北音清越，枹止响腾，余韵徐歇。</a:t>
            </a:r>
          </a:p>
        </p:txBody>
      </p:sp>
      <p:pic>
        <p:nvPicPr>
          <p:cNvPr id="2" name="图片 1" descr="e68dae5d21f9116505583f58f0b7aa9355f981eeac8fa-G7fJTU_fw1200"/>
          <p:cNvPicPr>
            <a:picLocks noChangeAspect="1"/>
          </p:cNvPicPr>
          <p:nvPr>
            <p:custDataLst>
              <p:tags r:id="rId6"/>
            </p:custDataLst>
          </p:nvPr>
        </p:nvPicPr>
        <p:blipFill>
          <a:blip r:embed="rId19"/>
          <a:srcRect t="23958" b="25000"/>
          <a:stretch>
            <a:fillRect/>
          </a:stretch>
        </p:blipFill>
        <p:spPr>
          <a:xfrm>
            <a:off x="9154795" y="424815"/>
            <a:ext cx="2968625" cy="2164715"/>
          </a:xfrm>
          <a:prstGeom prst="rect">
            <a:avLst/>
          </a:prstGeom>
        </p:spPr>
      </p:pic>
      <p:sp>
        <p:nvSpPr>
          <p:cNvPr id="17414" name="Text Box 6"/>
          <p:cNvSpPr txBox="1"/>
          <p:nvPr>
            <p:custDataLst>
              <p:tags r:id="rId7"/>
            </p:custDataLst>
          </p:nvPr>
        </p:nvSpPr>
        <p:spPr>
          <a:xfrm>
            <a:off x="1576070" y="5278438"/>
            <a:ext cx="1101090" cy="460375"/>
          </a:xfrm>
          <a:prstGeom prst="rect">
            <a:avLst/>
          </a:prstGeom>
          <a:noFill/>
          <a:ln w="9525">
            <a:noFill/>
          </a:ln>
        </p:spPr>
        <p:txBody>
          <a:bodyPr wrap="none">
            <a:spAutoFit/>
          </a:bodyPr>
          <a:lstStyle/>
          <a:p>
            <a:r>
              <a:rPr lang="zh-CN" altLang="en-US" sz="2400" b="1">
                <a:solidFill>
                  <a:srgbClr val="0000CC"/>
                </a:solidFill>
                <a:latin typeface="Arial" panose="020B0604020202020204" pitchFamily="34" charset="0"/>
                <a:ea typeface="黑体" panose="02010609060101010101" pitchFamily="49" charset="-122"/>
              </a:rPr>
              <a:t>始：</a:t>
            </a:r>
            <a:r>
              <a:rPr lang="zh-CN" altLang="en-US" sz="2400" b="1">
                <a:solidFill>
                  <a:srgbClr val="FF0000"/>
                </a:solidFill>
                <a:latin typeface="Arial" panose="020B0604020202020204" pitchFamily="34" charset="0"/>
                <a:ea typeface="黑体" panose="02010609060101010101" pitchFamily="49" charset="-122"/>
              </a:rPr>
              <a:t>才</a:t>
            </a:r>
          </a:p>
        </p:txBody>
      </p:sp>
      <p:sp>
        <p:nvSpPr>
          <p:cNvPr id="17415" name="Text Box 7"/>
          <p:cNvSpPr txBox="1"/>
          <p:nvPr>
            <p:custDataLst>
              <p:tags r:id="rId8"/>
            </p:custDataLst>
          </p:nvPr>
        </p:nvSpPr>
        <p:spPr>
          <a:xfrm>
            <a:off x="2904490" y="5278438"/>
            <a:ext cx="1407160" cy="460375"/>
          </a:xfrm>
          <a:prstGeom prst="rect">
            <a:avLst/>
          </a:prstGeom>
          <a:noFill/>
          <a:ln w="9525">
            <a:noFill/>
          </a:ln>
        </p:spPr>
        <p:txBody>
          <a:bodyPr wrap="none">
            <a:spAutoFit/>
          </a:bodyPr>
          <a:lstStyle/>
          <a:p>
            <a:r>
              <a:rPr lang="zh-CN" altLang="en-US" sz="2400" b="1">
                <a:solidFill>
                  <a:srgbClr val="0000CC"/>
                </a:solidFill>
                <a:latin typeface="Arial" panose="020B0604020202020204" pitchFamily="34" charset="0"/>
                <a:ea typeface="黑体" panose="02010609060101010101" pitchFamily="49" charset="-122"/>
              </a:rPr>
              <a:t>访：</a:t>
            </a:r>
            <a:r>
              <a:rPr lang="zh-CN" altLang="en-US" sz="2400" b="1">
                <a:solidFill>
                  <a:srgbClr val="FF0000"/>
                </a:solidFill>
                <a:latin typeface="Arial" panose="020B0604020202020204" pitchFamily="34" charset="0"/>
                <a:ea typeface="黑体" panose="02010609060101010101" pitchFamily="49" charset="-122"/>
              </a:rPr>
              <a:t>寻访</a:t>
            </a:r>
          </a:p>
        </p:txBody>
      </p:sp>
      <p:sp>
        <p:nvSpPr>
          <p:cNvPr id="17416" name="Text Box 8"/>
          <p:cNvSpPr txBox="1"/>
          <p:nvPr>
            <p:custDataLst>
              <p:tags r:id="rId9"/>
            </p:custDataLst>
          </p:nvPr>
        </p:nvSpPr>
        <p:spPr>
          <a:xfrm>
            <a:off x="4536123" y="5278438"/>
            <a:ext cx="1407160" cy="460375"/>
          </a:xfrm>
          <a:prstGeom prst="rect">
            <a:avLst/>
          </a:prstGeom>
          <a:noFill/>
          <a:ln w="9525">
            <a:noFill/>
          </a:ln>
        </p:spPr>
        <p:txBody>
          <a:bodyPr wrap="none">
            <a:spAutoFit/>
          </a:bodyPr>
          <a:lstStyle/>
          <a:p>
            <a:r>
              <a:rPr lang="zh-CN" altLang="en-US" sz="2400" b="1">
                <a:solidFill>
                  <a:srgbClr val="0000CC"/>
                </a:solidFill>
                <a:latin typeface="Arial" panose="020B0604020202020204" pitchFamily="34" charset="0"/>
                <a:ea typeface="黑体" panose="02010609060101010101" pitchFamily="49" charset="-122"/>
              </a:rPr>
              <a:t>得：</a:t>
            </a:r>
            <a:r>
              <a:rPr lang="zh-CN" altLang="en-US" sz="2400" b="1">
                <a:solidFill>
                  <a:srgbClr val="FF0000"/>
                </a:solidFill>
                <a:latin typeface="Arial" panose="020B0604020202020204" pitchFamily="34" charset="0"/>
                <a:ea typeface="黑体" panose="02010609060101010101" pitchFamily="49" charset="-122"/>
              </a:rPr>
              <a:t>找到</a:t>
            </a:r>
          </a:p>
        </p:txBody>
      </p:sp>
      <p:sp>
        <p:nvSpPr>
          <p:cNvPr id="17417" name="Text Box 9"/>
          <p:cNvSpPr txBox="1"/>
          <p:nvPr>
            <p:custDataLst>
              <p:tags r:id="rId10"/>
            </p:custDataLst>
          </p:nvPr>
        </p:nvSpPr>
        <p:spPr>
          <a:xfrm>
            <a:off x="6132513" y="5278438"/>
            <a:ext cx="1407160" cy="460375"/>
          </a:xfrm>
          <a:prstGeom prst="rect">
            <a:avLst/>
          </a:prstGeom>
          <a:noFill/>
          <a:ln w="9525">
            <a:noFill/>
          </a:ln>
        </p:spPr>
        <p:txBody>
          <a:bodyPr wrap="none">
            <a:spAutoFit/>
          </a:bodyPr>
          <a:lstStyle/>
          <a:p>
            <a:r>
              <a:rPr lang="zh-CN" altLang="en-US" sz="2400" b="1">
                <a:solidFill>
                  <a:srgbClr val="0000CC"/>
                </a:solidFill>
                <a:latin typeface="Arial" panose="020B0604020202020204" pitchFamily="34" charset="0"/>
                <a:ea typeface="黑体" panose="02010609060101010101" pitchFamily="49" charset="-122"/>
              </a:rPr>
              <a:t>扣：</a:t>
            </a:r>
            <a:r>
              <a:rPr lang="zh-CN" altLang="en-US" sz="2400" b="1">
                <a:solidFill>
                  <a:srgbClr val="FF0000"/>
                </a:solidFill>
                <a:latin typeface="Arial" panose="020B0604020202020204" pitchFamily="34" charset="0"/>
                <a:ea typeface="黑体" panose="02010609060101010101" pitchFamily="49" charset="-122"/>
              </a:rPr>
              <a:t>敲打</a:t>
            </a:r>
          </a:p>
        </p:txBody>
      </p:sp>
      <p:sp>
        <p:nvSpPr>
          <p:cNvPr id="17418" name="Text Box 10"/>
          <p:cNvSpPr txBox="1"/>
          <p:nvPr>
            <p:custDataLst>
              <p:tags r:id="rId11"/>
            </p:custDataLst>
          </p:nvPr>
        </p:nvSpPr>
        <p:spPr>
          <a:xfrm>
            <a:off x="8147685" y="5278438"/>
            <a:ext cx="2325370" cy="460375"/>
          </a:xfrm>
          <a:prstGeom prst="rect">
            <a:avLst/>
          </a:prstGeom>
          <a:noFill/>
          <a:ln w="9525">
            <a:noFill/>
          </a:ln>
        </p:spPr>
        <p:txBody>
          <a:bodyPr wrap="none">
            <a:spAutoFit/>
          </a:bodyPr>
          <a:lstStyle/>
          <a:p>
            <a:r>
              <a:rPr lang="zh-CN" altLang="en-US" sz="2400" b="1">
                <a:solidFill>
                  <a:srgbClr val="0000CC"/>
                </a:solidFill>
                <a:latin typeface="Arial" panose="020B0604020202020204" pitchFamily="34" charset="0"/>
                <a:ea typeface="黑体" panose="02010609060101010101" pitchFamily="49" charset="-122"/>
              </a:rPr>
              <a:t>而：</a:t>
            </a:r>
            <a:r>
              <a:rPr lang="zh-CN" altLang="en-US" sz="2400" b="1">
                <a:solidFill>
                  <a:srgbClr val="FF0000"/>
                </a:solidFill>
                <a:latin typeface="Arial" panose="020B0604020202020204" pitchFamily="34" charset="0"/>
                <a:ea typeface="黑体" panose="02010609060101010101" pitchFamily="49" charset="-122"/>
              </a:rPr>
              <a:t>连词表承接</a:t>
            </a:r>
          </a:p>
        </p:txBody>
      </p:sp>
      <p:sp>
        <p:nvSpPr>
          <p:cNvPr id="17419" name="Text Box 11"/>
          <p:cNvSpPr txBox="1"/>
          <p:nvPr>
            <p:custDataLst>
              <p:tags r:id="rId12"/>
            </p:custDataLst>
          </p:nvPr>
        </p:nvSpPr>
        <p:spPr>
          <a:xfrm>
            <a:off x="1576070" y="5860733"/>
            <a:ext cx="1713230" cy="460375"/>
          </a:xfrm>
          <a:prstGeom prst="rect">
            <a:avLst/>
          </a:prstGeom>
          <a:noFill/>
          <a:ln w="9525">
            <a:noFill/>
          </a:ln>
        </p:spPr>
        <p:txBody>
          <a:bodyPr wrap="none">
            <a:spAutoFit/>
          </a:bodyPr>
          <a:lstStyle/>
          <a:p>
            <a:r>
              <a:rPr lang="zh-CN" altLang="en-US" sz="2400" b="1">
                <a:solidFill>
                  <a:srgbClr val="0000CC"/>
                </a:solidFill>
                <a:latin typeface="Arial" panose="020B0604020202020204" pitchFamily="34" charset="0"/>
                <a:ea typeface="黑体" panose="02010609060101010101" pitchFamily="49" charset="-122"/>
              </a:rPr>
              <a:t>聆：</a:t>
            </a:r>
            <a:r>
              <a:rPr lang="zh-CN" altLang="en-US" sz="2400" b="1">
                <a:solidFill>
                  <a:srgbClr val="FF0000"/>
                </a:solidFill>
                <a:latin typeface="Arial" panose="020B0604020202020204" pitchFamily="34" charset="0"/>
                <a:ea typeface="黑体" panose="02010609060101010101" pitchFamily="49" charset="-122"/>
              </a:rPr>
              <a:t>仔细听</a:t>
            </a:r>
          </a:p>
        </p:txBody>
      </p:sp>
      <p:sp>
        <p:nvSpPr>
          <p:cNvPr id="17420" name="Text Box 12"/>
          <p:cNvSpPr txBox="1"/>
          <p:nvPr>
            <p:custDataLst>
              <p:tags r:id="rId13"/>
            </p:custDataLst>
          </p:nvPr>
        </p:nvSpPr>
        <p:spPr>
          <a:xfrm>
            <a:off x="3559175" y="5860733"/>
            <a:ext cx="2631440" cy="460375"/>
          </a:xfrm>
          <a:prstGeom prst="rect">
            <a:avLst/>
          </a:prstGeom>
          <a:noFill/>
          <a:ln w="9525">
            <a:noFill/>
          </a:ln>
        </p:spPr>
        <p:txBody>
          <a:bodyPr wrap="none">
            <a:spAutoFit/>
          </a:bodyPr>
          <a:lstStyle/>
          <a:p>
            <a:r>
              <a:rPr lang="zh-CN" altLang="en-US" sz="2400" b="1">
                <a:solidFill>
                  <a:srgbClr val="0000CC"/>
                </a:solidFill>
                <a:latin typeface="Arial" panose="020B0604020202020204" pitchFamily="34" charset="0"/>
                <a:ea typeface="黑体" panose="02010609060101010101" pitchFamily="49" charset="-122"/>
              </a:rPr>
              <a:t>函胡：</a:t>
            </a:r>
            <a:r>
              <a:rPr lang="zh-CN" altLang="en-US" sz="2400" b="1">
                <a:solidFill>
                  <a:srgbClr val="FF0000"/>
                </a:solidFill>
                <a:latin typeface="Arial" panose="020B0604020202020204" pitchFamily="34" charset="0"/>
                <a:ea typeface="黑体" panose="02010609060101010101" pitchFamily="49" charset="-122"/>
              </a:rPr>
              <a:t>通“含糊”</a:t>
            </a:r>
          </a:p>
        </p:txBody>
      </p:sp>
      <p:sp>
        <p:nvSpPr>
          <p:cNvPr id="17422" name="Text Box 14"/>
          <p:cNvSpPr txBox="1"/>
          <p:nvPr>
            <p:custDataLst>
              <p:tags r:id="rId14"/>
            </p:custDataLst>
          </p:nvPr>
        </p:nvSpPr>
        <p:spPr>
          <a:xfrm>
            <a:off x="6460490" y="5860733"/>
            <a:ext cx="1101090" cy="460375"/>
          </a:xfrm>
          <a:prstGeom prst="rect">
            <a:avLst/>
          </a:prstGeom>
          <a:noFill/>
          <a:ln w="9525">
            <a:noFill/>
          </a:ln>
        </p:spPr>
        <p:txBody>
          <a:bodyPr wrap="none">
            <a:spAutoFit/>
          </a:bodyPr>
          <a:lstStyle/>
          <a:p>
            <a:r>
              <a:rPr lang="zh-CN" altLang="en-US" sz="2400" b="1">
                <a:solidFill>
                  <a:srgbClr val="0000CC"/>
                </a:solidFill>
                <a:latin typeface="Arial" panose="020B0604020202020204" pitchFamily="34" charset="0"/>
                <a:ea typeface="黑体" panose="02010609060101010101" pitchFamily="49" charset="-122"/>
              </a:rPr>
              <a:t>徐：</a:t>
            </a:r>
            <a:r>
              <a:rPr lang="zh-CN" altLang="en-US" sz="2400" b="1">
                <a:solidFill>
                  <a:srgbClr val="FF0000"/>
                </a:solidFill>
                <a:latin typeface="Arial" panose="020B0604020202020204" pitchFamily="34" charset="0"/>
                <a:ea typeface="黑体" panose="02010609060101010101" pitchFamily="49" charset="-122"/>
              </a:rPr>
              <a:t>慢</a:t>
            </a:r>
          </a:p>
        </p:txBody>
      </p:sp>
      <p:sp>
        <p:nvSpPr>
          <p:cNvPr id="17423" name="Text Box 15"/>
          <p:cNvSpPr txBox="1"/>
          <p:nvPr>
            <p:custDataLst>
              <p:tags r:id="rId15"/>
            </p:custDataLst>
          </p:nvPr>
        </p:nvSpPr>
        <p:spPr>
          <a:xfrm>
            <a:off x="7831455" y="5860733"/>
            <a:ext cx="2934970" cy="460375"/>
          </a:xfrm>
          <a:prstGeom prst="rect">
            <a:avLst/>
          </a:prstGeom>
          <a:noFill/>
          <a:ln w="9525">
            <a:noFill/>
          </a:ln>
        </p:spPr>
        <p:txBody>
          <a:bodyPr wrap="none">
            <a:spAutoFit/>
          </a:bodyPr>
          <a:lstStyle/>
          <a:p>
            <a:r>
              <a:rPr lang="zh-CN" altLang="en-US" sz="2400" b="1">
                <a:solidFill>
                  <a:srgbClr val="0000CC"/>
                </a:solidFill>
                <a:latin typeface="Arial" panose="020B0604020202020204" pitchFamily="34" charset="0"/>
                <a:ea typeface="黑体" panose="02010609060101010101" pitchFamily="49" charset="-122"/>
              </a:rPr>
              <a:t>得</a:t>
            </a:r>
            <a:r>
              <a:rPr lang="en-US" altLang="zh-CN" sz="2400" b="1">
                <a:solidFill>
                  <a:srgbClr val="0000CC"/>
                </a:solidFill>
                <a:latin typeface="Arial" panose="020B0604020202020204" pitchFamily="34" charset="0"/>
                <a:ea typeface="黑体" panose="02010609060101010101" pitchFamily="49" charset="-122"/>
              </a:rPr>
              <a:t>……</a:t>
            </a:r>
            <a:r>
              <a:rPr lang="zh-CN" altLang="en-US" sz="2400" b="1">
                <a:solidFill>
                  <a:srgbClr val="0000CC"/>
                </a:solidFill>
                <a:latin typeface="Arial" panose="020B0604020202020204" pitchFamily="34" charset="0"/>
                <a:ea typeface="黑体" panose="02010609060101010101" pitchFamily="49" charset="-122"/>
              </a:rPr>
              <a:t>潭上：</a:t>
            </a:r>
            <a:r>
              <a:rPr lang="zh-CN" altLang="en-US" sz="2400" b="1">
                <a:solidFill>
                  <a:srgbClr val="FF0000"/>
                </a:solidFill>
                <a:latin typeface="Arial" panose="020B0604020202020204" pitchFamily="34" charset="0"/>
                <a:ea typeface="黑体" panose="02010609060101010101" pitchFamily="49" charset="-122"/>
              </a:rPr>
              <a:t>介后句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6" presetClass="entr" presetSubtype="0" fill="hold" grpId="0" nodeType="clickEffect">
                                  <p:stCondLst>
                                    <p:cond delay="0"/>
                                  </p:stCondLst>
                                  <p:iterate type="wd">
                                    <p:tmPct val="10000"/>
                                  </p:iterate>
                                  <p:childTnLst>
                                    <p:set>
                                      <p:cBhvr>
                                        <p:cTn id="17" dur="1" fill="hold">
                                          <p:stCondLst>
                                            <p:cond delay="0"/>
                                          </p:stCondLst>
                                        </p:cTn>
                                        <p:tgtEl>
                                          <p:spTgt spid="17414"/>
                                        </p:tgtEl>
                                        <p:attrNameLst>
                                          <p:attrName>style.visibility</p:attrName>
                                        </p:attrNameLst>
                                      </p:cBhvr>
                                      <p:to>
                                        <p:strVal val="visible"/>
                                      </p:to>
                                    </p:set>
                                    <p:anim by="(-#ppt_w*2)" calcmode="lin" valueType="num">
                                      <p:cBhvr rctx="PPT">
                                        <p:cTn id="18" dur="250" autoRev="1" fill="hold">
                                          <p:stCondLst>
                                            <p:cond delay="0"/>
                                          </p:stCondLst>
                                        </p:cTn>
                                        <p:tgtEl>
                                          <p:spTgt spid="17414"/>
                                        </p:tgtEl>
                                        <p:attrNameLst>
                                          <p:attrName>ppt_w</p:attrName>
                                        </p:attrNameLst>
                                      </p:cBhvr>
                                    </p:anim>
                                    <p:anim by="(#ppt_w*0.50)" calcmode="lin" valueType="num">
                                      <p:cBhvr>
                                        <p:cTn id="19" dur="250" decel="50000" autoRev="1" fill="hold">
                                          <p:stCondLst>
                                            <p:cond delay="0"/>
                                          </p:stCondLst>
                                        </p:cTn>
                                        <p:tgtEl>
                                          <p:spTgt spid="17414"/>
                                        </p:tgtEl>
                                        <p:attrNameLst>
                                          <p:attrName>ppt_x</p:attrName>
                                        </p:attrNameLst>
                                      </p:cBhvr>
                                    </p:anim>
                                    <p:anim from="(-#ppt_h/2)" to="(#ppt_y)" calcmode="lin" valueType="num">
                                      <p:cBhvr>
                                        <p:cTn id="20" dur="500" fill="hold">
                                          <p:stCondLst>
                                            <p:cond delay="0"/>
                                          </p:stCondLst>
                                        </p:cTn>
                                        <p:tgtEl>
                                          <p:spTgt spid="17414"/>
                                        </p:tgtEl>
                                        <p:attrNameLst>
                                          <p:attrName>ppt_y</p:attrName>
                                        </p:attrNameLst>
                                      </p:cBhvr>
                                    </p:anim>
                                    <p:animRot by="21600000">
                                      <p:cBhvr>
                                        <p:cTn id="21" dur="500" fill="hold">
                                          <p:stCondLst>
                                            <p:cond delay="0"/>
                                          </p:stCondLst>
                                        </p:cTn>
                                        <p:tgtEl>
                                          <p:spTgt spid="17414"/>
                                        </p:tgtEl>
                                        <p:attrNameLst>
                                          <p:attrName>r</p:attrName>
                                        </p:attrNameLst>
                                      </p:cBhvr>
                                    </p:animRot>
                                  </p:childTnLst>
                                  <p:subTnLst>
                                    <p:audio>
                                      <p:cMediaNode>
                                        <p:cTn display="0" masterRel="sameClick">
                                          <p:stCondLst>
                                            <p:cond evt="begin" delay="0">
                                              <p:tn val="16"/>
                                            </p:cond>
                                          </p:stCondLst>
                                          <p:endCondLst>
                                            <p:cond evt="onStopAudio" delay="0">
                                              <p:tgtEl>
                                                <p:sldTgt/>
                                              </p:tgtEl>
                                            </p:cond>
                                          </p:endCondLst>
                                        </p:cTn>
                                        <p:tgtEl>
                                          <p:sndTgt r:embed="rId17" name="chimes.wav"/>
                                        </p:tgtEl>
                                      </p:cMediaNode>
                                    </p:audio>
                                  </p:subTnLst>
                                </p:cTn>
                              </p:par>
                            </p:childTnLst>
                          </p:cTn>
                        </p:par>
                      </p:childTnLst>
                    </p:cTn>
                  </p:par>
                  <p:par>
                    <p:cTn id="22" fill="hold" nodeType="clickPar">
                      <p:stCondLst>
                        <p:cond delay="indefinite"/>
                      </p:stCondLst>
                      <p:childTnLst>
                        <p:par>
                          <p:cTn id="23" fill="hold" nodeType="afterGroup">
                            <p:stCondLst>
                              <p:cond delay="0"/>
                            </p:stCondLst>
                            <p:childTnLst>
                              <p:par>
                                <p:cTn id="24" presetID="56" presetClass="entr" presetSubtype="0" fill="hold" grpId="0" nodeType="clickEffect">
                                  <p:stCondLst>
                                    <p:cond delay="0"/>
                                  </p:stCondLst>
                                  <p:iterate type="wd">
                                    <p:tmPct val="10000"/>
                                  </p:iterate>
                                  <p:childTnLst>
                                    <p:set>
                                      <p:cBhvr>
                                        <p:cTn id="25" dur="1" fill="hold">
                                          <p:stCondLst>
                                            <p:cond delay="0"/>
                                          </p:stCondLst>
                                        </p:cTn>
                                        <p:tgtEl>
                                          <p:spTgt spid="17415"/>
                                        </p:tgtEl>
                                        <p:attrNameLst>
                                          <p:attrName>style.visibility</p:attrName>
                                        </p:attrNameLst>
                                      </p:cBhvr>
                                      <p:to>
                                        <p:strVal val="visible"/>
                                      </p:to>
                                    </p:set>
                                    <p:anim by="(-#ppt_w*2)" calcmode="lin" valueType="num">
                                      <p:cBhvr rctx="PPT">
                                        <p:cTn id="26" dur="250" autoRev="1" fill="hold">
                                          <p:stCondLst>
                                            <p:cond delay="0"/>
                                          </p:stCondLst>
                                        </p:cTn>
                                        <p:tgtEl>
                                          <p:spTgt spid="17415"/>
                                        </p:tgtEl>
                                        <p:attrNameLst>
                                          <p:attrName>ppt_w</p:attrName>
                                        </p:attrNameLst>
                                      </p:cBhvr>
                                    </p:anim>
                                    <p:anim by="(#ppt_w*0.50)" calcmode="lin" valueType="num">
                                      <p:cBhvr>
                                        <p:cTn id="27" dur="250" decel="50000" autoRev="1" fill="hold">
                                          <p:stCondLst>
                                            <p:cond delay="0"/>
                                          </p:stCondLst>
                                        </p:cTn>
                                        <p:tgtEl>
                                          <p:spTgt spid="17415"/>
                                        </p:tgtEl>
                                        <p:attrNameLst>
                                          <p:attrName>ppt_x</p:attrName>
                                        </p:attrNameLst>
                                      </p:cBhvr>
                                    </p:anim>
                                    <p:anim from="(-#ppt_h/2)" to="(#ppt_y)" calcmode="lin" valueType="num">
                                      <p:cBhvr>
                                        <p:cTn id="28" dur="500" fill="hold">
                                          <p:stCondLst>
                                            <p:cond delay="0"/>
                                          </p:stCondLst>
                                        </p:cTn>
                                        <p:tgtEl>
                                          <p:spTgt spid="17415"/>
                                        </p:tgtEl>
                                        <p:attrNameLst>
                                          <p:attrName>ppt_y</p:attrName>
                                        </p:attrNameLst>
                                      </p:cBhvr>
                                    </p:anim>
                                    <p:animRot by="21600000">
                                      <p:cBhvr>
                                        <p:cTn id="29" dur="500" fill="hold">
                                          <p:stCondLst>
                                            <p:cond delay="0"/>
                                          </p:stCondLst>
                                        </p:cTn>
                                        <p:tgtEl>
                                          <p:spTgt spid="17415"/>
                                        </p:tgtEl>
                                        <p:attrNameLst>
                                          <p:attrName>r</p:attrName>
                                        </p:attrNameLst>
                                      </p:cBhvr>
                                    </p:animRot>
                                  </p:childTnLst>
                                  <p:subTnLst>
                                    <p:audio>
                                      <p:cMediaNode>
                                        <p:cTn display="0" masterRel="sameClick">
                                          <p:stCondLst>
                                            <p:cond evt="begin" delay="0">
                                              <p:tn val="24"/>
                                            </p:cond>
                                          </p:stCondLst>
                                          <p:endCondLst>
                                            <p:cond evt="onStopAudio" delay="0">
                                              <p:tgtEl>
                                                <p:sldTgt/>
                                              </p:tgtEl>
                                            </p:cond>
                                          </p:endCondLst>
                                        </p:cTn>
                                        <p:tgtEl>
                                          <p:sndTgt r:embed="rId17" name="chimes.wav"/>
                                        </p:tgtEl>
                                      </p:cMediaNode>
                                    </p:audio>
                                  </p:subTnLst>
                                </p:cTn>
                              </p:par>
                            </p:childTnLst>
                          </p:cTn>
                        </p:par>
                      </p:childTnLst>
                    </p:cTn>
                  </p:par>
                  <p:par>
                    <p:cTn id="30" fill="hold" nodeType="clickPar">
                      <p:stCondLst>
                        <p:cond delay="indefinite"/>
                      </p:stCondLst>
                      <p:childTnLst>
                        <p:par>
                          <p:cTn id="31" fill="hold" nodeType="afterGroup">
                            <p:stCondLst>
                              <p:cond delay="0"/>
                            </p:stCondLst>
                            <p:childTnLst>
                              <p:par>
                                <p:cTn id="32" presetID="56" presetClass="entr" presetSubtype="0" fill="hold" grpId="0" nodeType="clickEffect">
                                  <p:stCondLst>
                                    <p:cond delay="0"/>
                                  </p:stCondLst>
                                  <p:iterate type="wd">
                                    <p:tmPct val="10000"/>
                                  </p:iterate>
                                  <p:childTnLst>
                                    <p:set>
                                      <p:cBhvr>
                                        <p:cTn id="33" dur="1" fill="hold">
                                          <p:stCondLst>
                                            <p:cond delay="0"/>
                                          </p:stCondLst>
                                        </p:cTn>
                                        <p:tgtEl>
                                          <p:spTgt spid="17416"/>
                                        </p:tgtEl>
                                        <p:attrNameLst>
                                          <p:attrName>style.visibility</p:attrName>
                                        </p:attrNameLst>
                                      </p:cBhvr>
                                      <p:to>
                                        <p:strVal val="visible"/>
                                      </p:to>
                                    </p:set>
                                    <p:anim by="(-#ppt_w*2)" calcmode="lin" valueType="num">
                                      <p:cBhvr rctx="PPT">
                                        <p:cTn id="34" dur="250" autoRev="1" fill="hold">
                                          <p:stCondLst>
                                            <p:cond delay="0"/>
                                          </p:stCondLst>
                                        </p:cTn>
                                        <p:tgtEl>
                                          <p:spTgt spid="17416"/>
                                        </p:tgtEl>
                                        <p:attrNameLst>
                                          <p:attrName>ppt_w</p:attrName>
                                        </p:attrNameLst>
                                      </p:cBhvr>
                                    </p:anim>
                                    <p:anim by="(#ppt_w*0.50)" calcmode="lin" valueType="num">
                                      <p:cBhvr>
                                        <p:cTn id="35" dur="250" decel="50000" autoRev="1" fill="hold">
                                          <p:stCondLst>
                                            <p:cond delay="0"/>
                                          </p:stCondLst>
                                        </p:cTn>
                                        <p:tgtEl>
                                          <p:spTgt spid="17416"/>
                                        </p:tgtEl>
                                        <p:attrNameLst>
                                          <p:attrName>ppt_x</p:attrName>
                                        </p:attrNameLst>
                                      </p:cBhvr>
                                    </p:anim>
                                    <p:anim from="(-#ppt_h/2)" to="(#ppt_y)" calcmode="lin" valueType="num">
                                      <p:cBhvr>
                                        <p:cTn id="36" dur="500" fill="hold">
                                          <p:stCondLst>
                                            <p:cond delay="0"/>
                                          </p:stCondLst>
                                        </p:cTn>
                                        <p:tgtEl>
                                          <p:spTgt spid="17416"/>
                                        </p:tgtEl>
                                        <p:attrNameLst>
                                          <p:attrName>ppt_y</p:attrName>
                                        </p:attrNameLst>
                                      </p:cBhvr>
                                    </p:anim>
                                    <p:animRot by="21600000">
                                      <p:cBhvr>
                                        <p:cTn id="37" dur="500" fill="hold">
                                          <p:stCondLst>
                                            <p:cond delay="0"/>
                                          </p:stCondLst>
                                        </p:cTn>
                                        <p:tgtEl>
                                          <p:spTgt spid="17416"/>
                                        </p:tgtEl>
                                        <p:attrNameLst>
                                          <p:attrName>r</p:attrName>
                                        </p:attrNameLst>
                                      </p:cBhvr>
                                    </p:animRot>
                                  </p:childTnLst>
                                  <p:subTnLst>
                                    <p:audio>
                                      <p:cMediaNode>
                                        <p:cTn display="0" masterRel="sameClick">
                                          <p:stCondLst>
                                            <p:cond evt="begin" delay="0">
                                              <p:tn val="32"/>
                                            </p:cond>
                                          </p:stCondLst>
                                          <p:endCondLst>
                                            <p:cond evt="onStopAudio" delay="0">
                                              <p:tgtEl>
                                                <p:sldTgt/>
                                              </p:tgtEl>
                                            </p:cond>
                                          </p:endCondLst>
                                        </p:cTn>
                                        <p:tgtEl>
                                          <p:sndTgt r:embed="rId17" name="chimes.wav"/>
                                        </p:tgtEl>
                                      </p:cMediaNode>
                                    </p:audio>
                                  </p:subTnLst>
                                </p:cTn>
                              </p:par>
                            </p:childTnLst>
                          </p:cTn>
                        </p:par>
                      </p:childTnLst>
                    </p:cTn>
                  </p:par>
                  <p:par>
                    <p:cTn id="38" fill="hold" nodeType="clickPar">
                      <p:stCondLst>
                        <p:cond delay="indefinite"/>
                      </p:stCondLst>
                      <p:childTnLst>
                        <p:par>
                          <p:cTn id="39" fill="hold" nodeType="afterGroup">
                            <p:stCondLst>
                              <p:cond delay="0"/>
                            </p:stCondLst>
                            <p:childTnLst>
                              <p:par>
                                <p:cTn id="40" presetID="56" presetClass="entr" presetSubtype="0" fill="hold" grpId="0" nodeType="clickEffect">
                                  <p:stCondLst>
                                    <p:cond delay="0"/>
                                  </p:stCondLst>
                                  <p:iterate type="wd">
                                    <p:tmPct val="10000"/>
                                  </p:iterate>
                                  <p:childTnLst>
                                    <p:set>
                                      <p:cBhvr>
                                        <p:cTn id="41" dur="1" fill="hold">
                                          <p:stCondLst>
                                            <p:cond delay="0"/>
                                          </p:stCondLst>
                                        </p:cTn>
                                        <p:tgtEl>
                                          <p:spTgt spid="17417"/>
                                        </p:tgtEl>
                                        <p:attrNameLst>
                                          <p:attrName>style.visibility</p:attrName>
                                        </p:attrNameLst>
                                      </p:cBhvr>
                                      <p:to>
                                        <p:strVal val="visible"/>
                                      </p:to>
                                    </p:set>
                                    <p:anim by="(-#ppt_w*2)" calcmode="lin" valueType="num">
                                      <p:cBhvr rctx="PPT">
                                        <p:cTn id="42" dur="250" autoRev="1" fill="hold">
                                          <p:stCondLst>
                                            <p:cond delay="0"/>
                                          </p:stCondLst>
                                        </p:cTn>
                                        <p:tgtEl>
                                          <p:spTgt spid="17417"/>
                                        </p:tgtEl>
                                        <p:attrNameLst>
                                          <p:attrName>ppt_w</p:attrName>
                                        </p:attrNameLst>
                                      </p:cBhvr>
                                    </p:anim>
                                    <p:anim by="(#ppt_w*0.50)" calcmode="lin" valueType="num">
                                      <p:cBhvr>
                                        <p:cTn id="43" dur="250" decel="50000" autoRev="1" fill="hold">
                                          <p:stCondLst>
                                            <p:cond delay="0"/>
                                          </p:stCondLst>
                                        </p:cTn>
                                        <p:tgtEl>
                                          <p:spTgt spid="17417"/>
                                        </p:tgtEl>
                                        <p:attrNameLst>
                                          <p:attrName>ppt_x</p:attrName>
                                        </p:attrNameLst>
                                      </p:cBhvr>
                                    </p:anim>
                                    <p:anim from="(-#ppt_h/2)" to="(#ppt_y)" calcmode="lin" valueType="num">
                                      <p:cBhvr>
                                        <p:cTn id="44" dur="500" fill="hold">
                                          <p:stCondLst>
                                            <p:cond delay="0"/>
                                          </p:stCondLst>
                                        </p:cTn>
                                        <p:tgtEl>
                                          <p:spTgt spid="17417"/>
                                        </p:tgtEl>
                                        <p:attrNameLst>
                                          <p:attrName>ppt_y</p:attrName>
                                        </p:attrNameLst>
                                      </p:cBhvr>
                                    </p:anim>
                                    <p:animRot by="21600000">
                                      <p:cBhvr>
                                        <p:cTn id="45" dur="500" fill="hold">
                                          <p:stCondLst>
                                            <p:cond delay="0"/>
                                          </p:stCondLst>
                                        </p:cTn>
                                        <p:tgtEl>
                                          <p:spTgt spid="17417"/>
                                        </p:tgtEl>
                                        <p:attrNameLst>
                                          <p:attrName>r</p:attrName>
                                        </p:attrNameLst>
                                      </p:cBhvr>
                                    </p:animRot>
                                  </p:childTnLst>
                                  <p:subTnLst>
                                    <p:audio>
                                      <p:cMediaNode>
                                        <p:cTn display="0" masterRel="sameClick">
                                          <p:stCondLst>
                                            <p:cond evt="begin" delay="0">
                                              <p:tn val="40"/>
                                            </p:cond>
                                          </p:stCondLst>
                                          <p:endCondLst>
                                            <p:cond evt="onStopAudio" delay="0">
                                              <p:tgtEl>
                                                <p:sldTgt/>
                                              </p:tgtEl>
                                            </p:cond>
                                          </p:endCondLst>
                                        </p:cTn>
                                        <p:tgtEl>
                                          <p:sndTgt r:embed="rId17" name="chimes.wav"/>
                                        </p:tgtEl>
                                      </p:cMediaNode>
                                    </p:audio>
                                  </p:subTnLst>
                                </p:cTn>
                              </p:par>
                            </p:childTnLst>
                          </p:cTn>
                        </p:par>
                      </p:childTnLst>
                    </p:cTn>
                  </p:par>
                  <p:par>
                    <p:cTn id="46" fill="hold" nodeType="clickPar">
                      <p:stCondLst>
                        <p:cond delay="indefinite"/>
                      </p:stCondLst>
                      <p:childTnLst>
                        <p:par>
                          <p:cTn id="47" fill="hold" nodeType="afterGroup">
                            <p:stCondLst>
                              <p:cond delay="0"/>
                            </p:stCondLst>
                            <p:childTnLst>
                              <p:par>
                                <p:cTn id="48" presetID="56" presetClass="entr" presetSubtype="0" fill="hold" grpId="0" nodeType="clickEffect">
                                  <p:stCondLst>
                                    <p:cond delay="0"/>
                                  </p:stCondLst>
                                  <p:iterate type="wd">
                                    <p:tmPct val="10000"/>
                                  </p:iterate>
                                  <p:childTnLst>
                                    <p:set>
                                      <p:cBhvr>
                                        <p:cTn id="49" dur="1" fill="hold">
                                          <p:stCondLst>
                                            <p:cond delay="0"/>
                                          </p:stCondLst>
                                        </p:cTn>
                                        <p:tgtEl>
                                          <p:spTgt spid="17418"/>
                                        </p:tgtEl>
                                        <p:attrNameLst>
                                          <p:attrName>style.visibility</p:attrName>
                                        </p:attrNameLst>
                                      </p:cBhvr>
                                      <p:to>
                                        <p:strVal val="visible"/>
                                      </p:to>
                                    </p:set>
                                    <p:anim by="(-#ppt_w*2)" calcmode="lin" valueType="num">
                                      <p:cBhvr rctx="PPT">
                                        <p:cTn id="50" dur="250" autoRev="1" fill="hold">
                                          <p:stCondLst>
                                            <p:cond delay="0"/>
                                          </p:stCondLst>
                                        </p:cTn>
                                        <p:tgtEl>
                                          <p:spTgt spid="17418"/>
                                        </p:tgtEl>
                                        <p:attrNameLst>
                                          <p:attrName>ppt_w</p:attrName>
                                        </p:attrNameLst>
                                      </p:cBhvr>
                                    </p:anim>
                                    <p:anim by="(#ppt_w*0.50)" calcmode="lin" valueType="num">
                                      <p:cBhvr>
                                        <p:cTn id="51" dur="250" decel="50000" autoRev="1" fill="hold">
                                          <p:stCondLst>
                                            <p:cond delay="0"/>
                                          </p:stCondLst>
                                        </p:cTn>
                                        <p:tgtEl>
                                          <p:spTgt spid="17418"/>
                                        </p:tgtEl>
                                        <p:attrNameLst>
                                          <p:attrName>ppt_x</p:attrName>
                                        </p:attrNameLst>
                                      </p:cBhvr>
                                    </p:anim>
                                    <p:anim from="(-#ppt_h/2)" to="(#ppt_y)" calcmode="lin" valueType="num">
                                      <p:cBhvr>
                                        <p:cTn id="52" dur="500" fill="hold">
                                          <p:stCondLst>
                                            <p:cond delay="0"/>
                                          </p:stCondLst>
                                        </p:cTn>
                                        <p:tgtEl>
                                          <p:spTgt spid="17418"/>
                                        </p:tgtEl>
                                        <p:attrNameLst>
                                          <p:attrName>ppt_y</p:attrName>
                                        </p:attrNameLst>
                                      </p:cBhvr>
                                    </p:anim>
                                    <p:animRot by="21600000">
                                      <p:cBhvr>
                                        <p:cTn id="53" dur="500" fill="hold">
                                          <p:stCondLst>
                                            <p:cond delay="0"/>
                                          </p:stCondLst>
                                        </p:cTn>
                                        <p:tgtEl>
                                          <p:spTgt spid="17418"/>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17" name="chimes.wav"/>
                                        </p:tgtEl>
                                      </p:cMediaNode>
                                    </p:audio>
                                  </p:subTnLst>
                                </p:cTn>
                              </p:par>
                            </p:childTnLst>
                          </p:cTn>
                        </p:par>
                      </p:childTnLst>
                    </p:cTn>
                  </p:par>
                  <p:par>
                    <p:cTn id="54" fill="hold" nodeType="clickPar">
                      <p:stCondLst>
                        <p:cond delay="indefinite"/>
                      </p:stCondLst>
                      <p:childTnLst>
                        <p:par>
                          <p:cTn id="55" fill="hold" nodeType="afterGroup">
                            <p:stCondLst>
                              <p:cond delay="0"/>
                            </p:stCondLst>
                            <p:childTnLst>
                              <p:par>
                                <p:cTn id="56" presetID="56" presetClass="entr" presetSubtype="0" fill="hold" grpId="0" nodeType="clickEffect">
                                  <p:stCondLst>
                                    <p:cond delay="0"/>
                                  </p:stCondLst>
                                  <p:iterate type="wd">
                                    <p:tmPct val="10000"/>
                                  </p:iterate>
                                  <p:childTnLst>
                                    <p:set>
                                      <p:cBhvr>
                                        <p:cTn id="57" dur="1" fill="hold">
                                          <p:stCondLst>
                                            <p:cond delay="0"/>
                                          </p:stCondLst>
                                        </p:cTn>
                                        <p:tgtEl>
                                          <p:spTgt spid="17419"/>
                                        </p:tgtEl>
                                        <p:attrNameLst>
                                          <p:attrName>style.visibility</p:attrName>
                                        </p:attrNameLst>
                                      </p:cBhvr>
                                      <p:to>
                                        <p:strVal val="visible"/>
                                      </p:to>
                                    </p:set>
                                    <p:anim by="(-#ppt_w*2)" calcmode="lin" valueType="num">
                                      <p:cBhvr rctx="PPT">
                                        <p:cTn id="58" dur="250" autoRev="1" fill="hold">
                                          <p:stCondLst>
                                            <p:cond delay="0"/>
                                          </p:stCondLst>
                                        </p:cTn>
                                        <p:tgtEl>
                                          <p:spTgt spid="17419"/>
                                        </p:tgtEl>
                                        <p:attrNameLst>
                                          <p:attrName>ppt_w</p:attrName>
                                        </p:attrNameLst>
                                      </p:cBhvr>
                                    </p:anim>
                                    <p:anim by="(#ppt_w*0.50)" calcmode="lin" valueType="num">
                                      <p:cBhvr>
                                        <p:cTn id="59" dur="250" decel="50000" autoRev="1" fill="hold">
                                          <p:stCondLst>
                                            <p:cond delay="0"/>
                                          </p:stCondLst>
                                        </p:cTn>
                                        <p:tgtEl>
                                          <p:spTgt spid="17419"/>
                                        </p:tgtEl>
                                        <p:attrNameLst>
                                          <p:attrName>ppt_x</p:attrName>
                                        </p:attrNameLst>
                                      </p:cBhvr>
                                    </p:anim>
                                    <p:anim from="(-#ppt_h/2)" to="(#ppt_y)" calcmode="lin" valueType="num">
                                      <p:cBhvr>
                                        <p:cTn id="60" dur="500" fill="hold">
                                          <p:stCondLst>
                                            <p:cond delay="0"/>
                                          </p:stCondLst>
                                        </p:cTn>
                                        <p:tgtEl>
                                          <p:spTgt spid="17419"/>
                                        </p:tgtEl>
                                        <p:attrNameLst>
                                          <p:attrName>ppt_y</p:attrName>
                                        </p:attrNameLst>
                                      </p:cBhvr>
                                    </p:anim>
                                    <p:animRot by="21600000">
                                      <p:cBhvr>
                                        <p:cTn id="61" dur="500" fill="hold">
                                          <p:stCondLst>
                                            <p:cond delay="0"/>
                                          </p:stCondLst>
                                        </p:cTn>
                                        <p:tgtEl>
                                          <p:spTgt spid="17419"/>
                                        </p:tgtEl>
                                        <p:attrNameLst>
                                          <p:attrName>r</p:attrName>
                                        </p:attrNameLst>
                                      </p:cBhvr>
                                    </p:animRot>
                                  </p:childTnLst>
                                  <p:subTnLst>
                                    <p:audio>
                                      <p:cMediaNode>
                                        <p:cTn display="0" masterRel="sameClick">
                                          <p:stCondLst>
                                            <p:cond evt="begin" delay="0">
                                              <p:tn val="56"/>
                                            </p:cond>
                                          </p:stCondLst>
                                          <p:endCondLst>
                                            <p:cond evt="onStopAudio" delay="0">
                                              <p:tgtEl>
                                                <p:sldTgt/>
                                              </p:tgtEl>
                                            </p:cond>
                                          </p:endCondLst>
                                        </p:cTn>
                                        <p:tgtEl>
                                          <p:sndTgt r:embed="rId17" name="chimes.wav"/>
                                        </p:tgtEl>
                                      </p:cMediaNode>
                                    </p:audio>
                                  </p:subTnLst>
                                </p:cTn>
                              </p:par>
                            </p:childTnLst>
                          </p:cTn>
                        </p:par>
                      </p:childTnLst>
                    </p:cTn>
                  </p:par>
                  <p:par>
                    <p:cTn id="62" fill="hold" nodeType="clickPar">
                      <p:stCondLst>
                        <p:cond delay="indefinite"/>
                      </p:stCondLst>
                      <p:childTnLst>
                        <p:par>
                          <p:cTn id="63" fill="hold" nodeType="afterGroup">
                            <p:stCondLst>
                              <p:cond delay="0"/>
                            </p:stCondLst>
                            <p:childTnLst>
                              <p:par>
                                <p:cTn id="64" presetID="56" presetClass="entr" presetSubtype="0" fill="hold" grpId="0" nodeType="clickEffect">
                                  <p:stCondLst>
                                    <p:cond delay="0"/>
                                  </p:stCondLst>
                                  <p:iterate type="wd">
                                    <p:tmPct val="10000"/>
                                  </p:iterate>
                                  <p:childTnLst>
                                    <p:set>
                                      <p:cBhvr>
                                        <p:cTn id="65" dur="1" fill="hold">
                                          <p:stCondLst>
                                            <p:cond delay="0"/>
                                          </p:stCondLst>
                                        </p:cTn>
                                        <p:tgtEl>
                                          <p:spTgt spid="17420"/>
                                        </p:tgtEl>
                                        <p:attrNameLst>
                                          <p:attrName>style.visibility</p:attrName>
                                        </p:attrNameLst>
                                      </p:cBhvr>
                                      <p:to>
                                        <p:strVal val="visible"/>
                                      </p:to>
                                    </p:set>
                                    <p:anim by="(-#ppt_w*2)" calcmode="lin" valueType="num">
                                      <p:cBhvr rctx="PPT">
                                        <p:cTn id="66" dur="250" autoRev="1" fill="hold">
                                          <p:stCondLst>
                                            <p:cond delay="0"/>
                                          </p:stCondLst>
                                        </p:cTn>
                                        <p:tgtEl>
                                          <p:spTgt spid="17420"/>
                                        </p:tgtEl>
                                        <p:attrNameLst>
                                          <p:attrName>ppt_w</p:attrName>
                                        </p:attrNameLst>
                                      </p:cBhvr>
                                    </p:anim>
                                    <p:anim by="(#ppt_w*0.50)" calcmode="lin" valueType="num">
                                      <p:cBhvr>
                                        <p:cTn id="67" dur="250" decel="50000" autoRev="1" fill="hold">
                                          <p:stCondLst>
                                            <p:cond delay="0"/>
                                          </p:stCondLst>
                                        </p:cTn>
                                        <p:tgtEl>
                                          <p:spTgt spid="17420"/>
                                        </p:tgtEl>
                                        <p:attrNameLst>
                                          <p:attrName>ppt_x</p:attrName>
                                        </p:attrNameLst>
                                      </p:cBhvr>
                                    </p:anim>
                                    <p:anim from="(-#ppt_h/2)" to="(#ppt_y)" calcmode="lin" valueType="num">
                                      <p:cBhvr>
                                        <p:cTn id="68" dur="500" fill="hold">
                                          <p:stCondLst>
                                            <p:cond delay="0"/>
                                          </p:stCondLst>
                                        </p:cTn>
                                        <p:tgtEl>
                                          <p:spTgt spid="17420"/>
                                        </p:tgtEl>
                                        <p:attrNameLst>
                                          <p:attrName>ppt_y</p:attrName>
                                        </p:attrNameLst>
                                      </p:cBhvr>
                                    </p:anim>
                                    <p:animRot by="21600000">
                                      <p:cBhvr>
                                        <p:cTn id="69" dur="500" fill="hold">
                                          <p:stCondLst>
                                            <p:cond delay="0"/>
                                          </p:stCondLst>
                                        </p:cTn>
                                        <p:tgtEl>
                                          <p:spTgt spid="17420"/>
                                        </p:tgtEl>
                                        <p:attrNameLst>
                                          <p:attrName>r</p:attrName>
                                        </p:attrNameLst>
                                      </p:cBhvr>
                                    </p:animRot>
                                  </p:childTnLst>
                                  <p:subTnLst>
                                    <p:audio>
                                      <p:cMediaNode>
                                        <p:cTn display="0" masterRel="sameClick">
                                          <p:stCondLst>
                                            <p:cond evt="begin" delay="0">
                                              <p:tn val="64"/>
                                            </p:cond>
                                          </p:stCondLst>
                                          <p:endCondLst>
                                            <p:cond evt="onStopAudio" delay="0">
                                              <p:tgtEl>
                                                <p:sldTgt/>
                                              </p:tgtEl>
                                            </p:cond>
                                          </p:endCondLst>
                                        </p:cTn>
                                        <p:tgtEl>
                                          <p:sndTgt r:embed="rId17" name="chimes.wav"/>
                                        </p:tgtEl>
                                      </p:cMediaNode>
                                    </p:audio>
                                  </p:subTnLst>
                                </p:cTn>
                              </p:par>
                            </p:childTnLst>
                          </p:cTn>
                        </p:par>
                      </p:childTnLst>
                    </p:cTn>
                  </p:par>
                  <p:par>
                    <p:cTn id="70" fill="hold" nodeType="clickPar">
                      <p:stCondLst>
                        <p:cond delay="indefinite"/>
                      </p:stCondLst>
                      <p:childTnLst>
                        <p:par>
                          <p:cTn id="71" fill="hold" nodeType="afterGroup">
                            <p:stCondLst>
                              <p:cond delay="0"/>
                            </p:stCondLst>
                            <p:childTnLst>
                              <p:par>
                                <p:cTn id="72" presetID="56" presetClass="entr" presetSubtype="0" fill="hold" grpId="0" nodeType="clickEffect">
                                  <p:stCondLst>
                                    <p:cond delay="0"/>
                                  </p:stCondLst>
                                  <p:iterate type="wd">
                                    <p:tmPct val="10000"/>
                                  </p:iterate>
                                  <p:childTnLst>
                                    <p:set>
                                      <p:cBhvr>
                                        <p:cTn id="73" dur="1" fill="hold">
                                          <p:stCondLst>
                                            <p:cond delay="0"/>
                                          </p:stCondLst>
                                        </p:cTn>
                                        <p:tgtEl>
                                          <p:spTgt spid="17422"/>
                                        </p:tgtEl>
                                        <p:attrNameLst>
                                          <p:attrName>style.visibility</p:attrName>
                                        </p:attrNameLst>
                                      </p:cBhvr>
                                      <p:to>
                                        <p:strVal val="visible"/>
                                      </p:to>
                                    </p:set>
                                    <p:anim by="(-#ppt_w*2)" calcmode="lin" valueType="num">
                                      <p:cBhvr rctx="PPT">
                                        <p:cTn id="74" dur="250" autoRev="1" fill="hold">
                                          <p:stCondLst>
                                            <p:cond delay="0"/>
                                          </p:stCondLst>
                                        </p:cTn>
                                        <p:tgtEl>
                                          <p:spTgt spid="17422"/>
                                        </p:tgtEl>
                                        <p:attrNameLst>
                                          <p:attrName>ppt_w</p:attrName>
                                        </p:attrNameLst>
                                      </p:cBhvr>
                                    </p:anim>
                                    <p:anim by="(#ppt_w*0.50)" calcmode="lin" valueType="num">
                                      <p:cBhvr>
                                        <p:cTn id="75" dur="250" decel="50000" autoRev="1" fill="hold">
                                          <p:stCondLst>
                                            <p:cond delay="0"/>
                                          </p:stCondLst>
                                        </p:cTn>
                                        <p:tgtEl>
                                          <p:spTgt spid="17422"/>
                                        </p:tgtEl>
                                        <p:attrNameLst>
                                          <p:attrName>ppt_x</p:attrName>
                                        </p:attrNameLst>
                                      </p:cBhvr>
                                    </p:anim>
                                    <p:anim from="(-#ppt_h/2)" to="(#ppt_y)" calcmode="lin" valueType="num">
                                      <p:cBhvr>
                                        <p:cTn id="76" dur="500" fill="hold">
                                          <p:stCondLst>
                                            <p:cond delay="0"/>
                                          </p:stCondLst>
                                        </p:cTn>
                                        <p:tgtEl>
                                          <p:spTgt spid="17422"/>
                                        </p:tgtEl>
                                        <p:attrNameLst>
                                          <p:attrName>ppt_y</p:attrName>
                                        </p:attrNameLst>
                                      </p:cBhvr>
                                    </p:anim>
                                    <p:animRot by="21600000">
                                      <p:cBhvr>
                                        <p:cTn id="77" dur="500" fill="hold">
                                          <p:stCondLst>
                                            <p:cond delay="0"/>
                                          </p:stCondLst>
                                        </p:cTn>
                                        <p:tgtEl>
                                          <p:spTgt spid="17422"/>
                                        </p:tgtEl>
                                        <p:attrNameLst>
                                          <p:attrName>r</p:attrName>
                                        </p:attrNameLst>
                                      </p:cBhvr>
                                    </p:animRot>
                                  </p:childTnLst>
                                  <p:subTnLst>
                                    <p:audio>
                                      <p:cMediaNode>
                                        <p:cTn display="0" masterRel="sameClick">
                                          <p:stCondLst>
                                            <p:cond evt="begin" delay="0">
                                              <p:tn val="72"/>
                                            </p:cond>
                                          </p:stCondLst>
                                          <p:endCondLst>
                                            <p:cond evt="onStopAudio" delay="0">
                                              <p:tgtEl>
                                                <p:sldTgt/>
                                              </p:tgtEl>
                                            </p:cond>
                                          </p:endCondLst>
                                        </p:cTn>
                                        <p:tgtEl>
                                          <p:sndTgt r:embed="rId17" name="chimes.wav"/>
                                        </p:tgtEl>
                                      </p:cMediaNode>
                                    </p:audio>
                                  </p:subTnLst>
                                </p:cTn>
                              </p:par>
                            </p:childTnLst>
                          </p:cTn>
                        </p:par>
                      </p:childTnLst>
                    </p:cTn>
                  </p:par>
                  <p:par>
                    <p:cTn id="78" fill="hold" nodeType="clickPar">
                      <p:stCondLst>
                        <p:cond delay="indefinite"/>
                      </p:stCondLst>
                      <p:childTnLst>
                        <p:par>
                          <p:cTn id="79" fill="hold" nodeType="afterGroup">
                            <p:stCondLst>
                              <p:cond delay="0"/>
                            </p:stCondLst>
                            <p:childTnLst>
                              <p:par>
                                <p:cTn id="80" presetID="56" presetClass="entr" presetSubtype="0" fill="hold" grpId="0" nodeType="clickEffect">
                                  <p:stCondLst>
                                    <p:cond delay="0"/>
                                  </p:stCondLst>
                                  <p:iterate type="wd">
                                    <p:tmPct val="10000"/>
                                  </p:iterate>
                                  <p:childTnLst>
                                    <p:set>
                                      <p:cBhvr>
                                        <p:cTn id="81" dur="1" fill="hold">
                                          <p:stCondLst>
                                            <p:cond delay="0"/>
                                          </p:stCondLst>
                                        </p:cTn>
                                        <p:tgtEl>
                                          <p:spTgt spid="17423"/>
                                        </p:tgtEl>
                                        <p:attrNameLst>
                                          <p:attrName>style.visibility</p:attrName>
                                        </p:attrNameLst>
                                      </p:cBhvr>
                                      <p:to>
                                        <p:strVal val="visible"/>
                                      </p:to>
                                    </p:set>
                                    <p:anim by="(-#ppt_w*2)" calcmode="lin" valueType="num">
                                      <p:cBhvr rctx="PPT">
                                        <p:cTn id="82" dur="250" autoRev="1" fill="hold">
                                          <p:stCondLst>
                                            <p:cond delay="0"/>
                                          </p:stCondLst>
                                        </p:cTn>
                                        <p:tgtEl>
                                          <p:spTgt spid="17423"/>
                                        </p:tgtEl>
                                        <p:attrNameLst>
                                          <p:attrName>ppt_w</p:attrName>
                                        </p:attrNameLst>
                                      </p:cBhvr>
                                    </p:anim>
                                    <p:anim by="(#ppt_w*0.50)" calcmode="lin" valueType="num">
                                      <p:cBhvr>
                                        <p:cTn id="83" dur="250" decel="50000" autoRev="1" fill="hold">
                                          <p:stCondLst>
                                            <p:cond delay="0"/>
                                          </p:stCondLst>
                                        </p:cTn>
                                        <p:tgtEl>
                                          <p:spTgt spid="17423"/>
                                        </p:tgtEl>
                                        <p:attrNameLst>
                                          <p:attrName>ppt_x</p:attrName>
                                        </p:attrNameLst>
                                      </p:cBhvr>
                                    </p:anim>
                                    <p:anim from="(-#ppt_h/2)" to="(#ppt_y)" calcmode="lin" valueType="num">
                                      <p:cBhvr>
                                        <p:cTn id="84" dur="500" fill="hold">
                                          <p:stCondLst>
                                            <p:cond delay="0"/>
                                          </p:stCondLst>
                                        </p:cTn>
                                        <p:tgtEl>
                                          <p:spTgt spid="17423"/>
                                        </p:tgtEl>
                                        <p:attrNameLst>
                                          <p:attrName>ppt_y</p:attrName>
                                        </p:attrNameLst>
                                      </p:cBhvr>
                                    </p:anim>
                                    <p:animRot by="21600000">
                                      <p:cBhvr>
                                        <p:cTn id="85" dur="500" fill="hold">
                                          <p:stCondLst>
                                            <p:cond delay="0"/>
                                          </p:stCondLst>
                                        </p:cTn>
                                        <p:tgtEl>
                                          <p:spTgt spid="17423"/>
                                        </p:tgtEl>
                                        <p:attrNameLst>
                                          <p:attrName>r</p:attrName>
                                        </p:attrNameLst>
                                      </p:cBhvr>
                                    </p:animRot>
                                  </p:childTnLst>
                                  <p:subTnLst>
                                    <p:audio>
                                      <p:cMediaNode>
                                        <p:cTn display="0" masterRel="sameClick">
                                          <p:stCondLst>
                                            <p:cond evt="begin" delay="0">
                                              <p:tn val="80"/>
                                            </p:cond>
                                          </p:stCondLst>
                                          <p:endCondLst>
                                            <p:cond evt="onStopAudio" delay="0">
                                              <p:tgtEl>
                                                <p:sldTgt/>
                                              </p:tgtEl>
                                            </p:cond>
                                          </p:endCondLst>
                                        </p:cTn>
                                        <p:tgtEl>
                                          <p:sndTgt r:embed="rId17"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7414" grpId="0"/>
      <p:bldP spid="17415" grpId="0"/>
      <p:bldP spid="17416" grpId="0"/>
      <p:bldP spid="17417" grpId="0"/>
      <p:bldP spid="17418" grpId="0"/>
      <p:bldP spid="17419" grpId="0"/>
      <p:bldP spid="17420" grpId="0"/>
      <p:bldP spid="17422" grpId="0"/>
      <p:bldP spid="1742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custDataLst>
              <p:tags r:id="rId1"/>
            </p:custDataLst>
          </p:nvPr>
        </p:nvPicPr>
        <p:blipFill>
          <a:blip r:embed="rId16"/>
          <a:stretch>
            <a:fillRect/>
          </a:stretch>
        </p:blipFill>
        <p:spPr>
          <a:xfrm>
            <a:off x="406400" y="658813"/>
            <a:ext cx="2389188" cy="608012"/>
          </a:xfrm>
          <a:prstGeom prst="rect">
            <a:avLst/>
          </a:prstGeom>
          <a:noFill/>
          <a:ln w="9525">
            <a:noFill/>
          </a:ln>
        </p:spPr>
      </p:pic>
      <p:sp>
        <p:nvSpPr>
          <p:cNvPr id="33795" name="文本框 7"/>
          <p:cNvSpPr txBox="1"/>
          <p:nvPr>
            <p:custDataLst>
              <p:tags r:id="rId2"/>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33796" name="Text Box 2"/>
          <p:cNvSpPr txBox="1"/>
          <p:nvPr>
            <p:custDataLst>
              <p:tags r:id="rId3"/>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文白对译</a:t>
            </a:r>
          </a:p>
        </p:txBody>
      </p:sp>
      <p:sp>
        <p:nvSpPr>
          <p:cNvPr id="3" name="矩形 2"/>
          <p:cNvSpPr/>
          <p:nvPr>
            <p:custDataLst>
              <p:tags r:id="rId4"/>
            </p:custDataLst>
          </p:nvPr>
        </p:nvSpPr>
        <p:spPr>
          <a:xfrm>
            <a:off x="5955665" y="2306955"/>
            <a:ext cx="5648960" cy="2399665"/>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pitchFamily="34" charset="-122"/>
                <a:ea typeface="微软雅黑" panose="020B0503020204020204" pitchFamily="34" charset="-122"/>
              </a:rPr>
              <a:t>译文：</a:t>
            </a:r>
          </a:p>
          <a:p>
            <a:pPr indent="609600" eaLnBrk="0" hangingPunct="0">
              <a:lnSpc>
                <a:spcPct val="150000"/>
              </a:lnSpc>
            </a:pPr>
            <a:r>
              <a:rPr lang="zh-CN" altLang="zh-CN" sz="2000">
                <a:latin typeface="微软雅黑" panose="020B0503020204020204" pitchFamily="34" charset="-122"/>
                <a:ea typeface="微软雅黑" panose="020B0503020204020204" pitchFamily="34" charset="-122"/>
              </a:rPr>
              <a:t>李渤自认为找到了石钟山命名的原因了。但是这个说法，我更加怀疑它。山石（被敲打时）发出声音，到处都是这样。可是惟独这座山用钟来命名，为什么呢？</a:t>
            </a:r>
          </a:p>
        </p:txBody>
      </p:sp>
      <p:sp>
        <p:nvSpPr>
          <p:cNvPr id="5" name="Text Box 6"/>
          <p:cNvSpPr/>
          <p:nvPr>
            <p:custDataLst>
              <p:tags r:id="rId5"/>
            </p:custDataLst>
          </p:nvPr>
        </p:nvSpPr>
        <p:spPr>
          <a:xfrm>
            <a:off x="614045" y="2367915"/>
            <a:ext cx="5003165" cy="2306955"/>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pitchFamily="34" charset="-122"/>
                <a:ea typeface="微软雅黑" panose="020B0503020204020204" pitchFamily="34" charset="-122"/>
              </a:rPr>
              <a:t>原文 </a:t>
            </a:r>
          </a:p>
          <a:p>
            <a:pPr indent="609600">
              <a:lnSpc>
                <a:spcPct val="150000"/>
              </a:lnSpc>
            </a:pPr>
            <a:r>
              <a:rPr lang="zh-CN" altLang="zh-CN" sz="2400" b="1">
                <a:latin typeface="微软雅黑" panose="020B0503020204020204" pitchFamily="34" charset="-122"/>
                <a:ea typeface="微软雅黑" panose="020B0503020204020204" pitchFamily="34" charset="-122"/>
              </a:rPr>
              <a:t>自以为得之矣。然是说也，余尤疑之。石之铿然有声者，所在皆是也，而此独以钟名，何哉？</a:t>
            </a:r>
          </a:p>
        </p:txBody>
      </p:sp>
      <p:pic>
        <p:nvPicPr>
          <p:cNvPr id="2" name="图片 1" descr="e68dae5d21f9116505583f58f0b7aa9355f981eeac8fa-G7fJTU_fw1200"/>
          <p:cNvPicPr>
            <a:picLocks noChangeAspect="1"/>
          </p:cNvPicPr>
          <p:nvPr>
            <p:custDataLst>
              <p:tags r:id="rId6"/>
            </p:custDataLst>
          </p:nvPr>
        </p:nvPicPr>
        <p:blipFill>
          <a:blip r:embed="rId17"/>
          <a:srcRect t="23958" b="25000"/>
          <a:stretch>
            <a:fillRect/>
          </a:stretch>
        </p:blipFill>
        <p:spPr>
          <a:xfrm>
            <a:off x="9154795" y="424815"/>
            <a:ext cx="2968625" cy="2164715"/>
          </a:xfrm>
          <a:prstGeom prst="rect">
            <a:avLst/>
          </a:prstGeom>
        </p:spPr>
      </p:pic>
      <p:sp>
        <p:nvSpPr>
          <p:cNvPr id="12294" name="Text Box 6"/>
          <p:cNvSpPr txBox="1"/>
          <p:nvPr>
            <p:custDataLst>
              <p:tags r:id="rId7"/>
            </p:custDataLst>
          </p:nvPr>
        </p:nvSpPr>
        <p:spPr>
          <a:xfrm>
            <a:off x="1486218" y="5104448"/>
            <a:ext cx="4145280" cy="460375"/>
          </a:xfrm>
          <a:prstGeom prst="rect">
            <a:avLst/>
          </a:prstGeom>
          <a:noFill/>
          <a:ln w="9525">
            <a:noFill/>
          </a:ln>
        </p:spPr>
        <p:txBody>
          <a:bodyPr wrap="none">
            <a:spAutoFit/>
          </a:bodyPr>
          <a:lstStyle/>
          <a:p>
            <a:r>
              <a:rPr lang="zh-CN" altLang="en-US" sz="2400" b="1">
                <a:solidFill>
                  <a:srgbClr val="0000CC"/>
                </a:solidFill>
                <a:latin typeface="微软雅黑" panose="020B0503020204020204" pitchFamily="34" charset="-122"/>
                <a:ea typeface="微软雅黑" panose="020B0503020204020204" pitchFamily="34" charset="-122"/>
              </a:rPr>
              <a:t>之：</a:t>
            </a:r>
            <a:r>
              <a:rPr lang="zh-CN" altLang="en-US" sz="2400" b="1">
                <a:solidFill>
                  <a:srgbClr val="FF0000"/>
                </a:solidFill>
                <a:latin typeface="微软雅黑" panose="020B0503020204020204" pitchFamily="34" charset="-122"/>
                <a:ea typeface="微软雅黑" panose="020B0503020204020204" pitchFamily="34" charset="-122"/>
              </a:rPr>
              <a:t>石钟山命名的真正的原因</a:t>
            </a:r>
          </a:p>
        </p:txBody>
      </p:sp>
      <p:sp>
        <p:nvSpPr>
          <p:cNvPr id="12295" name="Text Box 7"/>
          <p:cNvSpPr txBox="1"/>
          <p:nvPr>
            <p:custDataLst>
              <p:tags r:id="rId8"/>
            </p:custDataLst>
          </p:nvPr>
        </p:nvSpPr>
        <p:spPr>
          <a:xfrm>
            <a:off x="6229668" y="5104448"/>
            <a:ext cx="1407160" cy="460375"/>
          </a:xfrm>
          <a:prstGeom prst="rect">
            <a:avLst/>
          </a:prstGeom>
          <a:noFill/>
          <a:ln w="9525">
            <a:noFill/>
          </a:ln>
        </p:spPr>
        <p:txBody>
          <a:bodyPr wrap="none">
            <a:spAutoFit/>
          </a:bodyPr>
          <a:lstStyle/>
          <a:p>
            <a:r>
              <a:rPr lang="zh-CN" altLang="en-US" sz="2400" b="1">
                <a:solidFill>
                  <a:srgbClr val="0000CC"/>
                </a:solidFill>
                <a:latin typeface="微软雅黑" panose="020B0503020204020204" pitchFamily="34" charset="-122"/>
                <a:ea typeface="微软雅黑" panose="020B0503020204020204" pitchFamily="34" charset="-122"/>
              </a:rPr>
              <a:t>然：</a:t>
            </a:r>
            <a:r>
              <a:rPr lang="zh-CN" altLang="en-US" sz="2400" b="1">
                <a:solidFill>
                  <a:srgbClr val="FF0000"/>
                </a:solidFill>
                <a:latin typeface="微软雅黑" panose="020B0503020204020204" pitchFamily="34" charset="-122"/>
                <a:ea typeface="微软雅黑" panose="020B0503020204020204" pitchFamily="34" charset="-122"/>
              </a:rPr>
              <a:t>但是</a:t>
            </a:r>
          </a:p>
        </p:txBody>
      </p:sp>
      <p:sp>
        <p:nvSpPr>
          <p:cNvPr id="12296" name="Text Box 8"/>
          <p:cNvSpPr txBox="1"/>
          <p:nvPr>
            <p:custDataLst>
              <p:tags r:id="rId9"/>
            </p:custDataLst>
          </p:nvPr>
        </p:nvSpPr>
        <p:spPr>
          <a:xfrm>
            <a:off x="8234998" y="5104448"/>
            <a:ext cx="1101090" cy="460375"/>
          </a:xfrm>
          <a:prstGeom prst="rect">
            <a:avLst/>
          </a:prstGeom>
          <a:noFill/>
          <a:ln w="9525">
            <a:noFill/>
          </a:ln>
        </p:spPr>
        <p:txBody>
          <a:bodyPr wrap="none">
            <a:spAutoFit/>
          </a:bodyPr>
          <a:lstStyle/>
          <a:p>
            <a:r>
              <a:rPr lang="zh-CN" altLang="en-US" sz="2400" b="1">
                <a:solidFill>
                  <a:srgbClr val="0000CC"/>
                </a:solidFill>
                <a:latin typeface="微软雅黑" panose="020B0503020204020204" pitchFamily="34" charset="-122"/>
                <a:ea typeface="微软雅黑" panose="020B0503020204020204" pitchFamily="34" charset="-122"/>
              </a:rPr>
              <a:t>是：</a:t>
            </a:r>
            <a:r>
              <a:rPr lang="zh-CN" altLang="en-US" sz="2400" b="1">
                <a:solidFill>
                  <a:srgbClr val="FF0000"/>
                </a:solidFill>
                <a:latin typeface="微软雅黑" panose="020B0503020204020204" pitchFamily="34" charset="-122"/>
                <a:ea typeface="微软雅黑" panose="020B0503020204020204" pitchFamily="34" charset="-122"/>
              </a:rPr>
              <a:t>这</a:t>
            </a:r>
          </a:p>
        </p:txBody>
      </p:sp>
      <p:sp>
        <p:nvSpPr>
          <p:cNvPr id="12297" name="Text Box 9"/>
          <p:cNvSpPr txBox="1"/>
          <p:nvPr>
            <p:custDataLst>
              <p:tags r:id="rId10"/>
            </p:custDataLst>
          </p:nvPr>
        </p:nvSpPr>
        <p:spPr>
          <a:xfrm>
            <a:off x="9934258" y="5104448"/>
            <a:ext cx="1407160" cy="460375"/>
          </a:xfrm>
          <a:prstGeom prst="rect">
            <a:avLst/>
          </a:prstGeom>
          <a:noFill/>
          <a:ln w="9525">
            <a:noFill/>
          </a:ln>
        </p:spPr>
        <p:txBody>
          <a:bodyPr wrap="none">
            <a:spAutoFit/>
          </a:bodyPr>
          <a:lstStyle/>
          <a:p>
            <a:r>
              <a:rPr lang="zh-CN" altLang="en-US" sz="2400" b="1">
                <a:solidFill>
                  <a:srgbClr val="0000CC"/>
                </a:solidFill>
                <a:latin typeface="微软雅黑" panose="020B0503020204020204" pitchFamily="34" charset="-122"/>
                <a:ea typeface="微软雅黑" panose="020B0503020204020204" pitchFamily="34" charset="-122"/>
              </a:rPr>
              <a:t>始：</a:t>
            </a:r>
            <a:r>
              <a:rPr lang="zh-CN" altLang="en-US" sz="2400" b="1">
                <a:solidFill>
                  <a:srgbClr val="FF0000"/>
                </a:solidFill>
                <a:latin typeface="微软雅黑" panose="020B0503020204020204" pitchFamily="34" charset="-122"/>
                <a:ea typeface="微软雅黑" panose="020B0503020204020204" pitchFamily="34" charset="-122"/>
              </a:rPr>
              <a:t>惟独</a:t>
            </a:r>
          </a:p>
        </p:txBody>
      </p:sp>
      <p:sp>
        <p:nvSpPr>
          <p:cNvPr id="12298" name="Text Box 10"/>
          <p:cNvSpPr txBox="1"/>
          <p:nvPr>
            <p:custDataLst>
              <p:tags r:id="rId11"/>
            </p:custDataLst>
          </p:nvPr>
        </p:nvSpPr>
        <p:spPr>
          <a:xfrm>
            <a:off x="1471613" y="5855335"/>
            <a:ext cx="1101090" cy="460375"/>
          </a:xfrm>
          <a:prstGeom prst="rect">
            <a:avLst/>
          </a:prstGeom>
          <a:noFill/>
          <a:ln w="9525">
            <a:noFill/>
          </a:ln>
        </p:spPr>
        <p:txBody>
          <a:bodyPr wrap="none">
            <a:spAutoFit/>
          </a:bodyPr>
          <a:lstStyle/>
          <a:p>
            <a:r>
              <a:rPr lang="zh-CN" altLang="en-US" sz="2400" b="1">
                <a:solidFill>
                  <a:srgbClr val="0000CC"/>
                </a:solidFill>
                <a:latin typeface="微软雅黑" panose="020B0503020204020204" pitchFamily="34" charset="-122"/>
                <a:ea typeface="微软雅黑" panose="020B0503020204020204" pitchFamily="34" charset="-122"/>
              </a:rPr>
              <a:t>以：</a:t>
            </a:r>
            <a:r>
              <a:rPr lang="zh-CN" altLang="en-US" sz="2400" b="1">
                <a:solidFill>
                  <a:srgbClr val="FF0000"/>
                </a:solidFill>
                <a:latin typeface="微软雅黑" panose="020B0503020204020204" pitchFamily="34" charset="-122"/>
                <a:ea typeface="微软雅黑" panose="020B0503020204020204" pitchFamily="34" charset="-122"/>
              </a:rPr>
              <a:t>用</a:t>
            </a:r>
          </a:p>
        </p:txBody>
      </p:sp>
      <p:sp>
        <p:nvSpPr>
          <p:cNvPr id="12299" name="Text Box 11"/>
          <p:cNvSpPr txBox="1"/>
          <p:nvPr>
            <p:custDataLst>
              <p:tags r:id="rId12"/>
            </p:custDataLst>
          </p:nvPr>
        </p:nvSpPr>
        <p:spPr>
          <a:xfrm>
            <a:off x="3398838" y="5855335"/>
            <a:ext cx="1407160" cy="460375"/>
          </a:xfrm>
          <a:prstGeom prst="rect">
            <a:avLst/>
          </a:prstGeom>
          <a:noFill/>
          <a:ln w="9525">
            <a:noFill/>
          </a:ln>
        </p:spPr>
        <p:txBody>
          <a:bodyPr wrap="none">
            <a:spAutoFit/>
          </a:bodyPr>
          <a:lstStyle/>
          <a:p>
            <a:r>
              <a:rPr lang="zh-CN" altLang="en-US" sz="2400" b="1">
                <a:solidFill>
                  <a:srgbClr val="0000CC"/>
                </a:solidFill>
                <a:latin typeface="微软雅黑" panose="020B0503020204020204" pitchFamily="34" charset="-122"/>
                <a:ea typeface="微软雅黑" panose="020B0503020204020204" pitchFamily="34" charset="-122"/>
              </a:rPr>
              <a:t>名：</a:t>
            </a:r>
            <a:r>
              <a:rPr lang="zh-CN" altLang="en-US" sz="2400" b="1">
                <a:solidFill>
                  <a:srgbClr val="FF0000"/>
                </a:solidFill>
                <a:latin typeface="微软雅黑" panose="020B0503020204020204" pitchFamily="34" charset="-122"/>
                <a:ea typeface="微软雅黑" panose="020B0503020204020204" pitchFamily="34" charset="-122"/>
              </a:rPr>
              <a:t>命名</a:t>
            </a:r>
          </a:p>
        </p:txBody>
      </p:sp>
      <p:sp>
        <p:nvSpPr>
          <p:cNvPr id="12300" name="Text Box 12"/>
          <p:cNvSpPr txBox="1"/>
          <p:nvPr>
            <p:custDataLst>
              <p:tags r:id="rId13"/>
            </p:custDataLst>
          </p:nvPr>
        </p:nvSpPr>
        <p:spPr>
          <a:xfrm>
            <a:off x="5632133" y="5855335"/>
            <a:ext cx="3241040" cy="460375"/>
          </a:xfrm>
          <a:prstGeom prst="rect">
            <a:avLst/>
          </a:prstGeom>
          <a:noFill/>
          <a:ln w="9525">
            <a:noFill/>
          </a:ln>
        </p:spPr>
        <p:txBody>
          <a:bodyPr wrap="none">
            <a:spAutoFit/>
          </a:bodyPr>
          <a:lstStyle/>
          <a:p>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石</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有声者：</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定后句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6" presetClass="entr" presetSubtype="0" fill="hold" grpId="0" nodeType="clickEffect">
                                  <p:stCondLst>
                                    <p:cond delay="0"/>
                                  </p:stCondLst>
                                  <p:iterate type="wd">
                                    <p:tmPct val="10000"/>
                                  </p:iterate>
                                  <p:childTnLst>
                                    <p:set>
                                      <p:cBhvr>
                                        <p:cTn id="17" dur="1" fill="hold">
                                          <p:stCondLst>
                                            <p:cond delay="0"/>
                                          </p:stCondLst>
                                        </p:cTn>
                                        <p:tgtEl>
                                          <p:spTgt spid="12294"/>
                                        </p:tgtEl>
                                        <p:attrNameLst>
                                          <p:attrName>style.visibility</p:attrName>
                                        </p:attrNameLst>
                                      </p:cBhvr>
                                      <p:to>
                                        <p:strVal val="visible"/>
                                      </p:to>
                                    </p:set>
                                    <p:anim by="(-#ppt_w*2)" calcmode="lin" valueType="num">
                                      <p:cBhvr rctx="PPT">
                                        <p:cTn id="18" dur="250" autoRev="1" fill="hold">
                                          <p:stCondLst>
                                            <p:cond delay="0"/>
                                          </p:stCondLst>
                                        </p:cTn>
                                        <p:tgtEl>
                                          <p:spTgt spid="12294"/>
                                        </p:tgtEl>
                                        <p:attrNameLst>
                                          <p:attrName>ppt_w</p:attrName>
                                        </p:attrNameLst>
                                      </p:cBhvr>
                                    </p:anim>
                                    <p:anim by="(#ppt_w*0.50)" calcmode="lin" valueType="num">
                                      <p:cBhvr>
                                        <p:cTn id="19" dur="250" decel="50000" autoRev="1" fill="hold">
                                          <p:stCondLst>
                                            <p:cond delay="0"/>
                                          </p:stCondLst>
                                        </p:cTn>
                                        <p:tgtEl>
                                          <p:spTgt spid="12294"/>
                                        </p:tgtEl>
                                        <p:attrNameLst>
                                          <p:attrName>ppt_x</p:attrName>
                                        </p:attrNameLst>
                                      </p:cBhvr>
                                    </p:anim>
                                    <p:anim from="(-#ppt_h/2)" to="(#ppt_y)" calcmode="lin" valueType="num">
                                      <p:cBhvr>
                                        <p:cTn id="20" dur="500" fill="hold">
                                          <p:stCondLst>
                                            <p:cond delay="0"/>
                                          </p:stCondLst>
                                        </p:cTn>
                                        <p:tgtEl>
                                          <p:spTgt spid="12294"/>
                                        </p:tgtEl>
                                        <p:attrNameLst>
                                          <p:attrName>ppt_y</p:attrName>
                                        </p:attrNameLst>
                                      </p:cBhvr>
                                    </p:anim>
                                    <p:animRot by="21600000">
                                      <p:cBhvr>
                                        <p:cTn id="21" dur="500" fill="hold">
                                          <p:stCondLst>
                                            <p:cond delay="0"/>
                                          </p:stCondLst>
                                        </p:cTn>
                                        <p:tgtEl>
                                          <p:spTgt spid="12294"/>
                                        </p:tgtEl>
                                        <p:attrNameLst>
                                          <p:attrName>r</p:attrName>
                                        </p:attrNameLst>
                                      </p:cBhvr>
                                    </p:animRot>
                                  </p:childTnLst>
                                  <p:subTnLst>
                                    <p:audio>
                                      <p:cMediaNode>
                                        <p:cTn display="0" masterRel="sameClick">
                                          <p:stCondLst>
                                            <p:cond evt="begin" delay="0">
                                              <p:tn val="16"/>
                                            </p:cond>
                                          </p:stCondLst>
                                          <p:endCondLst>
                                            <p:cond evt="onStopAudio" delay="0">
                                              <p:tgtEl>
                                                <p:sldTgt/>
                                              </p:tgtEl>
                                            </p:cond>
                                          </p:endCondLst>
                                        </p:cTn>
                                        <p:tgtEl>
                                          <p:sndTgt r:embed="rId15" name="chimes.wav"/>
                                        </p:tgtEl>
                                      </p:cMediaNode>
                                    </p:audio>
                                  </p:subTnLst>
                                </p:cTn>
                              </p:par>
                            </p:childTnLst>
                          </p:cTn>
                        </p:par>
                      </p:childTnLst>
                    </p:cTn>
                  </p:par>
                  <p:par>
                    <p:cTn id="22" fill="hold" nodeType="clickPar">
                      <p:stCondLst>
                        <p:cond delay="indefinite"/>
                      </p:stCondLst>
                      <p:childTnLst>
                        <p:par>
                          <p:cTn id="23" fill="hold" nodeType="afterGroup">
                            <p:stCondLst>
                              <p:cond delay="0"/>
                            </p:stCondLst>
                            <p:childTnLst>
                              <p:par>
                                <p:cTn id="24" presetID="56" presetClass="entr" presetSubtype="0" fill="hold" grpId="0" nodeType="clickEffect">
                                  <p:stCondLst>
                                    <p:cond delay="0"/>
                                  </p:stCondLst>
                                  <p:iterate type="wd">
                                    <p:tmPct val="10000"/>
                                  </p:iterate>
                                  <p:childTnLst>
                                    <p:set>
                                      <p:cBhvr>
                                        <p:cTn id="25" dur="1" fill="hold">
                                          <p:stCondLst>
                                            <p:cond delay="0"/>
                                          </p:stCondLst>
                                        </p:cTn>
                                        <p:tgtEl>
                                          <p:spTgt spid="12295"/>
                                        </p:tgtEl>
                                        <p:attrNameLst>
                                          <p:attrName>style.visibility</p:attrName>
                                        </p:attrNameLst>
                                      </p:cBhvr>
                                      <p:to>
                                        <p:strVal val="visible"/>
                                      </p:to>
                                    </p:set>
                                    <p:anim by="(-#ppt_w*2)" calcmode="lin" valueType="num">
                                      <p:cBhvr rctx="PPT">
                                        <p:cTn id="26" dur="250" autoRev="1" fill="hold">
                                          <p:stCondLst>
                                            <p:cond delay="0"/>
                                          </p:stCondLst>
                                        </p:cTn>
                                        <p:tgtEl>
                                          <p:spTgt spid="12295"/>
                                        </p:tgtEl>
                                        <p:attrNameLst>
                                          <p:attrName>ppt_w</p:attrName>
                                        </p:attrNameLst>
                                      </p:cBhvr>
                                    </p:anim>
                                    <p:anim by="(#ppt_w*0.50)" calcmode="lin" valueType="num">
                                      <p:cBhvr>
                                        <p:cTn id="27" dur="250" decel="50000" autoRev="1" fill="hold">
                                          <p:stCondLst>
                                            <p:cond delay="0"/>
                                          </p:stCondLst>
                                        </p:cTn>
                                        <p:tgtEl>
                                          <p:spTgt spid="12295"/>
                                        </p:tgtEl>
                                        <p:attrNameLst>
                                          <p:attrName>ppt_x</p:attrName>
                                        </p:attrNameLst>
                                      </p:cBhvr>
                                    </p:anim>
                                    <p:anim from="(-#ppt_h/2)" to="(#ppt_y)" calcmode="lin" valueType="num">
                                      <p:cBhvr>
                                        <p:cTn id="28" dur="500" fill="hold">
                                          <p:stCondLst>
                                            <p:cond delay="0"/>
                                          </p:stCondLst>
                                        </p:cTn>
                                        <p:tgtEl>
                                          <p:spTgt spid="12295"/>
                                        </p:tgtEl>
                                        <p:attrNameLst>
                                          <p:attrName>ppt_y</p:attrName>
                                        </p:attrNameLst>
                                      </p:cBhvr>
                                    </p:anim>
                                    <p:animRot by="21600000">
                                      <p:cBhvr>
                                        <p:cTn id="29" dur="500" fill="hold">
                                          <p:stCondLst>
                                            <p:cond delay="0"/>
                                          </p:stCondLst>
                                        </p:cTn>
                                        <p:tgtEl>
                                          <p:spTgt spid="12295"/>
                                        </p:tgtEl>
                                        <p:attrNameLst>
                                          <p:attrName>r</p:attrName>
                                        </p:attrNameLst>
                                      </p:cBhvr>
                                    </p:animRot>
                                  </p:childTnLst>
                                  <p:subTnLst>
                                    <p:audio>
                                      <p:cMediaNode>
                                        <p:cTn display="0" masterRel="sameClick">
                                          <p:stCondLst>
                                            <p:cond evt="begin" delay="0">
                                              <p:tn val="24"/>
                                            </p:cond>
                                          </p:stCondLst>
                                          <p:endCondLst>
                                            <p:cond evt="onStopAudio" delay="0">
                                              <p:tgtEl>
                                                <p:sldTgt/>
                                              </p:tgtEl>
                                            </p:cond>
                                          </p:endCondLst>
                                        </p:cTn>
                                        <p:tgtEl>
                                          <p:sndTgt r:embed="rId15" name="chimes.wav"/>
                                        </p:tgtEl>
                                      </p:cMediaNode>
                                    </p:audio>
                                  </p:subTnLst>
                                </p:cTn>
                              </p:par>
                            </p:childTnLst>
                          </p:cTn>
                        </p:par>
                      </p:childTnLst>
                    </p:cTn>
                  </p:par>
                  <p:par>
                    <p:cTn id="30" fill="hold" nodeType="clickPar">
                      <p:stCondLst>
                        <p:cond delay="indefinite"/>
                      </p:stCondLst>
                      <p:childTnLst>
                        <p:par>
                          <p:cTn id="31" fill="hold" nodeType="afterGroup">
                            <p:stCondLst>
                              <p:cond delay="0"/>
                            </p:stCondLst>
                            <p:childTnLst>
                              <p:par>
                                <p:cTn id="32" presetID="56" presetClass="entr" presetSubtype="0" fill="hold" grpId="0" nodeType="clickEffect">
                                  <p:stCondLst>
                                    <p:cond delay="0"/>
                                  </p:stCondLst>
                                  <p:iterate type="wd">
                                    <p:tmPct val="10000"/>
                                  </p:iterate>
                                  <p:childTnLst>
                                    <p:set>
                                      <p:cBhvr>
                                        <p:cTn id="33" dur="1" fill="hold">
                                          <p:stCondLst>
                                            <p:cond delay="0"/>
                                          </p:stCondLst>
                                        </p:cTn>
                                        <p:tgtEl>
                                          <p:spTgt spid="12296"/>
                                        </p:tgtEl>
                                        <p:attrNameLst>
                                          <p:attrName>style.visibility</p:attrName>
                                        </p:attrNameLst>
                                      </p:cBhvr>
                                      <p:to>
                                        <p:strVal val="visible"/>
                                      </p:to>
                                    </p:set>
                                    <p:anim by="(-#ppt_w*2)" calcmode="lin" valueType="num">
                                      <p:cBhvr rctx="PPT">
                                        <p:cTn id="34" dur="250" autoRev="1" fill="hold">
                                          <p:stCondLst>
                                            <p:cond delay="0"/>
                                          </p:stCondLst>
                                        </p:cTn>
                                        <p:tgtEl>
                                          <p:spTgt spid="12296"/>
                                        </p:tgtEl>
                                        <p:attrNameLst>
                                          <p:attrName>ppt_w</p:attrName>
                                        </p:attrNameLst>
                                      </p:cBhvr>
                                    </p:anim>
                                    <p:anim by="(#ppt_w*0.50)" calcmode="lin" valueType="num">
                                      <p:cBhvr>
                                        <p:cTn id="35" dur="250" decel="50000" autoRev="1" fill="hold">
                                          <p:stCondLst>
                                            <p:cond delay="0"/>
                                          </p:stCondLst>
                                        </p:cTn>
                                        <p:tgtEl>
                                          <p:spTgt spid="12296"/>
                                        </p:tgtEl>
                                        <p:attrNameLst>
                                          <p:attrName>ppt_x</p:attrName>
                                        </p:attrNameLst>
                                      </p:cBhvr>
                                    </p:anim>
                                    <p:anim from="(-#ppt_h/2)" to="(#ppt_y)" calcmode="lin" valueType="num">
                                      <p:cBhvr>
                                        <p:cTn id="36" dur="500" fill="hold">
                                          <p:stCondLst>
                                            <p:cond delay="0"/>
                                          </p:stCondLst>
                                        </p:cTn>
                                        <p:tgtEl>
                                          <p:spTgt spid="12296"/>
                                        </p:tgtEl>
                                        <p:attrNameLst>
                                          <p:attrName>ppt_y</p:attrName>
                                        </p:attrNameLst>
                                      </p:cBhvr>
                                    </p:anim>
                                    <p:animRot by="21600000">
                                      <p:cBhvr>
                                        <p:cTn id="37" dur="500" fill="hold">
                                          <p:stCondLst>
                                            <p:cond delay="0"/>
                                          </p:stCondLst>
                                        </p:cTn>
                                        <p:tgtEl>
                                          <p:spTgt spid="12296"/>
                                        </p:tgtEl>
                                        <p:attrNameLst>
                                          <p:attrName>r</p:attrName>
                                        </p:attrNameLst>
                                      </p:cBhvr>
                                    </p:animRot>
                                  </p:childTnLst>
                                  <p:subTnLst>
                                    <p:audio>
                                      <p:cMediaNode>
                                        <p:cTn display="0" masterRel="sameClick">
                                          <p:stCondLst>
                                            <p:cond evt="begin" delay="0">
                                              <p:tn val="32"/>
                                            </p:cond>
                                          </p:stCondLst>
                                          <p:endCondLst>
                                            <p:cond evt="onStopAudio" delay="0">
                                              <p:tgtEl>
                                                <p:sldTgt/>
                                              </p:tgtEl>
                                            </p:cond>
                                          </p:endCondLst>
                                        </p:cTn>
                                        <p:tgtEl>
                                          <p:sndTgt r:embed="rId15" name="chimes.wav"/>
                                        </p:tgtEl>
                                      </p:cMediaNode>
                                    </p:audio>
                                  </p:subTnLst>
                                </p:cTn>
                              </p:par>
                            </p:childTnLst>
                          </p:cTn>
                        </p:par>
                      </p:childTnLst>
                    </p:cTn>
                  </p:par>
                  <p:par>
                    <p:cTn id="38" fill="hold" nodeType="clickPar">
                      <p:stCondLst>
                        <p:cond delay="indefinite"/>
                      </p:stCondLst>
                      <p:childTnLst>
                        <p:par>
                          <p:cTn id="39" fill="hold" nodeType="afterGroup">
                            <p:stCondLst>
                              <p:cond delay="0"/>
                            </p:stCondLst>
                            <p:childTnLst>
                              <p:par>
                                <p:cTn id="40" presetID="56" presetClass="entr" presetSubtype="0" fill="hold" grpId="0" nodeType="clickEffect">
                                  <p:stCondLst>
                                    <p:cond delay="0"/>
                                  </p:stCondLst>
                                  <p:iterate type="wd">
                                    <p:tmPct val="10000"/>
                                  </p:iterate>
                                  <p:childTnLst>
                                    <p:set>
                                      <p:cBhvr>
                                        <p:cTn id="41" dur="1" fill="hold">
                                          <p:stCondLst>
                                            <p:cond delay="0"/>
                                          </p:stCondLst>
                                        </p:cTn>
                                        <p:tgtEl>
                                          <p:spTgt spid="12297"/>
                                        </p:tgtEl>
                                        <p:attrNameLst>
                                          <p:attrName>style.visibility</p:attrName>
                                        </p:attrNameLst>
                                      </p:cBhvr>
                                      <p:to>
                                        <p:strVal val="visible"/>
                                      </p:to>
                                    </p:set>
                                    <p:anim by="(-#ppt_w*2)" calcmode="lin" valueType="num">
                                      <p:cBhvr rctx="PPT">
                                        <p:cTn id="42" dur="250" autoRev="1" fill="hold">
                                          <p:stCondLst>
                                            <p:cond delay="0"/>
                                          </p:stCondLst>
                                        </p:cTn>
                                        <p:tgtEl>
                                          <p:spTgt spid="12297"/>
                                        </p:tgtEl>
                                        <p:attrNameLst>
                                          <p:attrName>ppt_w</p:attrName>
                                        </p:attrNameLst>
                                      </p:cBhvr>
                                    </p:anim>
                                    <p:anim by="(#ppt_w*0.50)" calcmode="lin" valueType="num">
                                      <p:cBhvr>
                                        <p:cTn id="43" dur="250" decel="50000" autoRev="1" fill="hold">
                                          <p:stCondLst>
                                            <p:cond delay="0"/>
                                          </p:stCondLst>
                                        </p:cTn>
                                        <p:tgtEl>
                                          <p:spTgt spid="12297"/>
                                        </p:tgtEl>
                                        <p:attrNameLst>
                                          <p:attrName>ppt_x</p:attrName>
                                        </p:attrNameLst>
                                      </p:cBhvr>
                                    </p:anim>
                                    <p:anim from="(-#ppt_h/2)" to="(#ppt_y)" calcmode="lin" valueType="num">
                                      <p:cBhvr>
                                        <p:cTn id="44" dur="500" fill="hold">
                                          <p:stCondLst>
                                            <p:cond delay="0"/>
                                          </p:stCondLst>
                                        </p:cTn>
                                        <p:tgtEl>
                                          <p:spTgt spid="12297"/>
                                        </p:tgtEl>
                                        <p:attrNameLst>
                                          <p:attrName>ppt_y</p:attrName>
                                        </p:attrNameLst>
                                      </p:cBhvr>
                                    </p:anim>
                                    <p:animRot by="21600000">
                                      <p:cBhvr>
                                        <p:cTn id="45" dur="500" fill="hold">
                                          <p:stCondLst>
                                            <p:cond delay="0"/>
                                          </p:stCondLst>
                                        </p:cTn>
                                        <p:tgtEl>
                                          <p:spTgt spid="12297"/>
                                        </p:tgtEl>
                                        <p:attrNameLst>
                                          <p:attrName>r</p:attrName>
                                        </p:attrNameLst>
                                      </p:cBhvr>
                                    </p:animRot>
                                  </p:childTnLst>
                                  <p:subTnLst>
                                    <p:audio>
                                      <p:cMediaNode>
                                        <p:cTn display="0" masterRel="sameClick">
                                          <p:stCondLst>
                                            <p:cond evt="begin" delay="0">
                                              <p:tn val="40"/>
                                            </p:cond>
                                          </p:stCondLst>
                                          <p:endCondLst>
                                            <p:cond evt="onStopAudio" delay="0">
                                              <p:tgtEl>
                                                <p:sldTgt/>
                                              </p:tgtEl>
                                            </p:cond>
                                          </p:endCondLst>
                                        </p:cTn>
                                        <p:tgtEl>
                                          <p:sndTgt r:embed="rId15" name="chimes.wav"/>
                                        </p:tgtEl>
                                      </p:cMediaNode>
                                    </p:audio>
                                  </p:subTnLst>
                                </p:cTn>
                              </p:par>
                            </p:childTnLst>
                          </p:cTn>
                        </p:par>
                      </p:childTnLst>
                    </p:cTn>
                  </p:par>
                  <p:par>
                    <p:cTn id="46" fill="hold" nodeType="clickPar">
                      <p:stCondLst>
                        <p:cond delay="indefinite"/>
                      </p:stCondLst>
                      <p:childTnLst>
                        <p:par>
                          <p:cTn id="47" fill="hold" nodeType="afterGroup">
                            <p:stCondLst>
                              <p:cond delay="0"/>
                            </p:stCondLst>
                            <p:childTnLst>
                              <p:par>
                                <p:cTn id="48" presetID="56" presetClass="entr" presetSubtype="0" fill="hold" grpId="0" nodeType="clickEffect">
                                  <p:stCondLst>
                                    <p:cond delay="0"/>
                                  </p:stCondLst>
                                  <p:iterate type="wd">
                                    <p:tmPct val="10000"/>
                                  </p:iterate>
                                  <p:childTnLst>
                                    <p:set>
                                      <p:cBhvr>
                                        <p:cTn id="49" dur="1" fill="hold">
                                          <p:stCondLst>
                                            <p:cond delay="0"/>
                                          </p:stCondLst>
                                        </p:cTn>
                                        <p:tgtEl>
                                          <p:spTgt spid="12298"/>
                                        </p:tgtEl>
                                        <p:attrNameLst>
                                          <p:attrName>style.visibility</p:attrName>
                                        </p:attrNameLst>
                                      </p:cBhvr>
                                      <p:to>
                                        <p:strVal val="visible"/>
                                      </p:to>
                                    </p:set>
                                    <p:anim by="(-#ppt_w*2)" calcmode="lin" valueType="num">
                                      <p:cBhvr rctx="PPT">
                                        <p:cTn id="50" dur="250" autoRev="1" fill="hold">
                                          <p:stCondLst>
                                            <p:cond delay="0"/>
                                          </p:stCondLst>
                                        </p:cTn>
                                        <p:tgtEl>
                                          <p:spTgt spid="12298"/>
                                        </p:tgtEl>
                                        <p:attrNameLst>
                                          <p:attrName>ppt_w</p:attrName>
                                        </p:attrNameLst>
                                      </p:cBhvr>
                                    </p:anim>
                                    <p:anim by="(#ppt_w*0.50)" calcmode="lin" valueType="num">
                                      <p:cBhvr>
                                        <p:cTn id="51" dur="250" decel="50000" autoRev="1" fill="hold">
                                          <p:stCondLst>
                                            <p:cond delay="0"/>
                                          </p:stCondLst>
                                        </p:cTn>
                                        <p:tgtEl>
                                          <p:spTgt spid="12298"/>
                                        </p:tgtEl>
                                        <p:attrNameLst>
                                          <p:attrName>ppt_x</p:attrName>
                                        </p:attrNameLst>
                                      </p:cBhvr>
                                    </p:anim>
                                    <p:anim from="(-#ppt_h/2)" to="(#ppt_y)" calcmode="lin" valueType="num">
                                      <p:cBhvr>
                                        <p:cTn id="52" dur="500" fill="hold">
                                          <p:stCondLst>
                                            <p:cond delay="0"/>
                                          </p:stCondLst>
                                        </p:cTn>
                                        <p:tgtEl>
                                          <p:spTgt spid="12298"/>
                                        </p:tgtEl>
                                        <p:attrNameLst>
                                          <p:attrName>ppt_y</p:attrName>
                                        </p:attrNameLst>
                                      </p:cBhvr>
                                    </p:anim>
                                    <p:animRot by="21600000">
                                      <p:cBhvr>
                                        <p:cTn id="53" dur="500" fill="hold">
                                          <p:stCondLst>
                                            <p:cond delay="0"/>
                                          </p:stCondLst>
                                        </p:cTn>
                                        <p:tgtEl>
                                          <p:spTgt spid="12298"/>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15" name="chimes.wav"/>
                                        </p:tgtEl>
                                      </p:cMediaNode>
                                    </p:audio>
                                  </p:subTnLst>
                                </p:cTn>
                              </p:par>
                            </p:childTnLst>
                          </p:cTn>
                        </p:par>
                      </p:childTnLst>
                    </p:cTn>
                  </p:par>
                  <p:par>
                    <p:cTn id="54" fill="hold" nodeType="clickPar">
                      <p:stCondLst>
                        <p:cond delay="indefinite"/>
                      </p:stCondLst>
                      <p:childTnLst>
                        <p:par>
                          <p:cTn id="55" fill="hold" nodeType="afterGroup">
                            <p:stCondLst>
                              <p:cond delay="0"/>
                            </p:stCondLst>
                            <p:childTnLst>
                              <p:par>
                                <p:cTn id="56" presetID="56" presetClass="entr" presetSubtype="0" fill="hold" grpId="0" nodeType="clickEffect">
                                  <p:stCondLst>
                                    <p:cond delay="0"/>
                                  </p:stCondLst>
                                  <p:iterate type="wd">
                                    <p:tmPct val="10000"/>
                                  </p:iterate>
                                  <p:childTnLst>
                                    <p:set>
                                      <p:cBhvr>
                                        <p:cTn id="57" dur="1" fill="hold">
                                          <p:stCondLst>
                                            <p:cond delay="0"/>
                                          </p:stCondLst>
                                        </p:cTn>
                                        <p:tgtEl>
                                          <p:spTgt spid="12299"/>
                                        </p:tgtEl>
                                        <p:attrNameLst>
                                          <p:attrName>style.visibility</p:attrName>
                                        </p:attrNameLst>
                                      </p:cBhvr>
                                      <p:to>
                                        <p:strVal val="visible"/>
                                      </p:to>
                                    </p:set>
                                    <p:anim by="(-#ppt_w*2)" calcmode="lin" valueType="num">
                                      <p:cBhvr rctx="PPT">
                                        <p:cTn id="58" dur="250" autoRev="1" fill="hold">
                                          <p:stCondLst>
                                            <p:cond delay="0"/>
                                          </p:stCondLst>
                                        </p:cTn>
                                        <p:tgtEl>
                                          <p:spTgt spid="12299"/>
                                        </p:tgtEl>
                                        <p:attrNameLst>
                                          <p:attrName>ppt_w</p:attrName>
                                        </p:attrNameLst>
                                      </p:cBhvr>
                                    </p:anim>
                                    <p:anim by="(#ppt_w*0.50)" calcmode="lin" valueType="num">
                                      <p:cBhvr>
                                        <p:cTn id="59" dur="250" decel="50000" autoRev="1" fill="hold">
                                          <p:stCondLst>
                                            <p:cond delay="0"/>
                                          </p:stCondLst>
                                        </p:cTn>
                                        <p:tgtEl>
                                          <p:spTgt spid="12299"/>
                                        </p:tgtEl>
                                        <p:attrNameLst>
                                          <p:attrName>ppt_x</p:attrName>
                                        </p:attrNameLst>
                                      </p:cBhvr>
                                    </p:anim>
                                    <p:anim from="(-#ppt_h/2)" to="(#ppt_y)" calcmode="lin" valueType="num">
                                      <p:cBhvr>
                                        <p:cTn id="60" dur="500" fill="hold">
                                          <p:stCondLst>
                                            <p:cond delay="0"/>
                                          </p:stCondLst>
                                        </p:cTn>
                                        <p:tgtEl>
                                          <p:spTgt spid="12299"/>
                                        </p:tgtEl>
                                        <p:attrNameLst>
                                          <p:attrName>ppt_y</p:attrName>
                                        </p:attrNameLst>
                                      </p:cBhvr>
                                    </p:anim>
                                    <p:animRot by="21600000">
                                      <p:cBhvr>
                                        <p:cTn id="61" dur="500" fill="hold">
                                          <p:stCondLst>
                                            <p:cond delay="0"/>
                                          </p:stCondLst>
                                        </p:cTn>
                                        <p:tgtEl>
                                          <p:spTgt spid="12299"/>
                                        </p:tgtEl>
                                        <p:attrNameLst>
                                          <p:attrName>r</p:attrName>
                                        </p:attrNameLst>
                                      </p:cBhvr>
                                    </p:animRot>
                                  </p:childTnLst>
                                  <p:subTnLst>
                                    <p:audio>
                                      <p:cMediaNode>
                                        <p:cTn display="0" masterRel="sameClick">
                                          <p:stCondLst>
                                            <p:cond evt="begin" delay="0">
                                              <p:tn val="56"/>
                                            </p:cond>
                                          </p:stCondLst>
                                          <p:endCondLst>
                                            <p:cond evt="onStopAudio" delay="0">
                                              <p:tgtEl>
                                                <p:sldTgt/>
                                              </p:tgtEl>
                                            </p:cond>
                                          </p:endCondLst>
                                        </p:cTn>
                                        <p:tgtEl>
                                          <p:sndTgt r:embed="rId15" name="chimes.wav"/>
                                        </p:tgtEl>
                                      </p:cMediaNode>
                                    </p:audio>
                                  </p:subTnLst>
                                </p:cTn>
                              </p:par>
                            </p:childTnLst>
                          </p:cTn>
                        </p:par>
                      </p:childTnLst>
                    </p:cTn>
                  </p:par>
                  <p:par>
                    <p:cTn id="62" fill="hold" nodeType="clickPar">
                      <p:stCondLst>
                        <p:cond delay="indefinite"/>
                      </p:stCondLst>
                      <p:childTnLst>
                        <p:par>
                          <p:cTn id="63" fill="hold" nodeType="afterGroup">
                            <p:stCondLst>
                              <p:cond delay="0"/>
                            </p:stCondLst>
                            <p:childTnLst>
                              <p:par>
                                <p:cTn id="64" presetID="56" presetClass="entr" presetSubtype="0" fill="hold" grpId="0" nodeType="clickEffect">
                                  <p:stCondLst>
                                    <p:cond delay="0"/>
                                  </p:stCondLst>
                                  <p:iterate type="wd">
                                    <p:tmPct val="10000"/>
                                  </p:iterate>
                                  <p:childTnLst>
                                    <p:set>
                                      <p:cBhvr>
                                        <p:cTn id="65" dur="1" fill="hold">
                                          <p:stCondLst>
                                            <p:cond delay="0"/>
                                          </p:stCondLst>
                                        </p:cTn>
                                        <p:tgtEl>
                                          <p:spTgt spid="12300"/>
                                        </p:tgtEl>
                                        <p:attrNameLst>
                                          <p:attrName>style.visibility</p:attrName>
                                        </p:attrNameLst>
                                      </p:cBhvr>
                                      <p:to>
                                        <p:strVal val="visible"/>
                                      </p:to>
                                    </p:set>
                                    <p:anim by="(-#ppt_w*2)" calcmode="lin" valueType="num">
                                      <p:cBhvr rctx="PPT">
                                        <p:cTn id="66" dur="250" autoRev="1" fill="hold">
                                          <p:stCondLst>
                                            <p:cond delay="0"/>
                                          </p:stCondLst>
                                        </p:cTn>
                                        <p:tgtEl>
                                          <p:spTgt spid="12300"/>
                                        </p:tgtEl>
                                        <p:attrNameLst>
                                          <p:attrName>ppt_w</p:attrName>
                                        </p:attrNameLst>
                                      </p:cBhvr>
                                    </p:anim>
                                    <p:anim by="(#ppt_w*0.50)" calcmode="lin" valueType="num">
                                      <p:cBhvr>
                                        <p:cTn id="67" dur="250" decel="50000" autoRev="1" fill="hold">
                                          <p:stCondLst>
                                            <p:cond delay="0"/>
                                          </p:stCondLst>
                                        </p:cTn>
                                        <p:tgtEl>
                                          <p:spTgt spid="12300"/>
                                        </p:tgtEl>
                                        <p:attrNameLst>
                                          <p:attrName>ppt_x</p:attrName>
                                        </p:attrNameLst>
                                      </p:cBhvr>
                                    </p:anim>
                                    <p:anim from="(-#ppt_h/2)" to="(#ppt_y)" calcmode="lin" valueType="num">
                                      <p:cBhvr>
                                        <p:cTn id="68" dur="500" fill="hold">
                                          <p:stCondLst>
                                            <p:cond delay="0"/>
                                          </p:stCondLst>
                                        </p:cTn>
                                        <p:tgtEl>
                                          <p:spTgt spid="12300"/>
                                        </p:tgtEl>
                                        <p:attrNameLst>
                                          <p:attrName>ppt_y</p:attrName>
                                        </p:attrNameLst>
                                      </p:cBhvr>
                                    </p:anim>
                                    <p:animRot by="21600000">
                                      <p:cBhvr>
                                        <p:cTn id="69" dur="500" fill="hold">
                                          <p:stCondLst>
                                            <p:cond delay="0"/>
                                          </p:stCondLst>
                                        </p:cTn>
                                        <p:tgtEl>
                                          <p:spTgt spid="12300"/>
                                        </p:tgtEl>
                                        <p:attrNameLst>
                                          <p:attrName>r</p:attrName>
                                        </p:attrNameLst>
                                      </p:cBhvr>
                                    </p:animRot>
                                  </p:childTnLst>
                                  <p:subTnLst>
                                    <p:audio>
                                      <p:cMediaNode>
                                        <p:cTn display="0" masterRel="sameClick">
                                          <p:stCondLst>
                                            <p:cond evt="begin" delay="0">
                                              <p:tn val="64"/>
                                            </p:cond>
                                          </p:stCondLst>
                                          <p:endCondLst>
                                            <p:cond evt="onStopAudio" delay="0">
                                              <p:tgtEl>
                                                <p:sldTgt/>
                                              </p:tgtEl>
                                            </p:cond>
                                          </p:endCondLst>
                                        </p:cTn>
                                        <p:tgtEl>
                                          <p:sndTgt r:embed="rId15"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2294" grpId="0"/>
      <p:bldP spid="12295" grpId="0"/>
      <p:bldP spid="12296" grpId="0"/>
      <p:bldP spid="12297" grpId="0"/>
      <p:bldP spid="12298" grpId="0"/>
      <p:bldP spid="12299" grpId="0"/>
      <p:bldP spid="1230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custDataLst>
              <p:tags r:id="rId1"/>
            </p:custDataLst>
          </p:nvPr>
        </p:nvPicPr>
        <p:blipFill>
          <a:blip r:embed="rId13"/>
          <a:stretch>
            <a:fillRect/>
          </a:stretch>
        </p:blipFill>
        <p:spPr>
          <a:xfrm>
            <a:off x="406400" y="658813"/>
            <a:ext cx="2389188" cy="608012"/>
          </a:xfrm>
          <a:prstGeom prst="rect">
            <a:avLst/>
          </a:prstGeom>
          <a:noFill/>
          <a:ln w="9525">
            <a:noFill/>
          </a:ln>
        </p:spPr>
      </p:pic>
      <p:sp>
        <p:nvSpPr>
          <p:cNvPr id="33795" name="文本框 7"/>
          <p:cNvSpPr txBox="1"/>
          <p:nvPr>
            <p:custDataLst>
              <p:tags r:id="rId2"/>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33796" name="Text Box 2"/>
          <p:cNvSpPr txBox="1"/>
          <p:nvPr>
            <p:custDataLst>
              <p:tags r:id="rId3"/>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文白对译</a:t>
            </a:r>
          </a:p>
        </p:txBody>
      </p:sp>
      <p:sp>
        <p:nvSpPr>
          <p:cNvPr id="3" name="矩形 2"/>
          <p:cNvSpPr/>
          <p:nvPr>
            <p:custDataLst>
              <p:tags r:id="rId4"/>
            </p:custDataLst>
          </p:nvPr>
        </p:nvSpPr>
        <p:spPr>
          <a:xfrm>
            <a:off x="5961380" y="2076450"/>
            <a:ext cx="5648960" cy="2399665"/>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pitchFamily="34" charset="-122"/>
                <a:ea typeface="微软雅黑" panose="020B0503020204020204" pitchFamily="34" charset="-122"/>
              </a:rPr>
              <a:t>译文：</a:t>
            </a:r>
          </a:p>
          <a:p>
            <a:pPr indent="609600" eaLnBrk="0" hangingPunct="0">
              <a:lnSpc>
                <a:spcPct val="150000"/>
              </a:lnSpc>
            </a:pPr>
            <a:r>
              <a:rPr lang="zh-CN" altLang="zh-CN" sz="2000">
                <a:latin typeface="微软雅黑" panose="020B0503020204020204" pitchFamily="34" charset="-122"/>
                <a:ea typeface="微软雅黑" panose="020B0503020204020204" pitchFamily="34" charset="-122"/>
              </a:rPr>
              <a:t>元丰元年六月初九日，我从齐安乘船出发到临汝去，（我的）大儿子苏迈将要去就任饶州府德兴县的县尉，（我）送他到湖口县，因而能够看一看人们所说的（名叫）石钟的山。</a:t>
            </a:r>
          </a:p>
        </p:txBody>
      </p:sp>
      <p:sp>
        <p:nvSpPr>
          <p:cNvPr id="5" name="Text Box 6"/>
          <p:cNvSpPr/>
          <p:nvPr>
            <p:custDataLst>
              <p:tags r:id="rId5"/>
            </p:custDataLst>
          </p:nvPr>
        </p:nvSpPr>
        <p:spPr>
          <a:xfrm>
            <a:off x="629285" y="2076450"/>
            <a:ext cx="5003165" cy="2861310"/>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pitchFamily="34" charset="-122"/>
                <a:ea typeface="微软雅黑" panose="020B0503020204020204" pitchFamily="34" charset="-122"/>
              </a:rPr>
              <a:t>原文 </a:t>
            </a:r>
          </a:p>
          <a:p>
            <a:pPr indent="609600">
              <a:lnSpc>
                <a:spcPct val="150000"/>
              </a:lnSpc>
            </a:pPr>
            <a:r>
              <a:rPr lang="zh-CN" altLang="zh-CN" sz="2400" b="1">
                <a:latin typeface="微软雅黑" panose="020B0503020204020204" pitchFamily="34" charset="-122"/>
                <a:ea typeface="微软雅黑" panose="020B0503020204020204" pitchFamily="34" charset="-122"/>
              </a:rPr>
              <a:t>元丰七年六月丁丑，余自齐安舟行适临汝，而长子迈将赴饶之德兴尉，送之至湖口，因得观所谓石钟者。</a:t>
            </a:r>
          </a:p>
        </p:txBody>
      </p:sp>
      <p:pic>
        <p:nvPicPr>
          <p:cNvPr id="2" name="图片 1" descr="e68dae5d21f9116505583f58f0b7aa9355f981eeac8fa-G7fJTU_fw1200"/>
          <p:cNvPicPr>
            <a:picLocks noChangeAspect="1"/>
          </p:cNvPicPr>
          <p:nvPr>
            <p:custDataLst>
              <p:tags r:id="rId6"/>
            </p:custDataLst>
          </p:nvPr>
        </p:nvPicPr>
        <p:blipFill>
          <a:blip r:embed="rId14"/>
          <a:srcRect t="23958" b="25000"/>
          <a:stretch>
            <a:fillRect/>
          </a:stretch>
        </p:blipFill>
        <p:spPr>
          <a:xfrm>
            <a:off x="9154795" y="424815"/>
            <a:ext cx="2968625" cy="2164715"/>
          </a:xfrm>
          <a:prstGeom prst="rect">
            <a:avLst/>
          </a:prstGeom>
        </p:spPr>
      </p:pic>
      <p:sp>
        <p:nvSpPr>
          <p:cNvPr id="19462" name="Text Box 6"/>
          <p:cNvSpPr txBox="1"/>
          <p:nvPr>
            <p:custDataLst>
              <p:tags r:id="rId7"/>
            </p:custDataLst>
          </p:nvPr>
        </p:nvSpPr>
        <p:spPr>
          <a:xfrm>
            <a:off x="1698625" y="5187950"/>
            <a:ext cx="1097280" cy="460375"/>
          </a:xfrm>
          <a:prstGeom prst="rect">
            <a:avLst/>
          </a:prstGeom>
          <a:noFill/>
          <a:ln w="9525">
            <a:noFill/>
          </a:ln>
        </p:spPr>
        <p:txBody>
          <a:bodyPr wrap="none">
            <a:spAutoFit/>
          </a:bodyPr>
          <a:lstStyle/>
          <a:p>
            <a:r>
              <a:rPr lang="zh-CN" altLang="en-US" sz="2400" b="1">
                <a:solidFill>
                  <a:srgbClr val="0000CC"/>
                </a:solidFill>
                <a:latin typeface="微软雅黑" panose="020B0503020204020204" pitchFamily="34" charset="-122"/>
                <a:ea typeface="微软雅黑" panose="020B0503020204020204" pitchFamily="34" charset="-122"/>
              </a:rPr>
              <a:t>自：</a:t>
            </a:r>
            <a:r>
              <a:rPr lang="zh-CN" altLang="en-US" sz="2400" b="1">
                <a:solidFill>
                  <a:srgbClr val="FF0000"/>
                </a:solidFill>
                <a:latin typeface="微软雅黑" panose="020B0503020204020204" pitchFamily="34" charset="-122"/>
                <a:ea typeface="微软雅黑" panose="020B0503020204020204" pitchFamily="34" charset="-122"/>
              </a:rPr>
              <a:t>从</a:t>
            </a:r>
          </a:p>
        </p:txBody>
      </p:sp>
      <p:sp>
        <p:nvSpPr>
          <p:cNvPr id="19463" name="Text Box 7"/>
          <p:cNvSpPr txBox="1"/>
          <p:nvPr>
            <p:custDataLst>
              <p:tags r:id="rId8"/>
            </p:custDataLst>
          </p:nvPr>
        </p:nvSpPr>
        <p:spPr>
          <a:xfrm>
            <a:off x="4041140" y="5187950"/>
            <a:ext cx="2631440" cy="460375"/>
          </a:xfrm>
          <a:prstGeom prst="rect">
            <a:avLst/>
          </a:prstGeom>
          <a:noFill/>
          <a:ln w="9525">
            <a:noFill/>
          </a:ln>
        </p:spPr>
        <p:txBody>
          <a:bodyPr wrap="none">
            <a:spAutoFit/>
          </a:bodyPr>
          <a:lstStyle/>
          <a:p>
            <a:r>
              <a:rPr lang="zh-CN" altLang="en-US" sz="2400" b="1">
                <a:solidFill>
                  <a:srgbClr val="0000CC"/>
                </a:solidFill>
                <a:latin typeface="微软雅黑" panose="020B0503020204020204" pitchFamily="34" charset="-122"/>
                <a:ea typeface="微软雅黑" panose="020B0503020204020204" pitchFamily="34" charset="-122"/>
              </a:rPr>
              <a:t>舟：</a:t>
            </a:r>
            <a:r>
              <a:rPr lang="zh-CN" altLang="en-US" sz="2400" b="1">
                <a:solidFill>
                  <a:srgbClr val="FF0000"/>
                </a:solidFill>
                <a:latin typeface="微软雅黑" panose="020B0503020204020204" pitchFamily="34" charset="-122"/>
                <a:ea typeface="微软雅黑" panose="020B0503020204020204" pitchFamily="34" charset="-122"/>
              </a:rPr>
              <a:t>用船。名为状</a:t>
            </a:r>
          </a:p>
        </p:txBody>
      </p:sp>
      <p:sp>
        <p:nvSpPr>
          <p:cNvPr id="19464" name="Text Box 8"/>
          <p:cNvSpPr txBox="1"/>
          <p:nvPr>
            <p:custDataLst>
              <p:tags r:id="rId9"/>
            </p:custDataLst>
          </p:nvPr>
        </p:nvSpPr>
        <p:spPr>
          <a:xfrm>
            <a:off x="7917815" y="5187950"/>
            <a:ext cx="2016760" cy="460375"/>
          </a:xfrm>
          <a:prstGeom prst="rect">
            <a:avLst/>
          </a:prstGeom>
          <a:noFill/>
          <a:ln w="9525">
            <a:noFill/>
          </a:ln>
        </p:spPr>
        <p:txBody>
          <a:bodyPr wrap="none">
            <a:spAutoFit/>
          </a:bodyPr>
          <a:lstStyle/>
          <a:p>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适：</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到</a:t>
            </a:r>
            <a:r>
              <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去</a:t>
            </a:r>
          </a:p>
        </p:txBody>
      </p:sp>
      <p:sp>
        <p:nvSpPr>
          <p:cNvPr id="19465" name="Text Box 9"/>
          <p:cNvSpPr txBox="1"/>
          <p:nvPr>
            <p:custDataLst>
              <p:tags r:id="rId10"/>
            </p:custDataLst>
          </p:nvPr>
        </p:nvSpPr>
        <p:spPr>
          <a:xfrm>
            <a:off x="1698308" y="5954713"/>
            <a:ext cx="2631440" cy="460375"/>
          </a:xfrm>
          <a:prstGeom prst="rect">
            <a:avLst/>
          </a:prstGeom>
          <a:noFill/>
          <a:ln w="9525">
            <a:noFill/>
          </a:ln>
        </p:spPr>
        <p:txBody>
          <a:bodyPr wrap="none">
            <a:spAutoFit/>
          </a:bodyPr>
          <a:lstStyle/>
          <a:p>
            <a:r>
              <a:rPr lang="zh-CN" altLang="en-US" sz="2400" b="1">
                <a:solidFill>
                  <a:srgbClr val="0000CC"/>
                </a:solidFill>
                <a:latin typeface="微软雅黑" panose="020B0503020204020204" pitchFamily="34" charset="-122"/>
                <a:ea typeface="微软雅黑" panose="020B0503020204020204" pitchFamily="34" charset="-122"/>
              </a:rPr>
              <a:t>因：</a:t>
            </a:r>
            <a:r>
              <a:rPr lang="zh-CN" altLang="en-US" sz="2400" b="1">
                <a:solidFill>
                  <a:srgbClr val="FF0000"/>
                </a:solidFill>
                <a:latin typeface="微软雅黑" panose="020B0503020204020204" pitchFamily="34" charset="-122"/>
                <a:ea typeface="微软雅黑" panose="020B0503020204020204" pitchFamily="34" charset="-122"/>
              </a:rPr>
              <a:t>因而，于是。</a:t>
            </a:r>
          </a:p>
        </p:txBody>
      </p:sp>
      <p:sp>
        <p:nvSpPr>
          <p:cNvPr id="19466" name="Text Box 10"/>
          <p:cNvSpPr txBox="1"/>
          <p:nvPr>
            <p:custDataLst>
              <p:tags r:id="rId11"/>
            </p:custDataLst>
          </p:nvPr>
        </p:nvSpPr>
        <p:spPr>
          <a:xfrm>
            <a:off x="5118100" y="5954713"/>
            <a:ext cx="1407160" cy="460375"/>
          </a:xfrm>
          <a:prstGeom prst="rect">
            <a:avLst/>
          </a:prstGeom>
          <a:noFill/>
          <a:ln w="9525">
            <a:noFill/>
          </a:ln>
        </p:spPr>
        <p:txBody>
          <a:bodyPr wrap="square">
            <a:spAutoFit/>
          </a:bodyPr>
          <a:lstStyle/>
          <a:p>
            <a:r>
              <a:rPr lang="zh-CN" altLang="en-US" sz="2400" b="1">
                <a:solidFill>
                  <a:srgbClr val="0000CC"/>
                </a:solidFill>
                <a:latin typeface="微软雅黑" panose="020B0503020204020204" pitchFamily="34" charset="-122"/>
                <a:ea typeface="微软雅黑" panose="020B0503020204020204" pitchFamily="34" charset="-122"/>
              </a:rPr>
              <a:t>得：</a:t>
            </a:r>
            <a:r>
              <a:rPr lang="zh-CN" altLang="en-US" sz="2400" b="1">
                <a:solidFill>
                  <a:srgbClr val="FF0000"/>
                </a:solidFill>
                <a:latin typeface="微软雅黑" panose="020B0503020204020204" pitchFamily="34" charset="-122"/>
                <a:ea typeface="微软雅黑" panose="020B0503020204020204" pitchFamily="34" charset="-122"/>
              </a:rPr>
              <a:t>能够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6" presetClass="entr" presetSubtype="0" fill="hold" grpId="0" nodeType="clickEffect">
                                  <p:stCondLst>
                                    <p:cond delay="0"/>
                                  </p:stCondLst>
                                  <p:iterate type="wd">
                                    <p:tmPct val="10000"/>
                                  </p:iterate>
                                  <p:childTnLst>
                                    <p:set>
                                      <p:cBhvr>
                                        <p:cTn id="17" dur="1" fill="hold">
                                          <p:stCondLst>
                                            <p:cond delay="0"/>
                                          </p:stCondLst>
                                        </p:cTn>
                                        <p:tgtEl>
                                          <p:spTgt spid="19462"/>
                                        </p:tgtEl>
                                        <p:attrNameLst>
                                          <p:attrName>style.visibility</p:attrName>
                                        </p:attrNameLst>
                                      </p:cBhvr>
                                      <p:to>
                                        <p:strVal val="visible"/>
                                      </p:to>
                                    </p:set>
                                    <p:anim by="(-#ppt_w*2)" calcmode="lin" valueType="num">
                                      <p:cBhvr rctx="PPT">
                                        <p:cTn id="18" dur="250" autoRev="1" fill="hold">
                                          <p:stCondLst>
                                            <p:cond delay="0"/>
                                          </p:stCondLst>
                                        </p:cTn>
                                        <p:tgtEl>
                                          <p:spTgt spid="19462"/>
                                        </p:tgtEl>
                                        <p:attrNameLst>
                                          <p:attrName>ppt_w</p:attrName>
                                        </p:attrNameLst>
                                      </p:cBhvr>
                                    </p:anim>
                                    <p:anim by="(#ppt_w*0.50)" calcmode="lin" valueType="num">
                                      <p:cBhvr>
                                        <p:cTn id="19" dur="250" decel="50000" autoRev="1" fill="hold">
                                          <p:stCondLst>
                                            <p:cond delay="0"/>
                                          </p:stCondLst>
                                        </p:cTn>
                                        <p:tgtEl>
                                          <p:spTgt spid="19462"/>
                                        </p:tgtEl>
                                        <p:attrNameLst>
                                          <p:attrName>ppt_x</p:attrName>
                                        </p:attrNameLst>
                                      </p:cBhvr>
                                    </p:anim>
                                    <p:anim from="(-#ppt_h/2)" to="(#ppt_y)" calcmode="lin" valueType="num">
                                      <p:cBhvr>
                                        <p:cTn id="20" dur="500" fill="hold">
                                          <p:stCondLst>
                                            <p:cond delay="0"/>
                                          </p:stCondLst>
                                        </p:cTn>
                                        <p:tgtEl>
                                          <p:spTgt spid="19462"/>
                                        </p:tgtEl>
                                        <p:attrNameLst>
                                          <p:attrName>ppt_y</p:attrName>
                                        </p:attrNameLst>
                                      </p:cBhvr>
                                    </p:anim>
                                    <p:animRot by="21600000">
                                      <p:cBhvr>
                                        <p:cTn id="21" dur="500" fill="hold">
                                          <p:stCondLst>
                                            <p:cond delay="0"/>
                                          </p:stCondLst>
                                        </p:cTn>
                                        <p:tgtEl>
                                          <p:spTgt spid="19462"/>
                                        </p:tgtEl>
                                        <p:attrNameLst>
                                          <p:attrName>r</p:attrName>
                                        </p:attrNameLst>
                                      </p:cBhvr>
                                    </p:animRot>
                                  </p:childTnLst>
                                </p:cTn>
                              </p:par>
                            </p:childTnLst>
                          </p:cTn>
                        </p:par>
                      </p:childTnLst>
                    </p:cTn>
                  </p:par>
                  <p:par>
                    <p:cTn id="22" fill="hold" nodeType="clickPar">
                      <p:stCondLst>
                        <p:cond delay="indefinite"/>
                      </p:stCondLst>
                      <p:childTnLst>
                        <p:par>
                          <p:cTn id="23" fill="hold" nodeType="afterGroup">
                            <p:stCondLst>
                              <p:cond delay="0"/>
                            </p:stCondLst>
                            <p:childTnLst>
                              <p:par>
                                <p:cTn id="24" presetID="56" presetClass="entr" presetSubtype="0" fill="hold" grpId="0" nodeType="clickEffect">
                                  <p:stCondLst>
                                    <p:cond delay="0"/>
                                  </p:stCondLst>
                                  <p:iterate type="wd">
                                    <p:tmPct val="10000"/>
                                  </p:iterate>
                                  <p:childTnLst>
                                    <p:set>
                                      <p:cBhvr>
                                        <p:cTn id="25" dur="1" fill="hold">
                                          <p:stCondLst>
                                            <p:cond delay="0"/>
                                          </p:stCondLst>
                                        </p:cTn>
                                        <p:tgtEl>
                                          <p:spTgt spid="19463"/>
                                        </p:tgtEl>
                                        <p:attrNameLst>
                                          <p:attrName>style.visibility</p:attrName>
                                        </p:attrNameLst>
                                      </p:cBhvr>
                                      <p:to>
                                        <p:strVal val="visible"/>
                                      </p:to>
                                    </p:set>
                                    <p:anim by="(-#ppt_w*2)" calcmode="lin" valueType="num">
                                      <p:cBhvr rctx="PPT">
                                        <p:cTn id="26" dur="250" autoRev="1" fill="hold">
                                          <p:stCondLst>
                                            <p:cond delay="0"/>
                                          </p:stCondLst>
                                        </p:cTn>
                                        <p:tgtEl>
                                          <p:spTgt spid="19463"/>
                                        </p:tgtEl>
                                        <p:attrNameLst>
                                          <p:attrName>ppt_w</p:attrName>
                                        </p:attrNameLst>
                                      </p:cBhvr>
                                    </p:anim>
                                    <p:anim by="(#ppt_w*0.50)" calcmode="lin" valueType="num">
                                      <p:cBhvr>
                                        <p:cTn id="27" dur="250" decel="50000" autoRev="1" fill="hold">
                                          <p:stCondLst>
                                            <p:cond delay="0"/>
                                          </p:stCondLst>
                                        </p:cTn>
                                        <p:tgtEl>
                                          <p:spTgt spid="19463"/>
                                        </p:tgtEl>
                                        <p:attrNameLst>
                                          <p:attrName>ppt_x</p:attrName>
                                        </p:attrNameLst>
                                      </p:cBhvr>
                                    </p:anim>
                                    <p:anim from="(-#ppt_h/2)" to="(#ppt_y)" calcmode="lin" valueType="num">
                                      <p:cBhvr>
                                        <p:cTn id="28" dur="500" fill="hold">
                                          <p:stCondLst>
                                            <p:cond delay="0"/>
                                          </p:stCondLst>
                                        </p:cTn>
                                        <p:tgtEl>
                                          <p:spTgt spid="19463"/>
                                        </p:tgtEl>
                                        <p:attrNameLst>
                                          <p:attrName>ppt_y</p:attrName>
                                        </p:attrNameLst>
                                      </p:cBhvr>
                                    </p:anim>
                                    <p:animRot by="21600000">
                                      <p:cBhvr>
                                        <p:cTn id="29" dur="500" fill="hold">
                                          <p:stCondLst>
                                            <p:cond delay="0"/>
                                          </p:stCondLst>
                                        </p:cTn>
                                        <p:tgtEl>
                                          <p:spTgt spid="19463"/>
                                        </p:tgtEl>
                                        <p:attrNameLst>
                                          <p:attrName>r</p:attrName>
                                        </p:attrNameLst>
                                      </p:cBhvr>
                                    </p:animRot>
                                  </p:childTnLst>
                                </p:cTn>
                              </p:par>
                            </p:childTnLst>
                          </p:cTn>
                        </p:par>
                      </p:childTnLst>
                    </p:cTn>
                  </p:par>
                  <p:par>
                    <p:cTn id="30" fill="hold" nodeType="clickPar">
                      <p:stCondLst>
                        <p:cond delay="indefinite"/>
                      </p:stCondLst>
                      <p:childTnLst>
                        <p:par>
                          <p:cTn id="31" fill="hold" nodeType="afterGroup">
                            <p:stCondLst>
                              <p:cond delay="0"/>
                            </p:stCondLst>
                            <p:childTnLst>
                              <p:par>
                                <p:cTn id="32" presetID="56" presetClass="entr" presetSubtype="0" fill="hold" grpId="0" nodeType="clickEffect">
                                  <p:stCondLst>
                                    <p:cond delay="0"/>
                                  </p:stCondLst>
                                  <p:iterate type="wd">
                                    <p:tmPct val="10000"/>
                                  </p:iterate>
                                  <p:childTnLst>
                                    <p:set>
                                      <p:cBhvr>
                                        <p:cTn id="33" dur="1" fill="hold">
                                          <p:stCondLst>
                                            <p:cond delay="0"/>
                                          </p:stCondLst>
                                        </p:cTn>
                                        <p:tgtEl>
                                          <p:spTgt spid="19464"/>
                                        </p:tgtEl>
                                        <p:attrNameLst>
                                          <p:attrName>style.visibility</p:attrName>
                                        </p:attrNameLst>
                                      </p:cBhvr>
                                      <p:to>
                                        <p:strVal val="visible"/>
                                      </p:to>
                                    </p:set>
                                    <p:anim by="(-#ppt_w*2)" calcmode="lin" valueType="num">
                                      <p:cBhvr rctx="PPT">
                                        <p:cTn id="34" dur="250" autoRev="1" fill="hold">
                                          <p:stCondLst>
                                            <p:cond delay="0"/>
                                          </p:stCondLst>
                                        </p:cTn>
                                        <p:tgtEl>
                                          <p:spTgt spid="19464"/>
                                        </p:tgtEl>
                                        <p:attrNameLst>
                                          <p:attrName>ppt_w</p:attrName>
                                        </p:attrNameLst>
                                      </p:cBhvr>
                                    </p:anim>
                                    <p:anim by="(#ppt_w*0.50)" calcmode="lin" valueType="num">
                                      <p:cBhvr>
                                        <p:cTn id="35" dur="250" decel="50000" autoRev="1" fill="hold">
                                          <p:stCondLst>
                                            <p:cond delay="0"/>
                                          </p:stCondLst>
                                        </p:cTn>
                                        <p:tgtEl>
                                          <p:spTgt spid="19464"/>
                                        </p:tgtEl>
                                        <p:attrNameLst>
                                          <p:attrName>ppt_x</p:attrName>
                                        </p:attrNameLst>
                                      </p:cBhvr>
                                    </p:anim>
                                    <p:anim from="(-#ppt_h/2)" to="(#ppt_y)" calcmode="lin" valueType="num">
                                      <p:cBhvr>
                                        <p:cTn id="36" dur="500" fill="hold">
                                          <p:stCondLst>
                                            <p:cond delay="0"/>
                                          </p:stCondLst>
                                        </p:cTn>
                                        <p:tgtEl>
                                          <p:spTgt spid="19464"/>
                                        </p:tgtEl>
                                        <p:attrNameLst>
                                          <p:attrName>ppt_y</p:attrName>
                                        </p:attrNameLst>
                                      </p:cBhvr>
                                    </p:anim>
                                    <p:animRot by="21600000">
                                      <p:cBhvr>
                                        <p:cTn id="37" dur="500" fill="hold">
                                          <p:stCondLst>
                                            <p:cond delay="0"/>
                                          </p:stCondLst>
                                        </p:cTn>
                                        <p:tgtEl>
                                          <p:spTgt spid="19464"/>
                                        </p:tgtEl>
                                        <p:attrNameLst>
                                          <p:attrName>r</p:attrName>
                                        </p:attrNameLst>
                                      </p:cBhvr>
                                    </p:animRot>
                                  </p:childTnLst>
                                </p:cTn>
                              </p:par>
                            </p:childTnLst>
                          </p:cTn>
                        </p:par>
                      </p:childTnLst>
                    </p:cTn>
                  </p:par>
                  <p:par>
                    <p:cTn id="38" fill="hold" nodeType="clickPar">
                      <p:stCondLst>
                        <p:cond delay="indefinite"/>
                      </p:stCondLst>
                      <p:childTnLst>
                        <p:par>
                          <p:cTn id="39" fill="hold" nodeType="afterGroup">
                            <p:stCondLst>
                              <p:cond delay="0"/>
                            </p:stCondLst>
                            <p:childTnLst>
                              <p:par>
                                <p:cTn id="40" presetID="56" presetClass="entr" presetSubtype="0" fill="hold" grpId="0" nodeType="clickEffect">
                                  <p:stCondLst>
                                    <p:cond delay="0"/>
                                  </p:stCondLst>
                                  <p:iterate type="wd">
                                    <p:tmPct val="10000"/>
                                  </p:iterate>
                                  <p:childTnLst>
                                    <p:set>
                                      <p:cBhvr>
                                        <p:cTn id="41" dur="1" fill="hold">
                                          <p:stCondLst>
                                            <p:cond delay="0"/>
                                          </p:stCondLst>
                                        </p:cTn>
                                        <p:tgtEl>
                                          <p:spTgt spid="19465"/>
                                        </p:tgtEl>
                                        <p:attrNameLst>
                                          <p:attrName>style.visibility</p:attrName>
                                        </p:attrNameLst>
                                      </p:cBhvr>
                                      <p:to>
                                        <p:strVal val="visible"/>
                                      </p:to>
                                    </p:set>
                                    <p:anim by="(-#ppt_w*2)" calcmode="lin" valueType="num">
                                      <p:cBhvr rctx="PPT">
                                        <p:cTn id="42" dur="250" autoRev="1" fill="hold">
                                          <p:stCondLst>
                                            <p:cond delay="0"/>
                                          </p:stCondLst>
                                        </p:cTn>
                                        <p:tgtEl>
                                          <p:spTgt spid="19465"/>
                                        </p:tgtEl>
                                        <p:attrNameLst>
                                          <p:attrName>ppt_w</p:attrName>
                                        </p:attrNameLst>
                                      </p:cBhvr>
                                    </p:anim>
                                    <p:anim by="(#ppt_w*0.50)" calcmode="lin" valueType="num">
                                      <p:cBhvr>
                                        <p:cTn id="43" dur="250" decel="50000" autoRev="1" fill="hold">
                                          <p:stCondLst>
                                            <p:cond delay="0"/>
                                          </p:stCondLst>
                                        </p:cTn>
                                        <p:tgtEl>
                                          <p:spTgt spid="19465"/>
                                        </p:tgtEl>
                                        <p:attrNameLst>
                                          <p:attrName>ppt_x</p:attrName>
                                        </p:attrNameLst>
                                      </p:cBhvr>
                                    </p:anim>
                                    <p:anim from="(-#ppt_h/2)" to="(#ppt_y)" calcmode="lin" valueType="num">
                                      <p:cBhvr>
                                        <p:cTn id="44" dur="500" fill="hold">
                                          <p:stCondLst>
                                            <p:cond delay="0"/>
                                          </p:stCondLst>
                                        </p:cTn>
                                        <p:tgtEl>
                                          <p:spTgt spid="19465"/>
                                        </p:tgtEl>
                                        <p:attrNameLst>
                                          <p:attrName>ppt_y</p:attrName>
                                        </p:attrNameLst>
                                      </p:cBhvr>
                                    </p:anim>
                                    <p:animRot by="21600000">
                                      <p:cBhvr>
                                        <p:cTn id="45" dur="500" fill="hold">
                                          <p:stCondLst>
                                            <p:cond delay="0"/>
                                          </p:stCondLst>
                                        </p:cTn>
                                        <p:tgtEl>
                                          <p:spTgt spid="19465"/>
                                        </p:tgtEl>
                                        <p:attrNameLst>
                                          <p:attrName>r</p:attrName>
                                        </p:attrNameLst>
                                      </p:cBhvr>
                                    </p:animRot>
                                  </p:childTnLst>
                                </p:cTn>
                              </p:par>
                            </p:childTnLst>
                          </p:cTn>
                        </p:par>
                      </p:childTnLst>
                    </p:cTn>
                  </p:par>
                  <p:par>
                    <p:cTn id="46" fill="hold" nodeType="clickPar">
                      <p:stCondLst>
                        <p:cond delay="indefinite"/>
                      </p:stCondLst>
                      <p:childTnLst>
                        <p:par>
                          <p:cTn id="47" fill="hold" nodeType="afterGroup">
                            <p:stCondLst>
                              <p:cond delay="0"/>
                            </p:stCondLst>
                            <p:childTnLst>
                              <p:par>
                                <p:cTn id="48" presetID="56" presetClass="entr" presetSubtype="0" fill="hold" grpId="0" nodeType="clickEffect">
                                  <p:stCondLst>
                                    <p:cond delay="0"/>
                                  </p:stCondLst>
                                  <p:iterate type="wd">
                                    <p:tmPct val="10000"/>
                                  </p:iterate>
                                  <p:childTnLst>
                                    <p:set>
                                      <p:cBhvr>
                                        <p:cTn id="49" dur="1" fill="hold">
                                          <p:stCondLst>
                                            <p:cond delay="0"/>
                                          </p:stCondLst>
                                        </p:cTn>
                                        <p:tgtEl>
                                          <p:spTgt spid="19466"/>
                                        </p:tgtEl>
                                        <p:attrNameLst>
                                          <p:attrName>style.visibility</p:attrName>
                                        </p:attrNameLst>
                                      </p:cBhvr>
                                      <p:to>
                                        <p:strVal val="visible"/>
                                      </p:to>
                                    </p:set>
                                    <p:anim by="(-#ppt_w*2)" calcmode="lin" valueType="num">
                                      <p:cBhvr rctx="PPT">
                                        <p:cTn id="50" dur="250" autoRev="1" fill="hold">
                                          <p:stCondLst>
                                            <p:cond delay="0"/>
                                          </p:stCondLst>
                                        </p:cTn>
                                        <p:tgtEl>
                                          <p:spTgt spid="19466"/>
                                        </p:tgtEl>
                                        <p:attrNameLst>
                                          <p:attrName>ppt_w</p:attrName>
                                        </p:attrNameLst>
                                      </p:cBhvr>
                                    </p:anim>
                                    <p:anim by="(#ppt_w*0.50)" calcmode="lin" valueType="num">
                                      <p:cBhvr>
                                        <p:cTn id="51" dur="250" decel="50000" autoRev="1" fill="hold">
                                          <p:stCondLst>
                                            <p:cond delay="0"/>
                                          </p:stCondLst>
                                        </p:cTn>
                                        <p:tgtEl>
                                          <p:spTgt spid="19466"/>
                                        </p:tgtEl>
                                        <p:attrNameLst>
                                          <p:attrName>ppt_x</p:attrName>
                                        </p:attrNameLst>
                                      </p:cBhvr>
                                    </p:anim>
                                    <p:anim from="(-#ppt_h/2)" to="(#ppt_y)" calcmode="lin" valueType="num">
                                      <p:cBhvr>
                                        <p:cTn id="52" dur="500" fill="hold">
                                          <p:stCondLst>
                                            <p:cond delay="0"/>
                                          </p:stCondLst>
                                        </p:cTn>
                                        <p:tgtEl>
                                          <p:spTgt spid="19466"/>
                                        </p:tgtEl>
                                        <p:attrNameLst>
                                          <p:attrName>ppt_y</p:attrName>
                                        </p:attrNameLst>
                                      </p:cBhvr>
                                    </p:anim>
                                    <p:animRot by="21600000">
                                      <p:cBhvr>
                                        <p:cTn id="53" dur="500" fill="hold">
                                          <p:stCondLst>
                                            <p:cond delay="0"/>
                                          </p:stCondLst>
                                        </p:cTn>
                                        <p:tgtEl>
                                          <p:spTgt spid="1946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9462" grpId="0"/>
      <p:bldP spid="19463" grpId="0"/>
      <p:bldP spid="19464" grpId="0"/>
      <p:bldP spid="19465" grpId="0"/>
      <p:bldP spid="1946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custDataLst>
              <p:tags r:id="rId1"/>
            </p:custDataLst>
          </p:nvPr>
        </p:nvPicPr>
        <p:blipFill>
          <a:blip r:embed="rId13"/>
          <a:stretch>
            <a:fillRect/>
          </a:stretch>
        </p:blipFill>
        <p:spPr>
          <a:xfrm>
            <a:off x="406400" y="658813"/>
            <a:ext cx="2389188" cy="608012"/>
          </a:xfrm>
          <a:prstGeom prst="rect">
            <a:avLst/>
          </a:prstGeom>
          <a:noFill/>
          <a:ln w="9525">
            <a:noFill/>
          </a:ln>
        </p:spPr>
      </p:pic>
      <p:sp>
        <p:nvSpPr>
          <p:cNvPr id="33795" name="文本框 7"/>
          <p:cNvSpPr txBox="1"/>
          <p:nvPr>
            <p:custDataLst>
              <p:tags r:id="rId2"/>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33796" name="Text Box 2"/>
          <p:cNvSpPr txBox="1"/>
          <p:nvPr>
            <p:custDataLst>
              <p:tags r:id="rId3"/>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文白对译</a:t>
            </a:r>
          </a:p>
        </p:txBody>
      </p:sp>
      <p:sp>
        <p:nvSpPr>
          <p:cNvPr id="3" name="矩形 2"/>
          <p:cNvSpPr/>
          <p:nvPr>
            <p:custDataLst>
              <p:tags r:id="rId4"/>
            </p:custDataLst>
          </p:nvPr>
        </p:nvSpPr>
        <p:spPr>
          <a:xfrm>
            <a:off x="5961380" y="2076450"/>
            <a:ext cx="5648960" cy="2861310"/>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pitchFamily="34" charset="-122"/>
                <a:ea typeface="微软雅黑" panose="020B0503020204020204" pitchFamily="34" charset="-122"/>
              </a:rPr>
              <a:t>译文：</a:t>
            </a:r>
          </a:p>
          <a:p>
            <a:pPr indent="609600" eaLnBrk="0" hangingPunct="0">
              <a:lnSpc>
                <a:spcPct val="150000"/>
              </a:lnSpc>
            </a:pPr>
            <a:r>
              <a:rPr lang="zh-CN" altLang="zh-CN" sz="2000">
                <a:latin typeface="微软雅黑" panose="020B0503020204020204" pitchFamily="34" charset="-122"/>
                <a:ea typeface="微软雅黑" panose="020B0503020204020204" pitchFamily="34" charset="-122"/>
              </a:rPr>
              <a:t>寺院里的和尚叫一个小孩拿着斧头，在杂乱的石头中间选择其中一两处敲击它，发出硿硿的声音，我仍旧笑笑，并不相信。到了晚上，月光明亮，（我）独自和苏迈乘着小船，划到陡峭的山崖下面。</a:t>
            </a:r>
          </a:p>
        </p:txBody>
      </p:sp>
      <p:sp>
        <p:nvSpPr>
          <p:cNvPr id="5" name="Text Box 6"/>
          <p:cNvSpPr/>
          <p:nvPr>
            <p:custDataLst>
              <p:tags r:id="rId5"/>
            </p:custDataLst>
          </p:nvPr>
        </p:nvSpPr>
        <p:spPr>
          <a:xfrm>
            <a:off x="629285" y="2076450"/>
            <a:ext cx="5003165" cy="2861310"/>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pitchFamily="34" charset="-122"/>
                <a:ea typeface="微软雅黑" panose="020B0503020204020204" pitchFamily="34" charset="-122"/>
              </a:rPr>
              <a:t>原文 </a:t>
            </a:r>
          </a:p>
          <a:p>
            <a:pPr indent="609600">
              <a:lnSpc>
                <a:spcPct val="150000"/>
              </a:lnSpc>
            </a:pPr>
            <a:r>
              <a:rPr lang="zh-CN" altLang="zh-CN" sz="2400" b="1">
                <a:latin typeface="微软雅黑" panose="020B0503020204020204" pitchFamily="34" charset="-122"/>
                <a:ea typeface="微软雅黑" panose="020B0503020204020204" pitchFamily="34" charset="-122"/>
              </a:rPr>
              <a:t>寺僧使小童持斧，于乱石间择其一二扣之，硿硿焉，余固笑而不信也。至莫夜月明，独与迈乘小舟，至绝壁下。</a:t>
            </a:r>
          </a:p>
        </p:txBody>
      </p:sp>
      <p:pic>
        <p:nvPicPr>
          <p:cNvPr id="2" name="图片 1" descr="e68dae5d21f9116505583f58f0b7aa9355f981eeac8fa-G7fJTU_fw1200"/>
          <p:cNvPicPr>
            <a:picLocks noChangeAspect="1"/>
          </p:cNvPicPr>
          <p:nvPr>
            <p:custDataLst>
              <p:tags r:id="rId6"/>
            </p:custDataLst>
          </p:nvPr>
        </p:nvPicPr>
        <p:blipFill>
          <a:blip r:embed="rId14"/>
          <a:srcRect t="23958" b="25000"/>
          <a:stretch>
            <a:fillRect/>
          </a:stretch>
        </p:blipFill>
        <p:spPr>
          <a:xfrm>
            <a:off x="9154795" y="424815"/>
            <a:ext cx="2968625" cy="2164715"/>
          </a:xfrm>
          <a:prstGeom prst="rect">
            <a:avLst/>
          </a:prstGeom>
        </p:spPr>
      </p:pic>
      <p:sp>
        <p:nvSpPr>
          <p:cNvPr id="20486" name="Text Box 6"/>
          <p:cNvSpPr txBox="1"/>
          <p:nvPr>
            <p:custDataLst>
              <p:tags r:id="rId7"/>
            </p:custDataLst>
          </p:nvPr>
        </p:nvSpPr>
        <p:spPr>
          <a:xfrm>
            <a:off x="1534795" y="5367655"/>
            <a:ext cx="1097280" cy="460375"/>
          </a:xfrm>
          <a:prstGeom prst="rect">
            <a:avLst/>
          </a:prstGeom>
          <a:noFill/>
          <a:ln w="9525">
            <a:noFill/>
          </a:ln>
        </p:spPr>
        <p:txBody>
          <a:bodyPr wrap="none">
            <a:spAutoFit/>
          </a:bodyPr>
          <a:lstStyle/>
          <a:p>
            <a:r>
              <a:rPr lang="zh-CN" altLang="en-US" sz="2400" b="1">
                <a:solidFill>
                  <a:srgbClr val="0000CC"/>
                </a:solidFill>
                <a:latin typeface="微软雅黑" panose="020B0503020204020204" pitchFamily="34" charset="-122"/>
                <a:ea typeface="微软雅黑" panose="020B0503020204020204" pitchFamily="34" charset="-122"/>
              </a:rPr>
              <a:t>使：</a:t>
            </a:r>
            <a:r>
              <a:rPr lang="zh-CN" altLang="en-US" sz="2400" b="1">
                <a:solidFill>
                  <a:srgbClr val="FF0000"/>
                </a:solidFill>
                <a:latin typeface="微软雅黑" panose="020B0503020204020204" pitchFamily="34" charset="-122"/>
                <a:ea typeface="微软雅黑" panose="020B0503020204020204" pitchFamily="34" charset="-122"/>
              </a:rPr>
              <a:t>派</a:t>
            </a:r>
          </a:p>
        </p:txBody>
      </p:sp>
      <p:sp>
        <p:nvSpPr>
          <p:cNvPr id="20487" name="Text Box 7"/>
          <p:cNvSpPr txBox="1"/>
          <p:nvPr>
            <p:custDataLst>
              <p:tags r:id="rId8"/>
            </p:custDataLst>
          </p:nvPr>
        </p:nvSpPr>
        <p:spPr>
          <a:xfrm>
            <a:off x="3416935" y="5367655"/>
            <a:ext cx="1713230" cy="460375"/>
          </a:xfrm>
          <a:prstGeom prst="rect">
            <a:avLst/>
          </a:prstGeom>
          <a:noFill/>
          <a:ln w="9525">
            <a:noFill/>
          </a:ln>
        </p:spPr>
        <p:txBody>
          <a:bodyPr wrap="none">
            <a:spAutoFit/>
          </a:bodyPr>
          <a:lstStyle/>
          <a:p>
            <a:r>
              <a:rPr lang="zh-CN" altLang="en-US" sz="2400" b="1">
                <a:solidFill>
                  <a:srgbClr val="0000CC"/>
                </a:solidFill>
                <a:latin typeface="微软雅黑" panose="020B0503020204020204" pitchFamily="34" charset="-122"/>
                <a:ea typeface="微软雅黑" panose="020B0503020204020204" pitchFamily="34" charset="-122"/>
              </a:rPr>
              <a:t>其：</a:t>
            </a:r>
            <a:r>
              <a:rPr lang="zh-CN" altLang="en-US" sz="2400" b="1">
                <a:solidFill>
                  <a:srgbClr val="FF0000"/>
                </a:solidFill>
                <a:latin typeface="微软雅黑" panose="020B0503020204020204" pitchFamily="34" charset="-122"/>
                <a:ea typeface="微软雅黑" panose="020B0503020204020204" pitchFamily="34" charset="-122"/>
              </a:rPr>
              <a:t>其中的</a:t>
            </a:r>
          </a:p>
        </p:txBody>
      </p:sp>
      <p:sp>
        <p:nvSpPr>
          <p:cNvPr id="20488" name="Text Box 8"/>
          <p:cNvSpPr txBox="1"/>
          <p:nvPr>
            <p:custDataLst>
              <p:tags r:id="rId9"/>
            </p:custDataLst>
          </p:nvPr>
        </p:nvSpPr>
        <p:spPr>
          <a:xfrm>
            <a:off x="5915025" y="5367655"/>
            <a:ext cx="2019300" cy="460375"/>
          </a:xfrm>
          <a:prstGeom prst="rect">
            <a:avLst/>
          </a:prstGeom>
          <a:noFill/>
          <a:ln w="9525">
            <a:noFill/>
          </a:ln>
        </p:spPr>
        <p:txBody>
          <a:bodyPr wrap="none">
            <a:spAutoFit/>
          </a:bodyPr>
          <a:lstStyle/>
          <a:p>
            <a:r>
              <a:rPr lang="zh-CN" altLang="en-US" sz="2400" b="1">
                <a:solidFill>
                  <a:srgbClr val="0000CC"/>
                </a:solidFill>
                <a:latin typeface="微软雅黑" panose="020B0503020204020204" pitchFamily="34" charset="-122"/>
                <a:ea typeface="微软雅黑" panose="020B0503020204020204" pitchFamily="34" charset="-122"/>
              </a:rPr>
              <a:t>焉：</a:t>
            </a:r>
            <a:r>
              <a:rPr lang="zh-CN" altLang="en-US" sz="2400" b="1">
                <a:solidFill>
                  <a:srgbClr val="FF0000"/>
                </a:solidFill>
                <a:latin typeface="微软雅黑" panose="020B0503020204020204" pitchFamily="34" charset="-122"/>
                <a:ea typeface="微软雅黑" panose="020B0503020204020204" pitchFamily="34" charset="-122"/>
              </a:rPr>
              <a:t>形容词尾</a:t>
            </a:r>
          </a:p>
        </p:txBody>
      </p:sp>
      <p:sp>
        <p:nvSpPr>
          <p:cNvPr id="20489" name="Text Box 9"/>
          <p:cNvSpPr txBox="1"/>
          <p:nvPr>
            <p:custDataLst>
              <p:tags r:id="rId10"/>
            </p:custDataLst>
          </p:nvPr>
        </p:nvSpPr>
        <p:spPr>
          <a:xfrm>
            <a:off x="8719185" y="5367655"/>
            <a:ext cx="2325370" cy="460375"/>
          </a:xfrm>
          <a:prstGeom prst="rect">
            <a:avLst/>
          </a:prstGeom>
          <a:noFill/>
          <a:ln w="9525">
            <a:noFill/>
          </a:ln>
        </p:spPr>
        <p:txBody>
          <a:bodyPr wrap="none">
            <a:spAutoFit/>
          </a:bodyPr>
          <a:lstStyle/>
          <a:p>
            <a:r>
              <a:rPr lang="zh-CN" altLang="en-US" sz="2400" b="1">
                <a:solidFill>
                  <a:srgbClr val="0000CC"/>
                </a:solidFill>
                <a:latin typeface="微软雅黑" panose="020B0503020204020204" pitchFamily="34" charset="-122"/>
                <a:ea typeface="微软雅黑" panose="020B0503020204020204" pitchFamily="34" charset="-122"/>
              </a:rPr>
              <a:t>固：</a:t>
            </a:r>
            <a:r>
              <a:rPr lang="zh-CN" altLang="en-US" sz="2400" b="1">
                <a:solidFill>
                  <a:srgbClr val="FF0000"/>
                </a:solidFill>
                <a:latin typeface="微软雅黑" panose="020B0503020204020204" pitchFamily="34" charset="-122"/>
                <a:ea typeface="微软雅黑" panose="020B0503020204020204" pitchFamily="34" charset="-122"/>
              </a:rPr>
              <a:t>仍旧，还是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6" presetClass="entr" presetSubtype="0" fill="hold" grpId="0" nodeType="clickEffect">
                                  <p:stCondLst>
                                    <p:cond delay="0"/>
                                  </p:stCondLst>
                                  <p:iterate type="wd">
                                    <p:tmPct val="10000"/>
                                  </p:iterate>
                                  <p:childTnLst>
                                    <p:set>
                                      <p:cBhvr>
                                        <p:cTn id="17" dur="1" fill="hold">
                                          <p:stCondLst>
                                            <p:cond delay="0"/>
                                          </p:stCondLst>
                                        </p:cTn>
                                        <p:tgtEl>
                                          <p:spTgt spid="20486"/>
                                        </p:tgtEl>
                                        <p:attrNameLst>
                                          <p:attrName>style.visibility</p:attrName>
                                        </p:attrNameLst>
                                      </p:cBhvr>
                                      <p:to>
                                        <p:strVal val="visible"/>
                                      </p:to>
                                    </p:set>
                                    <p:anim by="(-#ppt_w*2)" calcmode="lin" valueType="num">
                                      <p:cBhvr rctx="PPT">
                                        <p:cTn id="18" dur="250" autoRev="1" fill="hold">
                                          <p:stCondLst>
                                            <p:cond delay="0"/>
                                          </p:stCondLst>
                                        </p:cTn>
                                        <p:tgtEl>
                                          <p:spTgt spid="20486"/>
                                        </p:tgtEl>
                                        <p:attrNameLst>
                                          <p:attrName>ppt_w</p:attrName>
                                        </p:attrNameLst>
                                      </p:cBhvr>
                                    </p:anim>
                                    <p:anim by="(#ppt_w*0.50)" calcmode="lin" valueType="num">
                                      <p:cBhvr>
                                        <p:cTn id="19" dur="250" decel="50000" autoRev="1" fill="hold">
                                          <p:stCondLst>
                                            <p:cond delay="0"/>
                                          </p:stCondLst>
                                        </p:cTn>
                                        <p:tgtEl>
                                          <p:spTgt spid="20486"/>
                                        </p:tgtEl>
                                        <p:attrNameLst>
                                          <p:attrName>ppt_x</p:attrName>
                                        </p:attrNameLst>
                                      </p:cBhvr>
                                    </p:anim>
                                    <p:anim from="(-#ppt_h/2)" to="(#ppt_y)" calcmode="lin" valueType="num">
                                      <p:cBhvr>
                                        <p:cTn id="20" dur="500" fill="hold">
                                          <p:stCondLst>
                                            <p:cond delay="0"/>
                                          </p:stCondLst>
                                        </p:cTn>
                                        <p:tgtEl>
                                          <p:spTgt spid="20486"/>
                                        </p:tgtEl>
                                        <p:attrNameLst>
                                          <p:attrName>ppt_y</p:attrName>
                                        </p:attrNameLst>
                                      </p:cBhvr>
                                    </p:anim>
                                    <p:animRot by="21600000">
                                      <p:cBhvr>
                                        <p:cTn id="21" dur="500" fill="hold">
                                          <p:stCondLst>
                                            <p:cond delay="0"/>
                                          </p:stCondLst>
                                        </p:cTn>
                                        <p:tgtEl>
                                          <p:spTgt spid="20486"/>
                                        </p:tgtEl>
                                        <p:attrNameLst>
                                          <p:attrName>r</p:attrName>
                                        </p:attrNameLst>
                                      </p:cBhvr>
                                    </p:animRot>
                                  </p:childTnLst>
                                  <p:subTnLst>
                                    <p:audio>
                                      <p:cMediaNode>
                                        <p:cTn display="0" masterRel="sameClick">
                                          <p:stCondLst>
                                            <p:cond evt="begin" delay="0">
                                              <p:tn val="16"/>
                                            </p:cond>
                                          </p:stCondLst>
                                          <p:endCondLst>
                                            <p:cond evt="onStopAudio" delay="0">
                                              <p:tgtEl>
                                                <p:sldTgt/>
                                              </p:tgtEl>
                                            </p:cond>
                                          </p:endCondLst>
                                        </p:cTn>
                                        <p:tgtEl>
                                          <p:sndTgt r:embed="rId12" name="chimes.wav"/>
                                        </p:tgtEl>
                                      </p:cMediaNode>
                                    </p:audio>
                                  </p:subTnLst>
                                </p:cTn>
                              </p:par>
                            </p:childTnLst>
                          </p:cTn>
                        </p:par>
                      </p:childTnLst>
                    </p:cTn>
                  </p:par>
                  <p:par>
                    <p:cTn id="22" fill="hold" nodeType="clickPar">
                      <p:stCondLst>
                        <p:cond delay="indefinite"/>
                      </p:stCondLst>
                      <p:childTnLst>
                        <p:par>
                          <p:cTn id="23" fill="hold" nodeType="afterGroup">
                            <p:stCondLst>
                              <p:cond delay="0"/>
                            </p:stCondLst>
                            <p:childTnLst>
                              <p:par>
                                <p:cTn id="24" presetID="56" presetClass="entr" presetSubtype="0" fill="hold" grpId="0" nodeType="clickEffect">
                                  <p:stCondLst>
                                    <p:cond delay="0"/>
                                  </p:stCondLst>
                                  <p:iterate type="wd">
                                    <p:tmPct val="10000"/>
                                  </p:iterate>
                                  <p:childTnLst>
                                    <p:set>
                                      <p:cBhvr>
                                        <p:cTn id="25" dur="1" fill="hold">
                                          <p:stCondLst>
                                            <p:cond delay="0"/>
                                          </p:stCondLst>
                                        </p:cTn>
                                        <p:tgtEl>
                                          <p:spTgt spid="20487"/>
                                        </p:tgtEl>
                                        <p:attrNameLst>
                                          <p:attrName>style.visibility</p:attrName>
                                        </p:attrNameLst>
                                      </p:cBhvr>
                                      <p:to>
                                        <p:strVal val="visible"/>
                                      </p:to>
                                    </p:set>
                                    <p:anim by="(-#ppt_w*2)" calcmode="lin" valueType="num">
                                      <p:cBhvr rctx="PPT">
                                        <p:cTn id="26" dur="250" autoRev="1" fill="hold">
                                          <p:stCondLst>
                                            <p:cond delay="0"/>
                                          </p:stCondLst>
                                        </p:cTn>
                                        <p:tgtEl>
                                          <p:spTgt spid="20487"/>
                                        </p:tgtEl>
                                        <p:attrNameLst>
                                          <p:attrName>ppt_w</p:attrName>
                                        </p:attrNameLst>
                                      </p:cBhvr>
                                    </p:anim>
                                    <p:anim by="(#ppt_w*0.50)" calcmode="lin" valueType="num">
                                      <p:cBhvr>
                                        <p:cTn id="27" dur="250" decel="50000" autoRev="1" fill="hold">
                                          <p:stCondLst>
                                            <p:cond delay="0"/>
                                          </p:stCondLst>
                                        </p:cTn>
                                        <p:tgtEl>
                                          <p:spTgt spid="20487"/>
                                        </p:tgtEl>
                                        <p:attrNameLst>
                                          <p:attrName>ppt_x</p:attrName>
                                        </p:attrNameLst>
                                      </p:cBhvr>
                                    </p:anim>
                                    <p:anim from="(-#ppt_h/2)" to="(#ppt_y)" calcmode="lin" valueType="num">
                                      <p:cBhvr>
                                        <p:cTn id="28" dur="500" fill="hold">
                                          <p:stCondLst>
                                            <p:cond delay="0"/>
                                          </p:stCondLst>
                                        </p:cTn>
                                        <p:tgtEl>
                                          <p:spTgt spid="20487"/>
                                        </p:tgtEl>
                                        <p:attrNameLst>
                                          <p:attrName>ppt_y</p:attrName>
                                        </p:attrNameLst>
                                      </p:cBhvr>
                                    </p:anim>
                                    <p:animRot by="21600000">
                                      <p:cBhvr>
                                        <p:cTn id="29" dur="500" fill="hold">
                                          <p:stCondLst>
                                            <p:cond delay="0"/>
                                          </p:stCondLst>
                                        </p:cTn>
                                        <p:tgtEl>
                                          <p:spTgt spid="20487"/>
                                        </p:tgtEl>
                                        <p:attrNameLst>
                                          <p:attrName>r</p:attrName>
                                        </p:attrNameLst>
                                      </p:cBhvr>
                                    </p:animRot>
                                  </p:childTnLst>
                                  <p:subTnLst>
                                    <p:audio>
                                      <p:cMediaNode>
                                        <p:cTn display="0" masterRel="sameClick">
                                          <p:stCondLst>
                                            <p:cond evt="begin" delay="0">
                                              <p:tn val="24"/>
                                            </p:cond>
                                          </p:stCondLst>
                                          <p:endCondLst>
                                            <p:cond evt="onStopAudio" delay="0">
                                              <p:tgtEl>
                                                <p:sldTgt/>
                                              </p:tgtEl>
                                            </p:cond>
                                          </p:endCondLst>
                                        </p:cTn>
                                        <p:tgtEl>
                                          <p:sndTgt r:embed="rId12" name="chimes.wav"/>
                                        </p:tgtEl>
                                      </p:cMediaNode>
                                    </p:audio>
                                  </p:subTnLst>
                                </p:cTn>
                              </p:par>
                            </p:childTnLst>
                          </p:cTn>
                        </p:par>
                      </p:childTnLst>
                    </p:cTn>
                  </p:par>
                  <p:par>
                    <p:cTn id="30" fill="hold" nodeType="clickPar">
                      <p:stCondLst>
                        <p:cond delay="indefinite"/>
                      </p:stCondLst>
                      <p:childTnLst>
                        <p:par>
                          <p:cTn id="31" fill="hold" nodeType="afterGroup">
                            <p:stCondLst>
                              <p:cond delay="0"/>
                            </p:stCondLst>
                            <p:childTnLst>
                              <p:par>
                                <p:cTn id="32" presetID="56" presetClass="entr" presetSubtype="0" fill="hold" grpId="0" nodeType="clickEffect">
                                  <p:stCondLst>
                                    <p:cond delay="0"/>
                                  </p:stCondLst>
                                  <p:iterate type="wd">
                                    <p:tmPct val="10000"/>
                                  </p:iterate>
                                  <p:childTnLst>
                                    <p:set>
                                      <p:cBhvr>
                                        <p:cTn id="33" dur="1" fill="hold">
                                          <p:stCondLst>
                                            <p:cond delay="0"/>
                                          </p:stCondLst>
                                        </p:cTn>
                                        <p:tgtEl>
                                          <p:spTgt spid="20488"/>
                                        </p:tgtEl>
                                        <p:attrNameLst>
                                          <p:attrName>style.visibility</p:attrName>
                                        </p:attrNameLst>
                                      </p:cBhvr>
                                      <p:to>
                                        <p:strVal val="visible"/>
                                      </p:to>
                                    </p:set>
                                    <p:anim by="(-#ppt_w*2)" calcmode="lin" valueType="num">
                                      <p:cBhvr rctx="PPT">
                                        <p:cTn id="34" dur="250" autoRev="1" fill="hold">
                                          <p:stCondLst>
                                            <p:cond delay="0"/>
                                          </p:stCondLst>
                                        </p:cTn>
                                        <p:tgtEl>
                                          <p:spTgt spid="20488"/>
                                        </p:tgtEl>
                                        <p:attrNameLst>
                                          <p:attrName>ppt_w</p:attrName>
                                        </p:attrNameLst>
                                      </p:cBhvr>
                                    </p:anim>
                                    <p:anim by="(#ppt_w*0.50)" calcmode="lin" valueType="num">
                                      <p:cBhvr>
                                        <p:cTn id="35" dur="250" decel="50000" autoRev="1" fill="hold">
                                          <p:stCondLst>
                                            <p:cond delay="0"/>
                                          </p:stCondLst>
                                        </p:cTn>
                                        <p:tgtEl>
                                          <p:spTgt spid="20488"/>
                                        </p:tgtEl>
                                        <p:attrNameLst>
                                          <p:attrName>ppt_x</p:attrName>
                                        </p:attrNameLst>
                                      </p:cBhvr>
                                    </p:anim>
                                    <p:anim from="(-#ppt_h/2)" to="(#ppt_y)" calcmode="lin" valueType="num">
                                      <p:cBhvr>
                                        <p:cTn id="36" dur="500" fill="hold">
                                          <p:stCondLst>
                                            <p:cond delay="0"/>
                                          </p:stCondLst>
                                        </p:cTn>
                                        <p:tgtEl>
                                          <p:spTgt spid="20488"/>
                                        </p:tgtEl>
                                        <p:attrNameLst>
                                          <p:attrName>ppt_y</p:attrName>
                                        </p:attrNameLst>
                                      </p:cBhvr>
                                    </p:anim>
                                    <p:animRot by="21600000">
                                      <p:cBhvr>
                                        <p:cTn id="37" dur="500" fill="hold">
                                          <p:stCondLst>
                                            <p:cond delay="0"/>
                                          </p:stCondLst>
                                        </p:cTn>
                                        <p:tgtEl>
                                          <p:spTgt spid="20488"/>
                                        </p:tgtEl>
                                        <p:attrNameLst>
                                          <p:attrName>r</p:attrName>
                                        </p:attrNameLst>
                                      </p:cBhvr>
                                    </p:animRot>
                                  </p:childTnLst>
                                  <p:subTnLst>
                                    <p:audio>
                                      <p:cMediaNode>
                                        <p:cTn display="0" masterRel="sameClick">
                                          <p:stCondLst>
                                            <p:cond evt="begin" delay="0">
                                              <p:tn val="32"/>
                                            </p:cond>
                                          </p:stCondLst>
                                          <p:endCondLst>
                                            <p:cond evt="onStopAudio" delay="0">
                                              <p:tgtEl>
                                                <p:sldTgt/>
                                              </p:tgtEl>
                                            </p:cond>
                                          </p:endCondLst>
                                        </p:cTn>
                                        <p:tgtEl>
                                          <p:sndTgt r:embed="rId12" name="chimes.wav"/>
                                        </p:tgtEl>
                                      </p:cMediaNode>
                                    </p:audio>
                                  </p:subTnLst>
                                </p:cTn>
                              </p:par>
                            </p:childTnLst>
                          </p:cTn>
                        </p:par>
                      </p:childTnLst>
                    </p:cTn>
                  </p:par>
                  <p:par>
                    <p:cTn id="38" fill="hold" nodeType="clickPar">
                      <p:stCondLst>
                        <p:cond delay="indefinite"/>
                      </p:stCondLst>
                      <p:childTnLst>
                        <p:par>
                          <p:cTn id="39" fill="hold" nodeType="afterGroup">
                            <p:stCondLst>
                              <p:cond delay="0"/>
                            </p:stCondLst>
                            <p:childTnLst>
                              <p:par>
                                <p:cTn id="40" presetID="56" presetClass="entr" presetSubtype="0" fill="hold" grpId="0" nodeType="clickEffect">
                                  <p:stCondLst>
                                    <p:cond delay="0"/>
                                  </p:stCondLst>
                                  <p:iterate type="wd">
                                    <p:tmPct val="10000"/>
                                  </p:iterate>
                                  <p:childTnLst>
                                    <p:set>
                                      <p:cBhvr>
                                        <p:cTn id="41" dur="1" fill="hold">
                                          <p:stCondLst>
                                            <p:cond delay="0"/>
                                          </p:stCondLst>
                                        </p:cTn>
                                        <p:tgtEl>
                                          <p:spTgt spid="20489"/>
                                        </p:tgtEl>
                                        <p:attrNameLst>
                                          <p:attrName>style.visibility</p:attrName>
                                        </p:attrNameLst>
                                      </p:cBhvr>
                                      <p:to>
                                        <p:strVal val="visible"/>
                                      </p:to>
                                    </p:set>
                                    <p:anim by="(-#ppt_w*2)" calcmode="lin" valueType="num">
                                      <p:cBhvr rctx="PPT">
                                        <p:cTn id="42" dur="250" autoRev="1" fill="hold">
                                          <p:stCondLst>
                                            <p:cond delay="0"/>
                                          </p:stCondLst>
                                        </p:cTn>
                                        <p:tgtEl>
                                          <p:spTgt spid="20489"/>
                                        </p:tgtEl>
                                        <p:attrNameLst>
                                          <p:attrName>ppt_w</p:attrName>
                                        </p:attrNameLst>
                                      </p:cBhvr>
                                    </p:anim>
                                    <p:anim by="(#ppt_w*0.50)" calcmode="lin" valueType="num">
                                      <p:cBhvr>
                                        <p:cTn id="43" dur="250" decel="50000" autoRev="1" fill="hold">
                                          <p:stCondLst>
                                            <p:cond delay="0"/>
                                          </p:stCondLst>
                                        </p:cTn>
                                        <p:tgtEl>
                                          <p:spTgt spid="20489"/>
                                        </p:tgtEl>
                                        <p:attrNameLst>
                                          <p:attrName>ppt_x</p:attrName>
                                        </p:attrNameLst>
                                      </p:cBhvr>
                                    </p:anim>
                                    <p:anim from="(-#ppt_h/2)" to="(#ppt_y)" calcmode="lin" valueType="num">
                                      <p:cBhvr>
                                        <p:cTn id="44" dur="500" fill="hold">
                                          <p:stCondLst>
                                            <p:cond delay="0"/>
                                          </p:stCondLst>
                                        </p:cTn>
                                        <p:tgtEl>
                                          <p:spTgt spid="20489"/>
                                        </p:tgtEl>
                                        <p:attrNameLst>
                                          <p:attrName>ppt_y</p:attrName>
                                        </p:attrNameLst>
                                      </p:cBhvr>
                                    </p:anim>
                                    <p:animRot by="21600000">
                                      <p:cBhvr>
                                        <p:cTn id="45" dur="500" fill="hold">
                                          <p:stCondLst>
                                            <p:cond delay="0"/>
                                          </p:stCondLst>
                                        </p:cTn>
                                        <p:tgtEl>
                                          <p:spTgt spid="20489"/>
                                        </p:tgtEl>
                                        <p:attrNameLst>
                                          <p:attrName>r</p:attrName>
                                        </p:attrNameLst>
                                      </p:cBhvr>
                                    </p:animRot>
                                  </p:childTnLst>
                                  <p:subTnLst>
                                    <p:audio>
                                      <p:cMediaNode>
                                        <p:cTn display="0" masterRel="sameClick">
                                          <p:stCondLst>
                                            <p:cond evt="begin" delay="0">
                                              <p:tn val="40"/>
                                            </p:cond>
                                          </p:stCondLst>
                                          <p:endCondLst>
                                            <p:cond evt="onStopAudio" delay="0">
                                              <p:tgtEl>
                                                <p:sldTgt/>
                                              </p:tgtEl>
                                            </p:cond>
                                          </p:endCondLst>
                                        </p:cTn>
                                        <p:tgtEl>
                                          <p:sndTgt r:embed="rId1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20486" grpId="0"/>
      <p:bldP spid="20487" grpId="0"/>
      <p:bldP spid="20488" grpId="0"/>
      <p:bldP spid="2048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custDataLst>
              <p:tags r:id="rId1"/>
            </p:custDataLst>
          </p:nvPr>
        </p:nvPicPr>
        <p:blipFill>
          <a:blip r:embed="rId8"/>
          <a:stretch>
            <a:fillRect/>
          </a:stretch>
        </p:blipFill>
        <p:spPr>
          <a:xfrm>
            <a:off x="406400" y="658813"/>
            <a:ext cx="2389188" cy="608012"/>
          </a:xfrm>
          <a:prstGeom prst="rect">
            <a:avLst/>
          </a:prstGeom>
          <a:noFill/>
          <a:ln w="9525">
            <a:noFill/>
          </a:ln>
        </p:spPr>
      </p:pic>
      <p:sp>
        <p:nvSpPr>
          <p:cNvPr id="33795" name="文本框 7"/>
          <p:cNvSpPr txBox="1"/>
          <p:nvPr>
            <p:custDataLst>
              <p:tags r:id="rId2"/>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33796" name="Text Box 2"/>
          <p:cNvSpPr txBox="1"/>
          <p:nvPr>
            <p:custDataLst>
              <p:tags r:id="rId3"/>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文白对译</a:t>
            </a:r>
          </a:p>
        </p:txBody>
      </p:sp>
      <p:sp>
        <p:nvSpPr>
          <p:cNvPr id="3" name="矩形 2"/>
          <p:cNvSpPr/>
          <p:nvPr>
            <p:custDataLst>
              <p:tags r:id="rId4"/>
            </p:custDataLst>
          </p:nvPr>
        </p:nvSpPr>
        <p:spPr>
          <a:xfrm>
            <a:off x="5961380" y="2076450"/>
            <a:ext cx="5648960" cy="2861310"/>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pitchFamily="34" charset="-122"/>
                <a:ea typeface="微软雅黑" panose="020B0503020204020204" pitchFamily="34" charset="-122"/>
              </a:rPr>
              <a:t>译文：</a:t>
            </a:r>
          </a:p>
          <a:p>
            <a:pPr indent="609600" eaLnBrk="0" hangingPunct="0">
              <a:lnSpc>
                <a:spcPct val="150000"/>
              </a:lnSpc>
            </a:pPr>
            <a:r>
              <a:rPr lang="zh-CN" altLang="zh-CN" sz="2000">
                <a:latin typeface="微软雅黑" panose="020B0503020204020204" pitchFamily="34" charset="-122"/>
                <a:ea typeface="微软雅黑" panose="020B0503020204020204" pitchFamily="34" charset="-122"/>
              </a:rPr>
              <a:t>寺院里的和尚叫一个小孩拿着斧头，在杂乱的石头中间选择其中一两处敲击它，发出硿硿的声音，我仍旧笑笑，并不相信。到了晚上，月光明亮，（我）独自和苏迈乘着小船，划到陡峭的山崖下面。</a:t>
            </a:r>
          </a:p>
        </p:txBody>
      </p:sp>
      <p:sp>
        <p:nvSpPr>
          <p:cNvPr id="5" name="Text Box 6"/>
          <p:cNvSpPr/>
          <p:nvPr>
            <p:custDataLst>
              <p:tags r:id="rId5"/>
            </p:custDataLst>
          </p:nvPr>
        </p:nvSpPr>
        <p:spPr>
          <a:xfrm>
            <a:off x="629285" y="2076450"/>
            <a:ext cx="5003165" cy="2861310"/>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pitchFamily="34" charset="-122"/>
                <a:ea typeface="微软雅黑" panose="020B0503020204020204" pitchFamily="34" charset="-122"/>
              </a:rPr>
              <a:t>原文 </a:t>
            </a:r>
          </a:p>
          <a:p>
            <a:pPr indent="609600">
              <a:lnSpc>
                <a:spcPct val="150000"/>
              </a:lnSpc>
            </a:pPr>
            <a:r>
              <a:rPr lang="zh-CN" altLang="zh-CN" sz="2400" b="1">
                <a:latin typeface="微软雅黑" panose="020B0503020204020204" pitchFamily="34" charset="-122"/>
                <a:ea typeface="微软雅黑" panose="020B0503020204020204" pitchFamily="34" charset="-122"/>
              </a:rPr>
              <a:t>大石侧立千尺，如猛兽奇鬼，森然欲搏人；而山上栖鹘，闻人声亦惊起，磔磔云霄间；又有若老人咳且笑于山谷中者，或曰此鹳鹤也。</a:t>
            </a:r>
          </a:p>
        </p:txBody>
      </p:sp>
      <p:pic>
        <p:nvPicPr>
          <p:cNvPr id="2" name="图片 1" descr="e68dae5d21f9116505583f58f0b7aa9355f981eeac8fa-G7fJTU_fw1200"/>
          <p:cNvPicPr>
            <a:picLocks noChangeAspect="1"/>
          </p:cNvPicPr>
          <p:nvPr>
            <p:custDataLst>
              <p:tags r:id="rId6"/>
            </p:custDataLst>
          </p:nvPr>
        </p:nvPicPr>
        <p:blipFill>
          <a:blip r:embed="rId9"/>
          <a:srcRect t="23958" b="25000"/>
          <a:stretch>
            <a:fillRect/>
          </a:stretch>
        </p:blipFill>
        <p:spPr>
          <a:xfrm>
            <a:off x="9154795" y="424815"/>
            <a:ext cx="2968625" cy="2164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custDataLst>
              <p:tags r:id="rId1"/>
            </p:custDataLst>
          </p:nvPr>
        </p:nvPicPr>
        <p:blipFill>
          <a:blip r:embed="rId8"/>
          <a:stretch>
            <a:fillRect/>
          </a:stretch>
        </p:blipFill>
        <p:spPr>
          <a:xfrm>
            <a:off x="406400" y="658813"/>
            <a:ext cx="2389188" cy="608012"/>
          </a:xfrm>
          <a:prstGeom prst="rect">
            <a:avLst/>
          </a:prstGeom>
          <a:noFill/>
          <a:ln w="9525">
            <a:noFill/>
          </a:ln>
        </p:spPr>
      </p:pic>
      <p:sp>
        <p:nvSpPr>
          <p:cNvPr id="33795" name="文本框 7"/>
          <p:cNvSpPr txBox="1"/>
          <p:nvPr>
            <p:custDataLst>
              <p:tags r:id="rId2"/>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33796" name="Text Box 2"/>
          <p:cNvSpPr txBox="1"/>
          <p:nvPr>
            <p:custDataLst>
              <p:tags r:id="rId3"/>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文白对译</a:t>
            </a:r>
          </a:p>
        </p:txBody>
      </p:sp>
      <p:sp>
        <p:nvSpPr>
          <p:cNvPr id="3" name="矩形 2"/>
          <p:cNvSpPr/>
          <p:nvPr>
            <p:custDataLst>
              <p:tags r:id="rId4"/>
            </p:custDataLst>
          </p:nvPr>
        </p:nvSpPr>
        <p:spPr>
          <a:xfrm>
            <a:off x="6241415" y="3078480"/>
            <a:ext cx="5648960" cy="1938020"/>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pitchFamily="34" charset="-122"/>
                <a:ea typeface="微软雅黑" panose="020B0503020204020204" pitchFamily="34" charset="-122"/>
              </a:rPr>
              <a:t>译文：</a:t>
            </a:r>
          </a:p>
          <a:p>
            <a:pPr indent="609600" eaLnBrk="0" hangingPunct="0">
              <a:lnSpc>
                <a:spcPct val="150000"/>
              </a:lnSpc>
            </a:pPr>
            <a:r>
              <a:rPr lang="zh-CN" altLang="zh-CN" sz="2000">
                <a:latin typeface="微软雅黑" panose="020B0503020204020204" pitchFamily="34" charset="-122"/>
                <a:ea typeface="微软雅黑" panose="020B0503020204020204" pitchFamily="34" charset="-122"/>
              </a:rPr>
              <a:t>我正心惊害怕想要回去（的时候），却（听到）巨大的声音从水面上传来，噌吰噌吰地响着像（击）钟（敲）鼓一样连续不断。</a:t>
            </a:r>
          </a:p>
        </p:txBody>
      </p:sp>
      <p:sp>
        <p:nvSpPr>
          <p:cNvPr id="5" name="Text Box 6"/>
          <p:cNvSpPr/>
          <p:nvPr>
            <p:custDataLst>
              <p:tags r:id="rId5"/>
            </p:custDataLst>
          </p:nvPr>
        </p:nvSpPr>
        <p:spPr>
          <a:xfrm>
            <a:off x="909320" y="3078480"/>
            <a:ext cx="5003165" cy="1753235"/>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pitchFamily="34" charset="-122"/>
                <a:ea typeface="微软雅黑" panose="020B0503020204020204" pitchFamily="34" charset="-122"/>
              </a:rPr>
              <a:t>原文 </a:t>
            </a:r>
          </a:p>
          <a:p>
            <a:pPr indent="609600">
              <a:lnSpc>
                <a:spcPct val="150000"/>
              </a:lnSpc>
            </a:pPr>
            <a:r>
              <a:rPr lang="zh-CN" altLang="zh-CN" sz="2400" b="1">
                <a:latin typeface="微软雅黑" panose="020B0503020204020204" pitchFamily="34" charset="-122"/>
                <a:ea typeface="微软雅黑" panose="020B0503020204020204" pitchFamily="34" charset="-122"/>
              </a:rPr>
              <a:t>余方心动欲还，而大声发于水上，噌吰如钟鼓不绝。</a:t>
            </a:r>
          </a:p>
        </p:txBody>
      </p:sp>
      <p:pic>
        <p:nvPicPr>
          <p:cNvPr id="2" name="图片 1" descr="e68dae5d21f9116505583f58f0b7aa9355f981eeac8fa-G7fJTU_fw1200"/>
          <p:cNvPicPr>
            <a:picLocks noChangeAspect="1"/>
          </p:cNvPicPr>
          <p:nvPr>
            <p:custDataLst>
              <p:tags r:id="rId6"/>
            </p:custDataLst>
          </p:nvPr>
        </p:nvPicPr>
        <p:blipFill>
          <a:blip r:embed="rId9"/>
          <a:srcRect t="23958" b="25000"/>
          <a:stretch>
            <a:fillRect/>
          </a:stretch>
        </p:blipFill>
        <p:spPr>
          <a:xfrm>
            <a:off x="9154795" y="424815"/>
            <a:ext cx="2968625" cy="2164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图片 1" descr="组48325同意"/>
          <p:cNvPicPr>
            <a:picLocks noChangeAspect="1"/>
          </p:cNvPicPr>
          <p:nvPr>
            <p:custDataLst>
              <p:tags r:id="rId1"/>
            </p:custDataLst>
          </p:nvPr>
        </p:nvPicPr>
        <p:blipFill>
          <a:blip r:embed="rId12"/>
          <a:stretch>
            <a:fillRect/>
          </a:stretch>
        </p:blipFill>
        <p:spPr>
          <a:xfrm>
            <a:off x="406400" y="658813"/>
            <a:ext cx="2389188" cy="608012"/>
          </a:xfrm>
          <a:prstGeom prst="rect">
            <a:avLst/>
          </a:prstGeom>
          <a:noFill/>
          <a:ln w="9525">
            <a:noFill/>
          </a:ln>
        </p:spPr>
      </p:pic>
      <p:sp>
        <p:nvSpPr>
          <p:cNvPr id="10244" name="文本框 7"/>
          <p:cNvSpPr txBox="1"/>
          <p:nvPr>
            <p:custDataLst>
              <p:tags r:id="rId2"/>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新知导入</a:t>
            </a:r>
          </a:p>
        </p:txBody>
      </p:sp>
      <p:sp>
        <p:nvSpPr>
          <p:cNvPr id="3074" name="矩形 1"/>
          <p:cNvSpPr/>
          <p:nvPr>
            <p:custDataLst>
              <p:tags r:id="rId3"/>
            </p:custDataLst>
          </p:nvPr>
        </p:nvSpPr>
        <p:spPr>
          <a:xfrm>
            <a:off x="5136515" y="1279843"/>
            <a:ext cx="6215063" cy="829945"/>
          </a:xfrm>
          <a:prstGeom prst="rect">
            <a:avLst/>
          </a:prstGeom>
          <a:noFill/>
          <a:ln w="9525">
            <a:noFill/>
          </a:ln>
        </p:spPr>
        <p:txBody>
          <a:bodyPr>
            <a:spAutoFit/>
          </a:bodyPr>
          <a:lstStyle/>
          <a:p>
            <a:r>
              <a:rPr lang="zh-CN" altLang="en-US" sz="2400" b="1">
                <a:solidFill>
                  <a:srgbClr val="000000"/>
                </a:solidFill>
                <a:latin typeface="Verdana" panose="020B0604030504040204" pitchFamily="34" charset="0"/>
              </a:rPr>
              <a:t>但愿人长久，千里共婵娟。 </a:t>
            </a:r>
          </a:p>
          <a:p>
            <a:r>
              <a:rPr lang="zh-CN" altLang="en-US" sz="2400" b="1">
                <a:solidFill>
                  <a:srgbClr val="000000"/>
                </a:solidFill>
                <a:latin typeface="Verdana" panose="020B0604030504040204" pitchFamily="34" charset="0"/>
              </a:rPr>
              <a:t>                     </a:t>
            </a:r>
            <a:r>
              <a:rPr lang="zh-CN" altLang="en-US" sz="2000">
                <a:latin typeface="Arial" panose="020B0604020202020204" pitchFamily="34" charset="0"/>
              </a:rPr>
              <a:t>——《水调歌头》</a:t>
            </a:r>
          </a:p>
        </p:txBody>
      </p:sp>
      <p:sp>
        <p:nvSpPr>
          <p:cNvPr id="3077" name="矩形 4"/>
          <p:cNvSpPr/>
          <p:nvPr>
            <p:custDataLst>
              <p:tags r:id="rId4"/>
            </p:custDataLst>
          </p:nvPr>
        </p:nvSpPr>
        <p:spPr>
          <a:xfrm>
            <a:off x="5136515" y="2391093"/>
            <a:ext cx="7037070" cy="1106805"/>
          </a:xfrm>
          <a:prstGeom prst="rect">
            <a:avLst/>
          </a:prstGeom>
          <a:noFill/>
          <a:ln w="9525">
            <a:noFill/>
          </a:ln>
        </p:spPr>
        <p:txBody>
          <a:bodyPr wrap="square">
            <a:spAutoFit/>
          </a:bodyPr>
          <a:lstStyle/>
          <a:p>
            <a:pPr algn="l">
              <a:lnSpc>
                <a:spcPct val="150000"/>
              </a:lnSpc>
            </a:pPr>
            <a:r>
              <a:rPr lang="zh-CN" altLang="en-US" sz="2400" b="1">
                <a:latin typeface="Arial" panose="020B0604020202020204" pitchFamily="34" charset="0"/>
              </a:rPr>
              <a:t>十年生死两茫茫</a:t>
            </a:r>
            <a:r>
              <a:rPr lang="en-US" altLang="zh-CN" sz="2400" b="1">
                <a:latin typeface="Arial" panose="020B0604020202020204" pitchFamily="34" charset="0"/>
              </a:rPr>
              <a:t>,</a:t>
            </a:r>
            <a:r>
              <a:rPr lang="zh-CN" altLang="en-US" sz="2400" b="1">
                <a:latin typeface="Arial" panose="020B0604020202020204" pitchFamily="34" charset="0"/>
              </a:rPr>
              <a:t>不思量</a:t>
            </a:r>
            <a:r>
              <a:rPr lang="en-US" altLang="zh-CN" sz="2400" b="1">
                <a:latin typeface="Arial" panose="020B0604020202020204" pitchFamily="34" charset="0"/>
              </a:rPr>
              <a:t>,</a:t>
            </a:r>
            <a:r>
              <a:rPr lang="zh-CN" altLang="en-US" sz="2400" b="1">
                <a:latin typeface="Arial" panose="020B0604020202020204" pitchFamily="34" charset="0"/>
              </a:rPr>
              <a:t>自难忘</a:t>
            </a:r>
            <a:r>
              <a:rPr lang="en-US" altLang="zh-CN" sz="2400" b="1">
                <a:latin typeface="Arial" panose="020B0604020202020204" pitchFamily="34" charset="0"/>
              </a:rPr>
              <a:t>!</a:t>
            </a:r>
          </a:p>
          <a:p>
            <a:pPr algn="l">
              <a:lnSpc>
                <a:spcPct val="150000"/>
              </a:lnSpc>
            </a:pPr>
            <a:r>
              <a:rPr lang="en-US" altLang="zh-CN" sz="2000">
                <a:latin typeface="Arial" panose="020B0604020202020204" pitchFamily="34" charset="0"/>
              </a:rPr>
              <a:t>                              ——《</a:t>
            </a:r>
            <a:r>
              <a:rPr lang="zh-CN" altLang="en-US" sz="2000">
                <a:latin typeface="Arial" panose="020B0604020202020204" pitchFamily="34" charset="0"/>
              </a:rPr>
              <a:t>江城子</a:t>
            </a:r>
            <a:r>
              <a:rPr lang="en-US" altLang="zh-CN" sz="2000">
                <a:latin typeface="Arial" panose="020B0604020202020204" pitchFamily="34" charset="0"/>
              </a:rPr>
              <a:t>·</a:t>
            </a:r>
            <a:r>
              <a:rPr lang="zh-CN" altLang="en-US" sz="2000">
                <a:latin typeface="Arial" panose="020B0604020202020204" pitchFamily="34" charset="0"/>
              </a:rPr>
              <a:t>乙卯正月二十四日夜记梦</a:t>
            </a:r>
            <a:r>
              <a:rPr lang="en-US" altLang="zh-CN" sz="2000">
                <a:latin typeface="Arial" panose="020B0604020202020204" pitchFamily="34" charset="0"/>
              </a:rPr>
              <a:t>》</a:t>
            </a:r>
            <a:endParaRPr lang="zh-CN" altLang="en-US" sz="2000">
              <a:latin typeface="Arial" panose="020B0604020202020204" pitchFamily="34" charset="0"/>
            </a:endParaRPr>
          </a:p>
        </p:txBody>
      </p:sp>
      <p:sp>
        <p:nvSpPr>
          <p:cNvPr id="4099" name="矩形 2"/>
          <p:cNvSpPr/>
          <p:nvPr>
            <p:custDataLst>
              <p:tags r:id="rId5"/>
            </p:custDataLst>
          </p:nvPr>
        </p:nvSpPr>
        <p:spPr>
          <a:xfrm>
            <a:off x="5136515" y="3779203"/>
            <a:ext cx="6564630" cy="829945"/>
          </a:xfrm>
          <a:prstGeom prst="rect">
            <a:avLst/>
          </a:prstGeom>
          <a:noFill/>
          <a:ln w="9525">
            <a:noFill/>
          </a:ln>
        </p:spPr>
        <p:txBody>
          <a:bodyPr wrap="square">
            <a:spAutoFit/>
          </a:bodyPr>
          <a:lstStyle/>
          <a:p>
            <a:r>
              <a:rPr lang="zh-CN" altLang="en-US" sz="2400" b="1">
                <a:solidFill>
                  <a:srgbClr val="000000"/>
                </a:solidFill>
                <a:latin typeface="Verdana" panose="020B0604030504040204" pitchFamily="34" charset="0"/>
              </a:rPr>
              <a:t>大江东去,浪淘尽，千古风流人物。</a:t>
            </a:r>
          </a:p>
          <a:p>
            <a:r>
              <a:rPr lang="en-US" altLang="zh-CN" sz="2400" b="1">
                <a:latin typeface="Arial" panose="020B0604020202020204" pitchFamily="34" charset="0"/>
              </a:rPr>
              <a:t>                          </a:t>
            </a:r>
            <a:r>
              <a:rPr lang="en-US" altLang="zh-CN" sz="2000">
                <a:latin typeface="Arial" panose="020B0604020202020204" pitchFamily="34" charset="0"/>
              </a:rPr>
              <a:t>——《</a:t>
            </a:r>
            <a:r>
              <a:rPr lang="zh-CN" altLang="en-US" sz="2000">
                <a:latin typeface="Arial" panose="020B0604020202020204" pitchFamily="34" charset="0"/>
              </a:rPr>
              <a:t>念奴娇</a:t>
            </a:r>
            <a:r>
              <a:rPr lang="en-US" altLang="zh-CN" sz="2000">
                <a:latin typeface="Arial" panose="020B0604020202020204" pitchFamily="34" charset="0"/>
              </a:rPr>
              <a:t>·</a:t>
            </a:r>
            <a:r>
              <a:rPr lang="zh-CN" altLang="en-US" sz="2000">
                <a:latin typeface="Arial" panose="020B0604020202020204" pitchFamily="34" charset="0"/>
              </a:rPr>
              <a:t>赤壁怀古</a:t>
            </a:r>
            <a:r>
              <a:rPr lang="en-US" altLang="zh-CN" sz="2000">
                <a:latin typeface="Arial" panose="020B0604020202020204" pitchFamily="34" charset="0"/>
              </a:rPr>
              <a:t>》</a:t>
            </a:r>
            <a:endParaRPr lang="zh-CN" altLang="en-US" sz="2000">
              <a:latin typeface="Arial" panose="020B0604020202020204" pitchFamily="34" charset="0"/>
            </a:endParaRPr>
          </a:p>
        </p:txBody>
      </p:sp>
      <p:sp>
        <p:nvSpPr>
          <p:cNvPr id="4100" name="矩形 3"/>
          <p:cNvSpPr/>
          <p:nvPr>
            <p:custDataLst>
              <p:tags r:id="rId6"/>
            </p:custDataLst>
          </p:nvPr>
        </p:nvSpPr>
        <p:spPr>
          <a:xfrm>
            <a:off x="5136515" y="4890453"/>
            <a:ext cx="6055360" cy="1198880"/>
          </a:xfrm>
          <a:prstGeom prst="rect">
            <a:avLst/>
          </a:prstGeom>
          <a:noFill/>
          <a:ln w="9525">
            <a:noFill/>
          </a:ln>
        </p:spPr>
        <p:txBody>
          <a:bodyPr wrap="square">
            <a:spAutoFit/>
          </a:bodyPr>
          <a:lstStyle/>
          <a:p>
            <a:pPr>
              <a:lnSpc>
                <a:spcPct val="150000"/>
              </a:lnSpc>
            </a:pPr>
            <a:r>
              <a:rPr lang="zh-CN" altLang="en-US" sz="2400" b="1">
                <a:latin typeface="Arial" panose="020B0604020202020204" pitchFamily="34" charset="0"/>
              </a:rPr>
              <a:t>不识庐山真面目，只缘身在此山中。</a:t>
            </a:r>
            <a:br>
              <a:rPr lang="zh-CN" altLang="en-US" sz="2400" b="1">
                <a:latin typeface="Arial" panose="020B0604020202020204" pitchFamily="34" charset="0"/>
              </a:rPr>
            </a:br>
            <a:r>
              <a:rPr lang="zh-CN" altLang="en-US" sz="2400" b="1">
                <a:latin typeface="Arial" panose="020B0604020202020204" pitchFamily="34" charset="0"/>
              </a:rPr>
              <a:t>                           </a:t>
            </a:r>
            <a:r>
              <a:rPr lang="zh-CN" altLang="en-US" sz="2000">
                <a:latin typeface="Arial" panose="020B0604020202020204" pitchFamily="34" charset="0"/>
              </a:rPr>
              <a:t>—</a:t>
            </a:r>
            <a:r>
              <a:rPr lang="en-US" altLang="zh-CN" sz="2000">
                <a:latin typeface="Arial" panose="020B0604020202020204" pitchFamily="34" charset="0"/>
              </a:rPr>
              <a:t>— 《</a:t>
            </a:r>
            <a:r>
              <a:rPr lang="zh-CN" altLang="en-US" sz="2000">
                <a:latin typeface="Arial" panose="020B0604020202020204" pitchFamily="34" charset="0"/>
              </a:rPr>
              <a:t>题西林壁</a:t>
            </a:r>
            <a:r>
              <a:rPr lang="en-US" altLang="zh-CN" sz="2000">
                <a:latin typeface="Arial" panose="020B0604020202020204" pitchFamily="34" charset="0"/>
              </a:rPr>
              <a:t>》</a:t>
            </a:r>
            <a:endParaRPr lang="zh-CN" altLang="en-US" sz="2000">
              <a:latin typeface="Arial" panose="020B0604020202020204" pitchFamily="34" charset="0"/>
            </a:endParaRPr>
          </a:p>
        </p:txBody>
      </p:sp>
      <p:grpSp>
        <p:nvGrpSpPr>
          <p:cNvPr id="5" name="组合 4"/>
          <p:cNvGrpSpPr/>
          <p:nvPr>
            <p:custDataLst>
              <p:tags r:id="rId7"/>
            </p:custDataLst>
          </p:nvPr>
        </p:nvGrpSpPr>
        <p:grpSpPr>
          <a:xfrm>
            <a:off x="614045" y="2391410"/>
            <a:ext cx="3213100" cy="2931795"/>
            <a:chOff x="967" y="3766"/>
            <a:chExt cx="5060" cy="4617"/>
          </a:xfrm>
        </p:grpSpPr>
        <p:pic>
          <p:nvPicPr>
            <p:cNvPr id="2" name="图片 1"/>
            <p:cNvPicPr>
              <a:picLocks noChangeAspect="1"/>
            </p:cNvPicPr>
            <p:nvPr>
              <p:custDataLst>
                <p:tags r:id="rId8"/>
              </p:custDataLst>
            </p:nvPr>
          </p:nvPicPr>
          <p:blipFill>
            <a:blip r:embed="rId13"/>
            <a:stretch>
              <a:fillRect/>
            </a:stretch>
          </p:blipFill>
          <p:spPr>
            <a:xfrm>
              <a:off x="967" y="3766"/>
              <a:ext cx="5060" cy="3795"/>
            </a:xfrm>
            <a:prstGeom prst="round2DiagRect">
              <a:avLst/>
            </a:prstGeom>
          </p:spPr>
        </p:pic>
        <p:sp>
          <p:nvSpPr>
            <p:cNvPr id="3" name="文本框 2"/>
            <p:cNvSpPr txBox="1"/>
            <p:nvPr>
              <p:custDataLst>
                <p:tags r:id="rId9"/>
              </p:custDataLst>
            </p:nvPr>
          </p:nvSpPr>
          <p:spPr>
            <a:xfrm>
              <a:off x="1513" y="7561"/>
              <a:ext cx="4350" cy="822"/>
            </a:xfrm>
            <a:prstGeom prst="rect">
              <a:avLst/>
            </a:prstGeom>
            <a:noFill/>
          </p:spPr>
          <p:txBody>
            <a:bodyPr wrap="square" rtlCol="0">
              <a:spAutoFit/>
            </a:bodyPr>
            <a:lstStyle/>
            <a:p>
              <a:pPr algn="ctr"/>
              <a:r>
                <a:rPr lang="zh-CN" altLang="en-US" sz="2800">
                  <a:latin typeface="微软雅黑" panose="020B0503020204020204" pitchFamily="34" charset="-122"/>
                  <a:ea typeface="微软雅黑" panose="020B0503020204020204" pitchFamily="34" charset="-122"/>
                </a:rPr>
                <a:t>苏  轼</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custDataLst>
              <p:tags r:id="rId1"/>
            </p:custDataLst>
          </p:nvPr>
        </p:nvPicPr>
        <p:blipFill>
          <a:blip r:embed="rId8"/>
          <a:stretch>
            <a:fillRect/>
          </a:stretch>
        </p:blipFill>
        <p:spPr>
          <a:xfrm>
            <a:off x="406400" y="658813"/>
            <a:ext cx="2389188" cy="608012"/>
          </a:xfrm>
          <a:prstGeom prst="rect">
            <a:avLst/>
          </a:prstGeom>
          <a:noFill/>
          <a:ln w="9525">
            <a:noFill/>
          </a:ln>
        </p:spPr>
      </p:pic>
      <p:sp>
        <p:nvSpPr>
          <p:cNvPr id="33795" name="文本框 7"/>
          <p:cNvSpPr txBox="1"/>
          <p:nvPr>
            <p:custDataLst>
              <p:tags r:id="rId2"/>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33796" name="Text Box 2"/>
          <p:cNvSpPr txBox="1"/>
          <p:nvPr>
            <p:custDataLst>
              <p:tags r:id="rId3"/>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文白对译</a:t>
            </a:r>
          </a:p>
        </p:txBody>
      </p:sp>
      <p:sp>
        <p:nvSpPr>
          <p:cNvPr id="3" name="矩形 2"/>
          <p:cNvSpPr/>
          <p:nvPr>
            <p:custDataLst>
              <p:tags r:id="rId4"/>
            </p:custDataLst>
          </p:nvPr>
        </p:nvSpPr>
        <p:spPr>
          <a:xfrm>
            <a:off x="6241415" y="3078480"/>
            <a:ext cx="5648960" cy="2399665"/>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pitchFamily="34" charset="-122"/>
                <a:ea typeface="微软雅黑" panose="020B0503020204020204" pitchFamily="34" charset="-122"/>
              </a:rPr>
              <a:t>译文：</a:t>
            </a:r>
          </a:p>
          <a:p>
            <a:pPr indent="609600" eaLnBrk="0" hangingPunct="0">
              <a:lnSpc>
                <a:spcPct val="150000"/>
              </a:lnSpc>
            </a:pPr>
            <a:r>
              <a:rPr lang="zh-CN" altLang="zh-CN" sz="2000">
                <a:latin typeface="微软雅黑" panose="020B0503020204020204" pitchFamily="34" charset="-122"/>
                <a:ea typeface="微软雅黑" panose="020B0503020204020204" pitchFamily="34" charset="-122"/>
              </a:rPr>
              <a:t>船夫非常害怕。（我）慢慢地观察它，原来山下面都是石洞和裂缝，不知道它们有多深，细小的波浪涌进洞穴和裂缝，波浪激荡便产生这种声音。</a:t>
            </a:r>
          </a:p>
        </p:txBody>
      </p:sp>
      <p:sp>
        <p:nvSpPr>
          <p:cNvPr id="5" name="Text Box 6"/>
          <p:cNvSpPr/>
          <p:nvPr>
            <p:custDataLst>
              <p:tags r:id="rId5"/>
            </p:custDataLst>
          </p:nvPr>
        </p:nvSpPr>
        <p:spPr>
          <a:xfrm>
            <a:off x="909320" y="3078480"/>
            <a:ext cx="5003165" cy="2306955"/>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pitchFamily="34" charset="-122"/>
                <a:ea typeface="微软雅黑" panose="020B0503020204020204" pitchFamily="34" charset="-122"/>
              </a:rPr>
              <a:t>原文 </a:t>
            </a:r>
          </a:p>
          <a:p>
            <a:pPr indent="609600">
              <a:lnSpc>
                <a:spcPct val="150000"/>
              </a:lnSpc>
            </a:pPr>
            <a:r>
              <a:rPr lang="zh-CN" altLang="zh-CN" sz="2400" b="1">
                <a:latin typeface="微软雅黑" panose="020B0503020204020204" pitchFamily="34" charset="-122"/>
                <a:ea typeface="微软雅黑" panose="020B0503020204020204" pitchFamily="34" charset="-122"/>
              </a:rPr>
              <a:t>舟人大恐。徐而察之，则山下皆石穴罅，不知其浅深，微波入焉，涵淡澎湃而为此也。</a:t>
            </a:r>
          </a:p>
        </p:txBody>
      </p:sp>
      <p:pic>
        <p:nvPicPr>
          <p:cNvPr id="2" name="图片 1" descr="e68dae5d21f9116505583f58f0b7aa9355f981eeac8fa-G7fJTU_fw1200"/>
          <p:cNvPicPr>
            <a:picLocks noChangeAspect="1"/>
          </p:cNvPicPr>
          <p:nvPr>
            <p:custDataLst>
              <p:tags r:id="rId6"/>
            </p:custDataLst>
          </p:nvPr>
        </p:nvPicPr>
        <p:blipFill>
          <a:blip r:embed="rId9"/>
          <a:srcRect t="23958" b="25000"/>
          <a:stretch>
            <a:fillRect/>
          </a:stretch>
        </p:blipFill>
        <p:spPr>
          <a:xfrm>
            <a:off x="9154795" y="424815"/>
            <a:ext cx="2968625" cy="2164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custDataLst>
              <p:tags r:id="rId1"/>
            </p:custDataLst>
          </p:nvPr>
        </p:nvPicPr>
        <p:blipFill>
          <a:blip r:embed="rId8"/>
          <a:stretch>
            <a:fillRect/>
          </a:stretch>
        </p:blipFill>
        <p:spPr>
          <a:xfrm>
            <a:off x="406400" y="658813"/>
            <a:ext cx="2389188" cy="608012"/>
          </a:xfrm>
          <a:prstGeom prst="rect">
            <a:avLst/>
          </a:prstGeom>
          <a:noFill/>
          <a:ln w="9525">
            <a:noFill/>
          </a:ln>
        </p:spPr>
      </p:pic>
      <p:sp>
        <p:nvSpPr>
          <p:cNvPr id="33795" name="文本框 7"/>
          <p:cNvSpPr txBox="1"/>
          <p:nvPr>
            <p:custDataLst>
              <p:tags r:id="rId2"/>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33796" name="Text Box 2"/>
          <p:cNvSpPr txBox="1"/>
          <p:nvPr>
            <p:custDataLst>
              <p:tags r:id="rId3"/>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文白对译</a:t>
            </a:r>
          </a:p>
        </p:txBody>
      </p:sp>
      <p:sp>
        <p:nvSpPr>
          <p:cNvPr id="3" name="矩形 2"/>
          <p:cNvSpPr/>
          <p:nvPr>
            <p:custDataLst>
              <p:tags r:id="rId4"/>
            </p:custDataLst>
          </p:nvPr>
        </p:nvSpPr>
        <p:spPr>
          <a:xfrm>
            <a:off x="6241415" y="3078480"/>
            <a:ext cx="5648960" cy="2861310"/>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pitchFamily="34" charset="-122"/>
                <a:ea typeface="微软雅黑" panose="020B0503020204020204" pitchFamily="34" charset="-122"/>
              </a:rPr>
              <a:t>译文：</a:t>
            </a:r>
          </a:p>
          <a:p>
            <a:pPr indent="609600" eaLnBrk="0" hangingPunct="0">
              <a:lnSpc>
                <a:spcPct val="150000"/>
              </a:lnSpc>
            </a:pPr>
            <a:r>
              <a:rPr lang="zh-CN" altLang="zh-CN" sz="2000">
                <a:latin typeface="微软雅黑" panose="020B0503020204020204" pitchFamily="34" charset="-122"/>
                <a:ea typeface="微软雅黑" panose="020B0503020204020204" pitchFamily="34" charset="-122"/>
              </a:rPr>
              <a:t>于是（我）笑着对苏迈说：“你记得这些（典故）吗？”那噌吰的响声，是周景王无射钟的声音；窽坎镗鞳的声音，是魏庄子歌钟的声音。古时的人（称这座山为石钟山）没有欺骗我啊！”</a:t>
            </a:r>
          </a:p>
        </p:txBody>
      </p:sp>
      <p:sp>
        <p:nvSpPr>
          <p:cNvPr id="5" name="Text Box 6"/>
          <p:cNvSpPr/>
          <p:nvPr>
            <p:custDataLst>
              <p:tags r:id="rId5"/>
            </p:custDataLst>
          </p:nvPr>
        </p:nvSpPr>
        <p:spPr>
          <a:xfrm>
            <a:off x="909320" y="3078480"/>
            <a:ext cx="5003165" cy="2861310"/>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pitchFamily="34" charset="-122"/>
                <a:ea typeface="微软雅黑" panose="020B0503020204020204" pitchFamily="34" charset="-122"/>
              </a:rPr>
              <a:t>原文 </a:t>
            </a:r>
          </a:p>
          <a:p>
            <a:pPr indent="609600">
              <a:lnSpc>
                <a:spcPct val="150000"/>
              </a:lnSpc>
            </a:pPr>
            <a:r>
              <a:rPr lang="zh-CN" altLang="zh-CN" sz="2400" b="1">
                <a:latin typeface="微软雅黑" panose="020B0503020204020204" pitchFamily="34" charset="-122"/>
                <a:ea typeface="微软雅黑" panose="020B0503020204020204" pitchFamily="34" charset="-122"/>
              </a:rPr>
              <a:t>因笑谓迈曰：“汝识之乎？噌吰者，周景王之无射也，窽坎镗鞳者，魏庄子之歌钟也。古之人不余欺也！”</a:t>
            </a:r>
          </a:p>
        </p:txBody>
      </p:sp>
      <p:pic>
        <p:nvPicPr>
          <p:cNvPr id="2" name="图片 1" descr="e68dae5d21f9116505583f58f0b7aa9355f981eeac8fa-G7fJTU_fw1200"/>
          <p:cNvPicPr>
            <a:picLocks noChangeAspect="1"/>
          </p:cNvPicPr>
          <p:nvPr>
            <p:custDataLst>
              <p:tags r:id="rId6"/>
            </p:custDataLst>
          </p:nvPr>
        </p:nvPicPr>
        <p:blipFill>
          <a:blip r:embed="rId9"/>
          <a:srcRect t="23958" b="25000"/>
          <a:stretch>
            <a:fillRect/>
          </a:stretch>
        </p:blipFill>
        <p:spPr>
          <a:xfrm>
            <a:off x="9154795" y="424815"/>
            <a:ext cx="2968625" cy="2164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custDataLst>
              <p:tags r:id="rId1"/>
            </p:custDataLst>
          </p:nvPr>
        </p:nvPicPr>
        <p:blipFill>
          <a:blip r:embed="rId8"/>
          <a:stretch>
            <a:fillRect/>
          </a:stretch>
        </p:blipFill>
        <p:spPr>
          <a:xfrm>
            <a:off x="406400" y="658813"/>
            <a:ext cx="2389188" cy="608012"/>
          </a:xfrm>
          <a:prstGeom prst="rect">
            <a:avLst/>
          </a:prstGeom>
          <a:noFill/>
          <a:ln w="9525">
            <a:noFill/>
          </a:ln>
        </p:spPr>
      </p:pic>
      <p:sp>
        <p:nvSpPr>
          <p:cNvPr id="33795" name="文本框 7"/>
          <p:cNvSpPr txBox="1"/>
          <p:nvPr>
            <p:custDataLst>
              <p:tags r:id="rId2"/>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33796" name="Text Box 2"/>
          <p:cNvSpPr txBox="1"/>
          <p:nvPr>
            <p:custDataLst>
              <p:tags r:id="rId3"/>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文白对译</a:t>
            </a:r>
          </a:p>
        </p:txBody>
      </p:sp>
      <p:sp>
        <p:nvSpPr>
          <p:cNvPr id="3" name="矩形 2"/>
          <p:cNvSpPr/>
          <p:nvPr>
            <p:custDataLst>
              <p:tags r:id="rId4"/>
            </p:custDataLst>
          </p:nvPr>
        </p:nvSpPr>
        <p:spPr>
          <a:xfrm>
            <a:off x="6241415" y="3078480"/>
            <a:ext cx="5648960" cy="1938020"/>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pitchFamily="34" charset="-122"/>
                <a:ea typeface="微软雅黑" panose="020B0503020204020204" pitchFamily="34" charset="-122"/>
              </a:rPr>
              <a:t>译文：</a:t>
            </a:r>
          </a:p>
          <a:p>
            <a:pPr indent="609600" eaLnBrk="0" hangingPunct="0">
              <a:lnSpc>
                <a:spcPct val="150000"/>
              </a:lnSpc>
            </a:pPr>
            <a:r>
              <a:rPr lang="zh-CN" altLang="zh-CN" sz="2000">
                <a:latin typeface="微软雅黑" panose="020B0503020204020204" pitchFamily="34" charset="-122"/>
                <a:ea typeface="微软雅黑" panose="020B0503020204020204" pitchFamily="34" charset="-122"/>
              </a:rPr>
              <a:t>凡事不是亲眼看到,亲耳听到,却凭主观猜测来判断的存在或不存在,可以吗? 郦道元看到的,大概和我一样,但是说得不够详细。</a:t>
            </a:r>
          </a:p>
        </p:txBody>
      </p:sp>
      <p:sp>
        <p:nvSpPr>
          <p:cNvPr id="5" name="Text Box 6"/>
          <p:cNvSpPr/>
          <p:nvPr>
            <p:custDataLst>
              <p:tags r:id="rId5"/>
            </p:custDataLst>
          </p:nvPr>
        </p:nvSpPr>
        <p:spPr>
          <a:xfrm>
            <a:off x="909320" y="3078480"/>
            <a:ext cx="5003165" cy="2306955"/>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pitchFamily="34" charset="-122"/>
                <a:ea typeface="微软雅黑" panose="020B0503020204020204" pitchFamily="34" charset="-122"/>
              </a:rPr>
              <a:t>原文 </a:t>
            </a:r>
          </a:p>
          <a:p>
            <a:pPr indent="609600">
              <a:lnSpc>
                <a:spcPct val="150000"/>
              </a:lnSpc>
            </a:pPr>
            <a:r>
              <a:rPr lang="zh-CN" altLang="zh-CN" sz="2400" b="1">
                <a:latin typeface="微软雅黑" panose="020B0503020204020204" pitchFamily="34" charset="-122"/>
                <a:ea typeface="微软雅黑" panose="020B0503020204020204" pitchFamily="34" charset="-122"/>
              </a:rPr>
              <a:t>事不目见耳闻，而臆断其有无，可乎？郦元之所见闻，殆于余同，而言之不详；</a:t>
            </a:r>
          </a:p>
        </p:txBody>
      </p:sp>
      <p:pic>
        <p:nvPicPr>
          <p:cNvPr id="2" name="图片 1" descr="e68dae5d21f9116505583f58f0b7aa9355f981eeac8fa-G7fJTU_fw1200"/>
          <p:cNvPicPr>
            <a:picLocks noChangeAspect="1"/>
          </p:cNvPicPr>
          <p:nvPr>
            <p:custDataLst>
              <p:tags r:id="rId6"/>
            </p:custDataLst>
          </p:nvPr>
        </p:nvPicPr>
        <p:blipFill>
          <a:blip r:embed="rId9"/>
          <a:srcRect t="23958" b="25000"/>
          <a:stretch>
            <a:fillRect/>
          </a:stretch>
        </p:blipFill>
        <p:spPr>
          <a:xfrm>
            <a:off x="9154795" y="424815"/>
            <a:ext cx="2968625" cy="2164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custDataLst>
              <p:tags r:id="rId1"/>
            </p:custDataLst>
          </p:nvPr>
        </p:nvPicPr>
        <p:blipFill>
          <a:blip r:embed="rId8"/>
          <a:stretch>
            <a:fillRect/>
          </a:stretch>
        </p:blipFill>
        <p:spPr>
          <a:xfrm>
            <a:off x="406400" y="658813"/>
            <a:ext cx="2389188" cy="608012"/>
          </a:xfrm>
          <a:prstGeom prst="rect">
            <a:avLst/>
          </a:prstGeom>
          <a:noFill/>
          <a:ln w="9525">
            <a:noFill/>
          </a:ln>
        </p:spPr>
      </p:pic>
      <p:sp>
        <p:nvSpPr>
          <p:cNvPr id="33795" name="文本框 7"/>
          <p:cNvSpPr txBox="1"/>
          <p:nvPr>
            <p:custDataLst>
              <p:tags r:id="rId2"/>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33796" name="Text Box 2"/>
          <p:cNvSpPr txBox="1"/>
          <p:nvPr>
            <p:custDataLst>
              <p:tags r:id="rId3"/>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文白对译</a:t>
            </a:r>
          </a:p>
        </p:txBody>
      </p:sp>
      <p:sp>
        <p:nvSpPr>
          <p:cNvPr id="3" name="矩形 2"/>
          <p:cNvSpPr/>
          <p:nvPr>
            <p:custDataLst>
              <p:tags r:id="rId4"/>
            </p:custDataLst>
          </p:nvPr>
        </p:nvSpPr>
        <p:spPr>
          <a:xfrm>
            <a:off x="6241415" y="3078480"/>
            <a:ext cx="5648960" cy="1938020"/>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pitchFamily="34" charset="-122"/>
                <a:ea typeface="微软雅黑" panose="020B0503020204020204" pitchFamily="34" charset="-122"/>
              </a:rPr>
              <a:t>译文：</a:t>
            </a:r>
          </a:p>
          <a:p>
            <a:pPr indent="609600" eaLnBrk="0" hangingPunct="0">
              <a:lnSpc>
                <a:spcPct val="150000"/>
              </a:lnSpc>
            </a:pPr>
            <a:r>
              <a:rPr lang="zh-CN" altLang="zh-CN" sz="2000">
                <a:latin typeface="微软雅黑" panose="020B0503020204020204" pitchFamily="34" charset="-122"/>
                <a:ea typeface="微软雅黑" panose="020B0503020204020204" pitchFamily="34" charset="-122"/>
              </a:rPr>
              <a:t>（那些）读书做官的人终究不愿驾小船在夜晚停泊在陡峭的山崖下面，所以没有人能够了解（石钟山得名的真正原因）；</a:t>
            </a:r>
          </a:p>
        </p:txBody>
      </p:sp>
      <p:sp>
        <p:nvSpPr>
          <p:cNvPr id="5" name="Text Box 6"/>
          <p:cNvSpPr/>
          <p:nvPr>
            <p:custDataLst>
              <p:tags r:id="rId5"/>
            </p:custDataLst>
          </p:nvPr>
        </p:nvSpPr>
        <p:spPr>
          <a:xfrm>
            <a:off x="909320" y="3078480"/>
            <a:ext cx="5003165" cy="1753235"/>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pitchFamily="34" charset="-122"/>
                <a:ea typeface="微软雅黑" panose="020B0503020204020204" pitchFamily="34" charset="-122"/>
              </a:rPr>
              <a:t>原文 </a:t>
            </a:r>
          </a:p>
          <a:p>
            <a:pPr indent="609600">
              <a:lnSpc>
                <a:spcPct val="150000"/>
              </a:lnSpc>
            </a:pPr>
            <a:r>
              <a:rPr lang="zh-CN" altLang="zh-CN" sz="2400" b="1">
                <a:latin typeface="微软雅黑" panose="020B0503020204020204" pitchFamily="34" charset="-122"/>
                <a:ea typeface="微软雅黑" panose="020B0503020204020204" pitchFamily="34" charset="-122"/>
              </a:rPr>
              <a:t>士大夫终不肯以小舟夜泊绝壁之下，故莫能知！</a:t>
            </a:r>
          </a:p>
        </p:txBody>
      </p:sp>
      <p:pic>
        <p:nvPicPr>
          <p:cNvPr id="2" name="图片 1" descr="e68dae5d21f9116505583f58f0b7aa9355f981eeac8fa-G7fJTU_fw1200"/>
          <p:cNvPicPr>
            <a:picLocks noChangeAspect="1"/>
          </p:cNvPicPr>
          <p:nvPr>
            <p:custDataLst>
              <p:tags r:id="rId6"/>
            </p:custDataLst>
          </p:nvPr>
        </p:nvPicPr>
        <p:blipFill>
          <a:blip r:embed="rId9"/>
          <a:srcRect t="23958" b="25000"/>
          <a:stretch>
            <a:fillRect/>
          </a:stretch>
        </p:blipFill>
        <p:spPr>
          <a:xfrm>
            <a:off x="9154795" y="424815"/>
            <a:ext cx="2968625" cy="2164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custDataLst>
              <p:tags r:id="rId1"/>
            </p:custDataLst>
          </p:nvPr>
        </p:nvPicPr>
        <p:blipFill>
          <a:blip r:embed="rId8"/>
          <a:stretch>
            <a:fillRect/>
          </a:stretch>
        </p:blipFill>
        <p:spPr>
          <a:xfrm>
            <a:off x="406400" y="658813"/>
            <a:ext cx="2389188" cy="608012"/>
          </a:xfrm>
          <a:prstGeom prst="rect">
            <a:avLst/>
          </a:prstGeom>
          <a:noFill/>
          <a:ln w="9525">
            <a:noFill/>
          </a:ln>
        </p:spPr>
      </p:pic>
      <p:sp>
        <p:nvSpPr>
          <p:cNvPr id="33795" name="文本框 7"/>
          <p:cNvSpPr txBox="1"/>
          <p:nvPr>
            <p:custDataLst>
              <p:tags r:id="rId2"/>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33796" name="Text Box 2"/>
          <p:cNvSpPr txBox="1"/>
          <p:nvPr>
            <p:custDataLst>
              <p:tags r:id="rId3"/>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文白对译</a:t>
            </a:r>
          </a:p>
        </p:txBody>
      </p:sp>
      <p:sp>
        <p:nvSpPr>
          <p:cNvPr id="3" name="矩形 2"/>
          <p:cNvSpPr/>
          <p:nvPr>
            <p:custDataLst>
              <p:tags r:id="rId4"/>
            </p:custDataLst>
          </p:nvPr>
        </p:nvSpPr>
        <p:spPr>
          <a:xfrm>
            <a:off x="6241415" y="3078480"/>
            <a:ext cx="5648960" cy="1938020"/>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pitchFamily="34" charset="-122"/>
                <a:ea typeface="微软雅黑" panose="020B0503020204020204" pitchFamily="34" charset="-122"/>
              </a:rPr>
              <a:t>译文：</a:t>
            </a:r>
          </a:p>
          <a:p>
            <a:pPr indent="609600" eaLnBrk="0" hangingPunct="0">
              <a:lnSpc>
                <a:spcPct val="150000"/>
              </a:lnSpc>
            </a:pPr>
            <a:r>
              <a:rPr lang="zh-CN" altLang="zh-CN" sz="2000">
                <a:latin typeface="微软雅黑" panose="020B0503020204020204" pitchFamily="34" charset="-122"/>
                <a:ea typeface="微软雅黑" panose="020B0503020204020204" pitchFamily="34" charset="-122"/>
              </a:rPr>
              <a:t>（至于那些）渔夫（和）船工，即使知道（这些）却（又）不能用文字表达。这（就是）世上没有流传下来（石钟山得名由来）的缘故。</a:t>
            </a:r>
          </a:p>
        </p:txBody>
      </p:sp>
      <p:sp>
        <p:nvSpPr>
          <p:cNvPr id="5" name="Text Box 6"/>
          <p:cNvSpPr/>
          <p:nvPr>
            <p:custDataLst>
              <p:tags r:id="rId5"/>
            </p:custDataLst>
          </p:nvPr>
        </p:nvSpPr>
        <p:spPr>
          <a:xfrm>
            <a:off x="909320" y="3078480"/>
            <a:ext cx="5003165" cy="1753235"/>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pitchFamily="34" charset="-122"/>
                <a:ea typeface="微软雅黑" panose="020B0503020204020204" pitchFamily="34" charset="-122"/>
              </a:rPr>
              <a:t>原文 </a:t>
            </a:r>
          </a:p>
          <a:p>
            <a:pPr indent="609600">
              <a:lnSpc>
                <a:spcPct val="150000"/>
              </a:lnSpc>
            </a:pPr>
            <a:r>
              <a:rPr lang="zh-CN" altLang="zh-CN" sz="2400" b="1">
                <a:latin typeface="微软雅黑" panose="020B0503020204020204" pitchFamily="34" charset="-122"/>
                <a:ea typeface="微软雅黑" panose="020B0503020204020204" pitchFamily="34" charset="-122"/>
              </a:rPr>
              <a:t>而渔工水师虽知而不能言。此世所以不传也。</a:t>
            </a:r>
          </a:p>
        </p:txBody>
      </p:sp>
      <p:pic>
        <p:nvPicPr>
          <p:cNvPr id="2" name="图片 1" descr="e68dae5d21f9116505583f58f0b7aa9355f981eeac8fa-G7fJTU_fw1200"/>
          <p:cNvPicPr>
            <a:picLocks noChangeAspect="1"/>
          </p:cNvPicPr>
          <p:nvPr>
            <p:custDataLst>
              <p:tags r:id="rId6"/>
            </p:custDataLst>
          </p:nvPr>
        </p:nvPicPr>
        <p:blipFill>
          <a:blip r:embed="rId9"/>
          <a:srcRect t="23958" b="25000"/>
          <a:stretch>
            <a:fillRect/>
          </a:stretch>
        </p:blipFill>
        <p:spPr>
          <a:xfrm>
            <a:off x="9154795" y="424815"/>
            <a:ext cx="2968625" cy="2164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custDataLst>
              <p:tags r:id="rId1"/>
            </p:custDataLst>
          </p:nvPr>
        </p:nvPicPr>
        <p:blipFill>
          <a:blip r:embed="rId8"/>
          <a:stretch>
            <a:fillRect/>
          </a:stretch>
        </p:blipFill>
        <p:spPr>
          <a:xfrm>
            <a:off x="406400" y="658813"/>
            <a:ext cx="2389188" cy="608012"/>
          </a:xfrm>
          <a:prstGeom prst="rect">
            <a:avLst/>
          </a:prstGeom>
          <a:noFill/>
          <a:ln w="9525">
            <a:noFill/>
          </a:ln>
        </p:spPr>
      </p:pic>
      <p:sp>
        <p:nvSpPr>
          <p:cNvPr id="33795" name="文本框 7"/>
          <p:cNvSpPr txBox="1"/>
          <p:nvPr>
            <p:custDataLst>
              <p:tags r:id="rId2"/>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33796" name="Text Box 2"/>
          <p:cNvSpPr txBox="1"/>
          <p:nvPr>
            <p:custDataLst>
              <p:tags r:id="rId3"/>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文白对译</a:t>
            </a:r>
          </a:p>
        </p:txBody>
      </p:sp>
      <p:sp>
        <p:nvSpPr>
          <p:cNvPr id="3" name="矩形 2"/>
          <p:cNvSpPr/>
          <p:nvPr>
            <p:custDataLst>
              <p:tags r:id="rId4"/>
            </p:custDataLst>
          </p:nvPr>
        </p:nvSpPr>
        <p:spPr>
          <a:xfrm>
            <a:off x="6241415" y="3078480"/>
            <a:ext cx="5648960" cy="2861310"/>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pitchFamily="34" charset="-122"/>
                <a:ea typeface="微软雅黑" panose="020B0503020204020204" pitchFamily="34" charset="-122"/>
              </a:rPr>
              <a:t>译文：</a:t>
            </a:r>
          </a:p>
          <a:p>
            <a:pPr indent="609600" eaLnBrk="0" hangingPunct="0">
              <a:lnSpc>
                <a:spcPct val="150000"/>
              </a:lnSpc>
            </a:pPr>
            <a:r>
              <a:rPr lang="zh-CN" altLang="zh-CN" sz="2000">
                <a:latin typeface="微软雅黑" panose="020B0503020204020204" pitchFamily="34" charset="-122"/>
                <a:ea typeface="微软雅黑" panose="020B0503020204020204" pitchFamily="34" charset="-122"/>
              </a:rPr>
              <a:t>可是（那些）知识浅薄的人，竟用斧头敲打（山石）的办法来寻求（石钟山得名的）原因，（还）自以为弄清了事情的真相。我因此记下这件事，概叹郦道元（说法）的简略，并且嘲笑李渤（见识）的浅陋啊。</a:t>
            </a:r>
          </a:p>
        </p:txBody>
      </p:sp>
      <p:sp>
        <p:nvSpPr>
          <p:cNvPr id="5" name="Text Box 6"/>
          <p:cNvSpPr/>
          <p:nvPr>
            <p:custDataLst>
              <p:tags r:id="rId5"/>
            </p:custDataLst>
          </p:nvPr>
        </p:nvSpPr>
        <p:spPr>
          <a:xfrm>
            <a:off x="909320" y="3078480"/>
            <a:ext cx="5003165" cy="2306955"/>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pitchFamily="34" charset="-122"/>
                <a:ea typeface="微软雅黑" panose="020B0503020204020204" pitchFamily="34" charset="-122"/>
              </a:rPr>
              <a:t>原文 </a:t>
            </a:r>
          </a:p>
          <a:p>
            <a:pPr indent="609600">
              <a:lnSpc>
                <a:spcPct val="150000"/>
              </a:lnSpc>
            </a:pPr>
            <a:r>
              <a:rPr lang="zh-CN" altLang="zh-CN" sz="2400" b="1">
                <a:latin typeface="微软雅黑" panose="020B0503020204020204" pitchFamily="34" charset="-122"/>
                <a:ea typeface="微软雅黑" panose="020B0503020204020204" pitchFamily="34" charset="-122"/>
              </a:rPr>
              <a:t>而陋者乃以斧斤考击而求之，自以为得其实。余是以记之，盖叹郦元之简，而笑李渤之陋也。</a:t>
            </a:r>
          </a:p>
        </p:txBody>
      </p:sp>
      <p:pic>
        <p:nvPicPr>
          <p:cNvPr id="2" name="图片 1" descr="e68dae5d21f9116505583f58f0b7aa9355f981eeac8fa-G7fJTU_fw1200"/>
          <p:cNvPicPr>
            <a:picLocks noChangeAspect="1"/>
          </p:cNvPicPr>
          <p:nvPr>
            <p:custDataLst>
              <p:tags r:id="rId6"/>
            </p:custDataLst>
          </p:nvPr>
        </p:nvPicPr>
        <p:blipFill>
          <a:blip r:embed="rId9"/>
          <a:srcRect t="23958" b="25000"/>
          <a:stretch>
            <a:fillRect/>
          </a:stretch>
        </p:blipFill>
        <p:spPr>
          <a:xfrm>
            <a:off x="9154795" y="424815"/>
            <a:ext cx="2968625" cy="2164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8" name="图片 1" descr="组48325同意"/>
          <p:cNvPicPr>
            <a:picLocks noChangeAspect="1"/>
          </p:cNvPicPr>
          <p:nvPr>
            <p:custDataLst>
              <p:tags r:id="rId1"/>
            </p:custDataLst>
          </p:nvPr>
        </p:nvPicPr>
        <p:blipFill>
          <a:blip r:embed="rId10"/>
          <a:stretch>
            <a:fillRect/>
          </a:stretch>
        </p:blipFill>
        <p:spPr>
          <a:xfrm>
            <a:off x="406400" y="658813"/>
            <a:ext cx="2389188" cy="608012"/>
          </a:xfrm>
          <a:prstGeom prst="rect">
            <a:avLst/>
          </a:prstGeom>
          <a:noFill/>
          <a:ln w="9525">
            <a:noFill/>
          </a:ln>
        </p:spPr>
      </p:pic>
      <p:sp>
        <p:nvSpPr>
          <p:cNvPr id="24580" name="文本框 7"/>
          <p:cNvSpPr txBox="1"/>
          <p:nvPr>
            <p:custDataLst>
              <p:tags r:id="rId2"/>
            </p:custDataLst>
          </p:nvPr>
        </p:nvSpPr>
        <p:spPr>
          <a:xfrm>
            <a:off x="1060450" y="752475"/>
            <a:ext cx="1404938" cy="460375"/>
          </a:xfrm>
          <a:prstGeom prst="rect">
            <a:avLst/>
          </a:prstGeom>
          <a:noFill/>
          <a:ln w="9525">
            <a:noFill/>
          </a:ln>
        </p:spPr>
        <p:txBody>
          <a:bodyPr wrap="none">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合作探究</a:t>
            </a:r>
          </a:p>
        </p:txBody>
      </p:sp>
      <p:grpSp>
        <p:nvGrpSpPr>
          <p:cNvPr id="4" name="组合 3"/>
          <p:cNvGrpSpPr/>
          <p:nvPr>
            <p:custDataLst>
              <p:tags r:id="rId3"/>
            </p:custDataLst>
          </p:nvPr>
        </p:nvGrpSpPr>
        <p:grpSpPr>
          <a:xfrm>
            <a:off x="3752850" y="1904448"/>
            <a:ext cx="4094480" cy="3340218"/>
            <a:chOff x="6399" y="1529"/>
            <a:chExt cx="6448" cy="4541"/>
          </a:xfrm>
        </p:grpSpPr>
        <p:sp>
          <p:nvSpPr>
            <p:cNvPr id="7" name="文本框 6"/>
            <p:cNvSpPr txBox="1"/>
            <p:nvPr>
              <p:custDataLst>
                <p:tags r:id="rId5"/>
              </p:custDataLst>
            </p:nvPr>
          </p:nvSpPr>
          <p:spPr>
            <a:xfrm>
              <a:off x="6399" y="5025"/>
              <a:ext cx="6448" cy="1045"/>
            </a:xfrm>
            <a:prstGeom prst="rect">
              <a:avLst/>
            </a:prstGeom>
            <a:noFill/>
          </p:spPr>
          <p:txBody>
            <a:bodyPr wrap="square" rtlCol="0">
              <a:spAutoFit/>
            </a:bodyPr>
            <a:lstStyle/>
            <a:p>
              <a:pPr algn="dist"/>
              <a:r>
                <a:rPr lang="zh-CN" altLang="en-US" sz="4400">
                  <a:solidFill>
                    <a:srgbClr val="1D435A"/>
                  </a:solidFill>
                  <a:latin typeface="思源宋体 CN Medium" panose="02020500000000000000" charset="-122"/>
                  <a:ea typeface="思源宋体 CN Medium" panose="02020500000000000000" charset="-122"/>
                </a:rPr>
                <a:t>文言文知识整理</a:t>
              </a:r>
            </a:p>
          </p:txBody>
        </p:sp>
        <p:grpSp>
          <p:nvGrpSpPr>
            <p:cNvPr id="9" name="组合 8"/>
            <p:cNvGrpSpPr/>
            <p:nvPr>
              <p:custDataLst>
                <p:tags r:id="rId6"/>
              </p:custDataLst>
            </p:nvPr>
          </p:nvGrpSpPr>
          <p:grpSpPr>
            <a:xfrm>
              <a:off x="7710" y="1529"/>
              <a:ext cx="3824" cy="3496"/>
              <a:chOff x="3953" y="4724"/>
              <a:chExt cx="1328" cy="1214"/>
            </a:xfrm>
          </p:grpSpPr>
          <p:sp>
            <p:nvSpPr>
              <p:cNvPr id="10" name="椭圆 9"/>
              <p:cNvSpPr/>
              <p:nvPr>
                <p:custDataLst>
                  <p:tags r:id="rId7"/>
                </p:custDataLst>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a:latin typeface="思源宋体 CN Medium" panose="02020500000000000000" charset="-122"/>
                  <a:ea typeface="思源宋体 CN Medium" panose="02020500000000000000" charset="-122"/>
                </a:endParaRPr>
              </a:p>
            </p:txBody>
          </p:sp>
          <p:sp>
            <p:nvSpPr>
              <p:cNvPr id="2" name="文本框 1"/>
              <p:cNvSpPr txBox="1"/>
              <p:nvPr>
                <p:custDataLst>
                  <p:tags r:id="rId8"/>
                </p:custDataLst>
              </p:nvPr>
            </p:nvSpPr>
            <p:spPr>
              <a:xfrm>
                <a:off x="4120" y="4939"/>
                <a:ext cx="994" cy="682"/>
              </a:xfrm>
              <a:prstGeom prst="rect">
                <a:avLst/>
              </a:prstGeom>
              <a:noFill/>
            </p:spPr>
            <p:txBody>
              <a:bodyPr wrap="square" rtlCol="0">
                <a:spAutoFit/>
              </a:bodyPr>
              <a:lstStyle/>
              <a:p>
                <a:pPr algn="ctr"/>
                <a:r>
                  <a:rPr lang="zh-CN" altLang="en-US" sz="4400">
                    <a:solidFill>
                      <a:schemeClr val="bg1"/>
                    </a:solidFill>
                    <a:latin typeface="思源宋体 CN Medium" panose="02020500000000000000" charset="-122"/>
                    <a:ea typeface="思源宋体 CN Medium" panose="02020500000000000000" charset="-122"/>
                  </a:rPr>
                  <a:t>古 今异 义</a:t>
                </a:r>
              </a:p>
            </p:txBody>
          </p:sp>
        </p:grpSp>
      </p:grpSp>
      <p:pic>
        <p:nvPicPr>
          <p:cNvPr id="3" name="图片 2" descr="fa6e743e92880a5eb48e85f4ae854862d768f43741aa5-9eY9co_fw1200"/>
          <p:cNvPicPr>
            <a:picLocks noChangeAspect="1"/>
          </p:cNvPicPr>
          <p:nvPr>
            <p:custDataLst>
              <p:tags r:id="rId4"/>
            </p:custDataLst>
          </p:nvPr>
        </p:nvPicPr>
        <p:blipFill>
          <a:blip r:embed="rId11"/>
          <a:stretch>
            <a:fillRect/>
          </a:stretch>
        </p:blipFill>
        <p:spPr>
          <a:xfrm>
            <a:off x="8808720" y="611505"/>
            <a:ext cx="3005455" cy="2688590"/>
          </a:xfrm>
          <a:prstGeom prst="rect">
            <a:avLst/>
          </a:prstGeom>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5" name="组合 34"/>
          <p:cNvGrpSpPr/>
          <p:nvPr>
            <p:custDataLst>
              <p:tags r:id="rId1"/>
            </p:custDataLst>
          </p:nvPr>
        </p:nvGrpSpPr>
        <p:grpSpPr>
          <a:xfrm>
            <a:off x="401638" y="2255838"/>
            <a:ext cx="1692275" cy="4224337"/>
            <a:chOff x="4662777" y="1036155"/>
            <a:chExt cx="2200735" cy="5588913"/>
          </a:xfrm>
        </p:grpSpPr>
        <p:sp>
          <p:nvSpPr>
            <p:cNvPr id="7" name="矩形 6"/>
            <p:cNvSpPr/>
            <p:nvPr>
              <p:custDataLst>
                <p:tags r:id="rId6"/>
              </p:custDataLst>
            </p:nvPr>
          </p:nvSpPr>
          <p:spPr>
            <a:xfrm>
              <a:off x="4769183" y="2191349"/>
              <a:ext cx="2094329" cy="2491861"/>
            </a:xfrm>
            <a:prstGeom prst="rect">
              <a:avLst/>
            </a:prstGeom>
            <a:noFill/>
            <a:ln>
              <a:solidFill>
                <a:srgbClr val="F7F9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楷体" panose="02010609060101010101" pitchFamily="49" charset="-122"/>
                <a:ea typeface="楷体" panose="02010609060101010101" pitchFamily="49" charset="-122"/>
                <a:sym typeface="WenYue GuDianMingChaoTi (Non-Commercial Use)" pitchFamily="50" charset="-122"/>
              </a:endParaRPr>
            </a:p>
          </p:txBody>
        </p:sp>
        <p:pic>
          <p:nvPicPr>
            <p:cNvPr id="48194" name="图片 33"/>
            <p:cNvPicPr>
              <a:picLocks noChangeAspect="1"/>
            </p:cNvPicPr>
            <p:nvPr>
              <p:custDataLst>
                <p:tags r:id="rId7"/>
              </p:custDataLst>
            </p:nvPr>
          </p:nvPicPr>
          <p:blipFill>
            <a:blip r:embed="rId12"/>
            <a:srcRect l="46764"/>
            <a:stretch>
              <a:fillRect/>
            </a:stretch>
          </p:blipFill>
          <p:spPr>
            <a:xfrm>
              <a:off x="5152768" y="2081718"/>
              <a:ext cx="1155478" cy="4119269"/>
            </a:xfrm>
            <a:prstGeom prst="rect">
              <a:avLst/>
            </a:prstGeom>
            <a:noFill/>
            <a:ln w="9525">
              <a:noFill/>
            </a:ln>
          </p:spPr>
        </p:pic>
        <p:pic>
          <p:nvPicPr>
            <p:cNvPr id="48195" name="图片 35"/>
            <p:cNvPicPr>
              <a:picLocks noChangeAspect="1"/>
            </p:cNvPicPr>
            <p:nvPr>
              <p:custDataLst>
                <p:tags r:id="rId8"/>
              </p:custDataLst>
            </p:nvPr>
          </p:nvPicPr>
          <p:blipFill>
            <a:blip r:embed="rId12"/>
            <a:srcRect l="5083" t="37701" r="48804"/>
            <a:stretch>
              <a:fillRect/>
            </a:stretch>
          </p:blipFill>
          <p:spPr>
            <a:xfrm>
              <a:off x="4728246" y="3716228"/>
              <a:ext cx="1000898" cy="2566261"/>
            </a:xfrm>
            <a:prstGeom prst="rect">
              <a:avLst/>
            </a:prstGeom>
            <a:noFill/>
            <a:ln w="9525">
              <a:noFill/>
            </a:ln>
          </p:spPr>
        </p:pic>
        <p:pic>
          <p:nvPicPr>
            <p:cNvPr id="48196" name="图片 36"/>
            <p:cNvPicPr>
              <a:picLocks noChangeAspect="1"/>
            </p:cNvPicPr>
            <p:nvPr>
              <p:custDataLst>
                <p:tags r:id="rId9"/>
              </p:custDataLst>
            </p:nvPr>
          </p:nvPicPr>
          <p:blipFill>
            <a:blip r:embed="rId13"/>
            <a:stretch>
              <a:fillRect/>
            </a:stretch>
          </p:blipFill>
          <p:spPr>
            <a:xfrm>
              <a:off x="4662777" y="4683210"/>
              <a:ext cx="1907182" cy="1941858"/>
            </a:xfrm>
            <a:prstGeom prst="rect">
              <a:avLst/>
            </a:prstGeom>
            <a:noFill/>
            <a:ln w="9525">
              <a:noFill/>
            </a:ln>
          </p:spPr>
        </p:pic>
        <p:pic>
          <p:nvPicPr>
            <p:cNvPr id="48197" name="图片 37"/>
            <p:cNvPicPr>
              <a:picLocks noChangeAspect="1"/>
            </p:cNvPicPr>
            <p:nvPr>
              <p:custDataLst>
                <p:tags r:id="rId10"/>
              </p:custDataLst>
            </p:nvPr>
          </p:nvPicPr>
          <p:blipFill>
            <a:blip r:embed="rId14"/>
            <a:stretch>
              <a:fillRect/>
            </a:stretch>
          </p:blipFill>
          <p:spPr>
            <a:xfrm>
              <a:off x="5050898" y="1036155"/>
              <a:ext cx="954026" cy="1155194"/>
            </a:xfrm>
            <a:prstGeom prst="rect">
              <a:avLst/>
            </a:prstGeom>
            <a:noFill/>
            <a:ln w="9525">
              <a:noFill/>
            </a:ln>
          </p:spPr>
        </p:pic>
      </p:grpSp>
      <p:sp>
        <p:nvSpPr>
          <p:cNvPr id="31749" name="文本框 31748"/>
          <p:cNvSpPr txBox="1"/>
          <p:nvPr>
            <p:custDataLst>
              <p:tags r:id="rId2"/>
            </p:custDataLst>
          </p:nvPr>
        </p:nvSpPr>
        <p:spPr>
          <a:xfrm>
            <a:off x="4044315" y="1278890"/>
            <a:ext cx="5276850" cy="3107690"/>
          </a:xfrm>
          <a:prstGeom prst="rect">
            <a:avLst/>
          </a:prstGeom>
          <a:noFill/>
          <a:ln w="9525">
            <a:noFill/>
          </a:ln>
        </p:spPr>
        <p:txBody>
          <a:bodyPr wrap="square">
            <a:spAutoFit/>
          </a:bodyPr>
          <a:lstStyle/>
          <a:p>
            <a:pPr algn="l">
              <a:spcBef>
                <a:spcPct val="50000"/>
              </a:spcBef>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余自齐安舟行适临汝                                   </a:t>
            </a:r>
          </a:p>
          <a:p>
            <a:pPr algn="l">
              <a:spcBef>
                <a:spcPct val="50000"/>
              </a:spcBef>
            </a:pP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pPr algn="l">
              <a:spcBef>
                <a:spcPct val="50000"/>
              </a:spcBef>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空中而多窍</a:t>
            </a:r>
          </a:p>
          <a:p>
            <a:pPr algn="l">
              <a:spcBef>
                <a:spcPct val="50000"/>
              </a:spcBef>
            </a:pP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pPr algn="l">
              <a:spcBef>
                <a:spcPct val="50000"/>
              </a:spcBef>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自以为得其实</a:t>
            </a:r>
          </a:p>
        </p:txBody>
      </p:sp>
      <p:sp>
        <p:nvSpPr>
          <p:cNvPr id="34820" name="Text Box 4"/>
          <p:cNvSpPr txBox="1"/>
          <p:nvPr>
            <p:custDataLst>
              <p:tags r:id="rId3"/>
            </p:custDataLst>
          </p:nvPr>
        </p:nvSpPr>
        <p:spPr>
          <a:xfrm>
            <a:off x="4044315" y="1961515"/>
            <a:ext cx="4845685" cy="460375"/>
          </a:xfrm>
          <a:prstGeom prst="rect">
            <a:avLst/>
          </a:prstGeom>
          <a:noFill/>
          <a:ln w="9525">
            <a:noFill/>
          </a:ln>
        </p:spPr>
        <p:txBody>
          <a:bodyPr wrap="square">
            <a:spAutoFit/>
          </a:bodyPr>
          <a:lstStyle/>
          <a:p>
            <a:pPr>
              <a:spcBef>
                <a:spcPct val="50000"/>
              </a:spcBef>
            </a:pPr>
            <a:r>
              <a:rPr lang="zh-CN" altLang="en-US" sz="2400" b="1">
                <a:solidFill>
                  <a:srgbClr val="FF0000"/>
                </a:solidFill>
                <a:latin typeface="微软雅黑" panose="020B0503020204020204" pitchFamily="34" charset="-122"/>
                <a:ea typeface="微软雅黑" panose="020B0503020204020204" pitchFamily="34" charset="-122"/>
              </a:rPr>
              <a:t>古：往，到。今：适合，舒服。</a:t>
            </a:r>
          </a:p>
        </p:txBody>
      </p:sp>
      <p:sp>
        <p:nvSpPr>
          <p:cNvPr id="34821" name="Text Box 5"/>
          <p:cNvSpPr txBox="1"/>
          <p:nvPr>
            <p:custDataLst>
              <p:tags r:id="rId4"/>
            </p:custDataLst>
          </p:nvPr>
        </p:nvSpPr>
        <p:spPr>
          <a:xfrm>
            <a:off x="4044315" y="3228340"/>
            <a:ext cx="5276850" cy="460375"/>
          </a:xfrm>
          <a:prstGeom prst="rect">
            <a:avLst/>
          </a:prstGeom>
          <a:noFill/>
          <a:ln w="9525">
            <a:noFill/>
          </a:ln>
        </p:spPr>
        <p:txBody>
          <a:bodyPr wrap="square">
            <a:spAutoFit/>
          </a:bodyPr>
          <a:lstStyle/>
          <a:p>
            <a:pPr>
              <a:spcBef>
                <a:spcPct val="50000"/>
              </a:spcBef>
            </a:pPr>
            <a:r>
              <a:rPr lang="zh-CN" altLang="en-US" sz="2400" b="1">
                <a:solidFill>
                  <a:srgbClr val="FF0000"/>
                </a:solidFill>
                <a:latin typeface="微软雅黑" panose="020B0503020204020204" pitchFamily="34" charset="-122"/>
                <a:ea typeface="微软雅黑" panose="020B0503020204020204" pitchFamily="34" charset="-122"/>
              </a:rPr>
              <a:t>古：中间是空的。今：天空中。</a:t>
            </a:r>
          </a:p>
        </p:txBody>
      </p:sp>
      <p:sp>
        <p:nvSpPr>
          <p:cNvPr id="34822" name="Text Box 6"/>
          <p:cNvSpPr txBox="1"/>
          <p:nvPr>
            <p:custDataLst>
              <p:tags r:id="rId5"/>
            </p:custDataLst>
          </p:nvPr>
        </p:nvSpPr>
        <p:spPr>
          <a:xfrm>
            <a:off x="4044315" y="4386580"/>
            <a:ext cx="7646670" cy="1198880"/>
          </a:xfrm>
          <a:prstGeom prst="rect">
            <a:avLst/>
          </a:prstGeom>
          <a:noFill/>
          <a:ln w="9525">
            <a:noFill/>
          </a:ln>
        </p:spPr>
        <p:txBody>
          <a:bodyPr wrap="square">
            <a:spAutoFit/>
          </a:bodyPr>
          <a:lstStyle/>
          <a:p>
            <a:pPr>
              <a:lnSpc>
                <a:spcPct val="150000"/>
              </a:lnSpc>
              <a:spcBef>
                <a:spcPct val="0"/>
              </a:spcBef>
            </a:pP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古：两个词连用。其，那，指示代词。实，事情真相，名词。今：一个词。义为“实质上”。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1000"/>
                                        <p:tgtEl>
                                          <p:spTgt spid="3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1749"/>
                                        </p:tgtEl>
                                        <p:attrNameLst>
                                          <p:attrName>style.visibility</p:attrName>
                                        </p:attrNameLst>
                                      </p:cBhvr>
                                      <p:to>
                                        <p:strVal val="visible"/>
                                      </p:to>
                                    </p:set>
                                    <p:anim calcmode="lin" valueType="num">
                                      <p:cBhvr additive="base">
                                        <p:cTn id="12" dur="500" fill="hold"/>
                                        <p:tgtEl>
                                          <p:spTgt spid="31749"/>
                                        </p:tgtEl>
                                        <p:attrNameLst>
                                          <p:attrName>ppt_x</p:attrName>
                                        </p:attrNameLst>
                                      </p:cBhvr>
                                      <p:tavLst>
                                        <p:tav tm="0">
                                          <p:val>
                                            <p:strVal val="#ppt_x"/>
                                          </p:val>
                                        </p:tav>
                                        <p:tav tm="100000">
                                          <p:val>
                                            <p:strVal val="#ppt_x"/>
                                          </p:val>
                                        </p:tav>
                                      </p:tavLst>
                                    </p:anim>
                                    <p:anim calcmode="lin" valueType="num">
                                      <p:cBhvr additive="base">
                                        <p:cTn id="13" dur="500" fill="hold"/>
                                        <p:tgtEl>
                                          <p:spTgt spid="31749"/>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4820"/>
                                        </p:tgtEl>
                                        <p:attrNameLst>
                                          <p:attrName>style.visibility</p:attrName>
                                        </p:attrNameLst>
                                      </p:cBhvr>
                                      <p:to>
                                        <p:strVal val="visible"/>
                                      </p:to>
                                    </p:set>
                                    <p:anim calcmode="lin" valueType="num">
                                      <p:cBhvr additive="base">
                                        <p:cTn id="18" dur="500" fill="hold"/>
                                        <p:tgtEl>
                                          <p:spTgt spid="34820"/>
                                        </p:tgtEl>
                                        <p:attrNameLst>
                                          <p:attrName>ppt_x</p:attrName>
                                        </p:attrNameLst>
                                      </p:cBhvr>
                                      <p:tavLst>
                                        <p:tav tm="0">
                                          <p:val>
                                            <p:strVal val="0-#ppt_w/2"/>
                                          </p:val>
                                        </p:tav>
                                        <p:tav tm="100000">
                                          <p:val>
                                            <p:strVal val="#ppt_x"/>
                                          </p:val>
                                        </p:tav>
                                      </p:tavLst>
                                    </p:anim>
                                    <p:anim calcmode="lin" valueType="num">
                                      <p:cBhvr additive="base">
                                        <p:cTn id="19" dur="500" fill="hold"/>
                                        <p:tgtEl>
                                          <p:spTgt spid="34820"/>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34821"/>
                                        </p:tgtEl>
                                        <p:attrNameLst>
                                          <p:attrName>style.visibility</p:attrName>
                                        </p:attrNameLst>
                                      </p:cBhvr>
                                      <p:to>
                                        <p:strVal val="visible"/>
                                      </p:to>
                                    </p:set>
                                    <p:anim calcmode="lin" valueType="num">
                                      <p:cBhvr additive="base">
                                        <p:cTn id="24" dur="500" fill="hold"/>
                                        <p:tgtEl>
                                          <p:spTgt spid="34821"/>
                                        </p:tgtEl>
                                        <p:attrNameLst>
                                          <p:attrName>ppt_x</p:attrName>
                                        </p:attrNameLst>
                                      </p:cBhvr>
                                      <p:tavLst>
                                        <p:tav tm="0">
                                          <p:val>
                                            <p:strVal val="0-#ppt_w/2"/>
                                          </p:val>
                                        </p:tav>
                                        <p:tav tm="100000">
                                          <p:val>
                                            <p:strVal val="#ppt_x"/>
                                          </p:val>
                                        </p:tav>
                                      </p:tavLst>
                                    </p:anim>
                                    <p:anim calcmode="lin" valueType="num">
                                      <p:cBhvr additive="base">
                                        <p:cTn id="25" dur="500" fill="hold"/>
                                        <p:tgtEl>
                                          <p:spTgt spid="34821"/>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34822"/>
                                        </p:tgtEl>
                                        <p:attrNameLst>
                                          <p:attrName>style.visibility</p:attrName>
                                        </p:attrNameLst>
                                      </p:cBhvr>
                                      <p:to>
                                        <p:strVal val="visible"/>
                                      </p:to>
                                    </p:set>
                                    <p:anim calcmode="lin" valueType="num">
                                      <p:cBhvr additive="base">
                                        <p:cTn id="30" dur="500" fill="hold"/>
                                        <p:tgtEl>
                                          <p:spTgt spid="34822"/>
                                        </p:tgtEl>
                                        <p:attrNameLst>
                                          <p:attrName>ppt_x</p:attrName>
                                        </p:attrNameLst>
                                      </p:cBhvr>
                                      <p:tavLst>
                                        <p:tav tm="0">
                                          <p:val>
                                            <p:strVal val="0-#ppt_w/2"/>
                                          </p:val>
                                        </p:tav>
                                        <p:tav tm="100000">
                                          <p:val>
                                            <p:strVal val="#ppt_x"/>
                                          </p:val>
                                        </p:tav>
                                      </p:tavLst>
                                    </p:anim>
                                    <p:anim calcmode="lin" valueType="num">
                                      <p:cBhvr additive="base">
                                        <p:cTn id="31" dur="500" fill="hold"/>
                                        <p:tgtEl>
                                          <p:spTgt spid="348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p:bldP spid="34820" grpId="0"/>
      <p:bldP spid="34821" grpId="0"/>
      <p:bldP spid="3482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8" name="图片 1" descr="组48325同意"/>
          <p:cNvPicPr>
            <a:picLocks noChangeAspect="1"/>
          </p:cNvPicPr>
          <p:nvPr>
            <p:custDataLst>
              <p:tags r:id="rId1"/>
            </p:custDataLst>
          </p:nvPr>
        </p:nvPicPr>
        <p:blipFill>
          <a:blip r:embed="rId10"/>
          <a:stretch>
            <a:fillRect/>
          </a:stretch>
        </p:blipFill>
        <p:spPr>
          <a:xfrm>
            <a:off x="406400" y="658813"/>
            <a:ext cx="2389188" cy="608012"/>
          </a:xfrm>
          <a:prstGeom prst="rect">
            <a:avLst/>
          </a:prstGeom>
          <a:noFill/>
          <a:ln w="9525">
            <a:noFill/>
          </a:ln>
        </p:spPr>
      </p:pic>
      <p:sp>
        <p:nvSpPr>
          <p:cNvPr id="24580" name="文本框 7"/>
          <p:cNvSpPr txBox="1"/>
          <p:nvPr>
            <p:custDataLst>
              <p:tags r:id="rId2"/>
            </p:custDataLst>
          </p:nvPr>
        </p:nvSpPr>
        <p:spPr>
          <a:xfrm>
            <a:off x="1075055" y="752475"/>
            <a:ext cx="1404938" cy="460375"/>
          </a:xfrm>
          <a:prstGeom prst="rect">
            <a:avLst/>
          </a:prstGeom>
          <a:noFill/>
          <a:ln w="9525">
            <a:noFill/>
          </a:ln>
        </p:spPr>
        <p:txBody>
          <a:bodyPr wrap="none">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合作探究</a:t>
            </a:r>
          </a:p>
        </p:txBody>
      </p:sp>
      <p:grpSp>
        <p:nvGrpSpPr>
          <p:cNvPr id="4" name="组合 3"/>
          <p:cNvGrpSpPr/>
          <p:nvPr>
            <p:custDataLst>
              <p:tags r:id="rId3"/>
            </p:custDataLst>
          </p:nvPr>
        </p:nvGrpSpPr>
        <p:grpSpPr>
          <a:xfrm>
            <a:off x="3752850" y="1904448"/>
            <a:ext cx="4094480" cy="3340218"/>
            <a:chOff x="6399" y="1529"/>
            <a:chExt cx="6448" cy="4541"/>
          </a:xfrm>
        </p:grpSpPr>
        <p:sp>
          <p:nvSpPr>
            <p:cNvPr id="7" name="文本框 6"/>
            <p:cNvSpPr txBox="1"/>
            <p:nvPr>
              <p:custDataLst>
                <p:tags r:id="rId5"/>
              </p:custDataLst>
            </p:nvPr>
          </p:nvSpPr>
          <p:spPr>
            <a:xfrm>
              <a:off x="6399" y="5025"/>
              <a:ext cx="6448" cy="1045"/>
            </a:xfrm>
            <a:prstGeom prst="rect">
              <a:avLst/>
            </a:prstGeom>
            <a:noFill/>
          </p:spPr>
          <p:txBody>
            <a:bodyPr wrap="square" rtlCol="0">
              <a:spAutoFit/>
            </a:bodyPr>
            <a:lstStyle/>
            <a:p>
              <a:pPr algn="dist"/>
              <a:r>
                <a:rPr lang="zh-CN" altLang="en-US" sz="4400">
                  <a:solidFill>
                    <a:srgbClr val="1D435A"/>
                  </a:solidFill>
                  <a:latin typeface="思源宋体 CN Medium" panose="02020500000000000000" charset="-122"/>
                  <a:ea typeface="思源宋体 CN Medium" panose="02020500000000000000" charset="-122"/>
                </a:rPr>
                <a:t>文言文知识整理</a:t>
              </a:r>
            </a:p>
          </p:txBody>
        </p:sp>
        <p:grpSp>
          <p:nvGrpSpPr>
            <p:cNvPr id="9" name="组合 8"/>
            <p:cNvGrpSpPr/>
            <p:nvPr>
              <p:custDataLst>
                <p:tags r:id="rId6"/>
              </p:custDataLst>
            </p:nvPr>
          </p:nvGrpSpPr>
          <p:grpSpPr>
            <a:xfrm>
              <a:off x="7710" y="1529"/>
              <a:ext cx="3824" cy="3496"/>
              <a:chOff x="3953" y="4724"/>
              <a:chExt cx="1328" cy="1214"/>
            </a:xfrm>
          </p:grpSpPr>
          <p:sp>
            <p:nvSpPr>
              <p:cNvPr id="10" name="椭圆 9"/>
              <p:cNvSpPr/>
              <p:nvPr>
                <p:custDataLst>
                  <p:tags r:id="rId7"/>
                </p:custDataLst>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a:latin typeface="思源宋体 CN Medium" panose="02020500000000000000" charset="-122"/>
                  <a:ea typeface="思源宋体 CN Medium" panose="02020500000000000000" charset="-122"/>
                </a:endParaRPr>
              </a:p>
            </p:txBody>
          </p:sp>
          <p:sp>
            <p:nvSpPr>
              <p:cNvPr id="2" name="文本框 1"/>
              <p:cNvSpPr txBox="1"/>
              <p:nvPr>
                <p:custDataLst>
                  <p:tags r:id="rId8"/>
                </p:custDataLst>
              </p:nvPr>
            </p:nvSpPr>
            <p:spPr>
              <a:xfrm>
                <a:off x="4168" y="4961"/>
                <a:ext cx="897" cy="740"/>
              </a:xfrm>
              <a:prstGeom prst="rect">
                <a:avLst/>
              </a:prstGeom>
              <a:noFill/>
            </p:spPr>
            <p:txBody>
              <a:bodyPr wrap="square" rtlCol="0">
                <a:spAutoFit/>
              </a:bodyPr>
              <a:lstStyle/>
              <a:p>
                <a:pPr algn="ctr"/>
                <a:r>
                  <a:rPr lang="zh-CN" altLang="en-US" sz="4800">
                    <a:solidFill>
                      <a:schemeClr val="bg1"/>
                    </a:solidFill>
                    <a:latin typeface="思源宋体 CN Medium" panose="02020500000000000000" charset="-122"/>
                    <a:ea typeface="思源宋体 CN Medium" panose="02020500000000000000" charset="-122"/>
                  </a:rPr>
                  <a:t>词 类 活 用</a:t>
                </a:r>
              </a:p>
            </p:txBody>
          </p:sp>
        </p:grpSp>
      </p:grpSp>
      <p:pic>
        <p:nvPicPr>
          <p:cNvPr id="3" name="图片 2" descr="fa6e743e92880a5eb48e85f4ae854862d768f43741aa5-9eY9co_fw1200"/>
          <p:cNvPicPr>
            <a:picLocks noChangeAspect="1"/>
          </p:cNvPicPr>
          <p:nvPr>
            <p:custDataLst>
              <p:tags r:id="rId4"/>
            </p:custDataLst>
          </p:nvPr>
        </p:nvPicPr>
        <p:blipFill>
          <a:blip r:embed="rId11"/>
          <a:stretch>
            <a:fillRect/>
          </a:stretch>
        </p:blipFill>
        <p:spPr>
          <a:xfrm>
            <a:off x="8808720" y="611505"/>
            <a:ext cx="3005455" cy="2688590"/>
          </a:xfrm>
          <a:prstGeom prst="rect">
            <a:avLst/>
          </a:prstGeo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5" name="组合 34"/>
          <p:cNvGrpSpPr/>
          <p:nvPr>
            <p:custDataLst>
              <p:tags r:id="rId1"/>
            </p:custDataLst>
          </p:nvPr>
        </p:nvGrpSpPr>
        <p:grpSpPr>
          <a:xfrm>
            <a:off x="401955" y="2189480"/>
            <a:ext cx="2032000" cy="4224020"/>
            <a:chOff x="4662777" y="1036155"/>
            <a:chExt cx="2200735" cy="5588913"/>
          </a:xfrm>
        </p:grpSpPr>
        <p:sp>
          <p:nvSpPr>
            <p:cNvPr id="7" name="矩形 6"/>
            <p:cNvSpPr/>
            <p:nvPr>
              <p:custDataLst>
                <p:tags r:id="rId5"/>
              </p:custDataLst>
            </p:nvPr>
          </p:nvSpPr>
          <p:spPr>
            <a:xfrm>
              <a:off x="4769183" y="2191349"/>
              <a:ext cx="2094329" cy="2491861"/>
            </a:xfrm>
            <a:prstGeom prst="rect">
              <a:avLst/>
            </a:prstGeom>
            <a:noFill/>
            <a:ln>
              <a:solidFill>
                <a:srgbClr val="F7F9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楷体" panose="02010609060101010101" pitchFamily="49" charset="-122"/>
                <a:ea typeface="楷体" panose="02010609060101010101" pitchFamily="49" charset="-122"/>
                <a:sym typeface="WenYue GuDianMingChaoTi (Non-Commercial Use)" pitchFamily="50" charset="-122"/>
              </a:endParaRPr>
            </a:p>
          </p:txBody>
        </p:sp>
        <p:pic>
          <p:nvPicPr>
            <p:cNvPr id="48194" name="图片 33"/>
            <p:cNvPicPr>
              <a:picLocks noChangeAspect="1"/>
            </p:cNvPicPr>
            <p:nvPr>
              <p:custDataLst>
                <p:tags r:id="rId6"/>
              </p:custDataLst>
            </p:nvPr>
          </p:nvPicPr>
          <p:blipFill>
            <a:blip r:embed="rId11"/>
            <a:srcRect l="46764"/>
            <a:stretch>
              <a:fillRect/>
            </a:stretch>
          </p:blipFill>
          <p:spPr>
            <a:xfrm>
              <a:off x="5152768" y="2081718"/>
              <a:ext cx="1155478" cy="4119269"/>
            </a:xfrm>
            <a:prstGeom prst="rect">
              <a:avLst/>
            </a:prstGeom>
            <a:noFill/>
            <a:ln w="9525">
              <a:noFill/>
            </a:ln>
          </p:spPr>
        </p:pic>
        <p:pic>
          <p:nvPicPr>
            <p:cNvPr id="48195" name="图片 35"/>
            <p:cNvPicPr>
              <a:picLocks noChangeAspect="1"/>
            </p:cNvPicPr>
            <p:nvPr>
              <p:custDataLst>
                <p:tags r:id="rId7"/>
              </p:custDataLst>
            </p:nvPr>
          </p:nvPicPr>
          <p:blipFill>
            <a:blip r:embed="rId11"/>
            <a:srcRect l="5083" t="37701" r="48804"/>
            <a:stretch>
              <a:fillRect/>
            </a:stretch>
          </p:blipFill>
          <p:spPr>
            <a:xfrm>
              <a:off x="4728246" y="3716228"/>
              <a:ext cx="1000898" cy="2566261"/>
            </a:xfrm>
            <a:prstGeom prst="rect">
              <a:avLst/>
            </a:prstGeom>
            <a:noFill/>
            <a:ln w="9525">
              <a:noFill/>
            </a:ln>
          </p:spPr>
        </p:pic>
        <p:pic>
          <p:nvPicPr>
            <p:cNvPr id="48196" name="图片 36"/>
            <p:cNvPicPr>
              <a:picLocks noChangeAspect="1"/>
            </p:cNvPicPr>
            <p:nvPr>
              <p:custDataLst>
                <p:tags r:id="rId8"/>
              </p:custDataLst>
            </p:nvPr>
          </p:nvPicPr>
          <p:blipFill>
            <a:blip r:embed="rId12"/>
            <a:stretch>
              <a:fillRect/>
            </a:stretch>
          </p:blipFill>
          <p:spPr>
            <a:xfrm>
              <a:off x="4662777" y="4683210"/>
              <a:ext cx="1907182" cy="1941858"/>
            </a:xfrm>
            <a:prstGeom prst="rect">
              <a:avLst/>
            </a:prstGeom>
            <a:noFill/>
            <a:ln w="9525">
              <a:noFill/>
            </a:ln>
          </p:spPr>
        </p:pic>
        <p:pic>
          <p:nvPicPr>
            <p:cNvPr id="48197" name="图片 37"/>
            <p:cNvPicPr>
              <a:picLocks noChangeAspect="1"/>
            </p:cNvPicPr>
            <p:nvPr>
              <p:custDataLst>
                <p:tags r:id="rId9"/>
              </p:custDataLst>
            </p:nvPr>
          </p:nvPicPr>
          <p:blipFill>
            <a:blip r:embed="rId13"/>
            <a:stretch>
              <a:fillRect/>
            </a:stretch>
          </p:blipFill>
          <p:spPr>
            <a:xfrm>
              <a:off x="5050898" y="1036155"/>
              <a:ext cx="954026" cy="1155194"/>
            </a:xfrm>
            <a:prstGeom prst="rect">
              <a:avLst/>
            </a:prstGeom>
            <a:noFill/>
            <a:ln w="9525">
              <a:noFill/>
            </a:ln>
          </p:spPr>
        </p:pic>
      </p:grpSp>
      <p:pic>
        <p:nvPicPr>
          <p:cNvPr id="24578" name="图片 1" descr="组48325同意"/>
          <p:cNvPicPr>
            <a:picLocks noChangeAspect="1"/>
          </p:cNvPicPr>
          <p:nvPr>
            <p:custDataLst>
              <p:tags r:id="rId2"/>
            </p:custDataLst>
          </p:nvPr>
        </p:nvPicPr>
        <p:blipFill>
          <a:blip r:embed="rId14"/>
          <a:stretch>
            <a:fillRect/>
          </a:stretch>
        </p:blipFill>
        <p:spPr>
          <a:xfrm>
            <a:off x="406400" y="644843"/>
            <a:ext cx="2389188" cy="608012"/>
          </a:xfrm>
          <a:prstGeom prst="rect">
            <a:avLst/>
          </a:prstGeom>
          <a:noFill/>
          <a:ln w="9525">
            <a:noFill/>
          </a:ln>
        </p:spPr>
      </p:pic>
      <p:sp>
        <p:nvSpPr>
          <p:cNvPr id="24580" name="文本框 7"/>
          <p:cNvSpPr txBox="1"/>
          <p:nvPr>
            <p:custDataLst>
              <p:tags r:id="rId3"/>
            </p:custDataLst>
          </p:nvPr>
        </p:nvSpPr>
        <p:spPr>
          <a:xfrm>
            <a:off x="1075055" y="752475"/>
            <a:ext cx="1404938" cy="460375"/>
          </a:xfrm>
          <a:prstGeom prst="rect">
            <a:avLst/>
          </a:prstGeom>
          <a:noFill/>
          <a:ln w="9525">
            <a:noFill/>
          </a:ln>
        </p:spPr>
        <p:txBody>
          <a:bodyPr wrap="none">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合作探究</a:t>
            </a:r>
          </a:p>
        </p:txBody>
      </p:sp>
      <p:sp>
        <p:nvSpPr>
          <p:cNvPr id="2" name="矩形 1"/>
          <p:cNvSpPr/>
          <p:nvPr>
            <p:custDataLst>
              <p:tags r:id="rId4"/>
            </p:custDataLst>
          </p:nvPr>
        </p:nvSpPr>
        <p:spPr>
          <a:xfrm>
            <a:off x="3689350" y="1721485"/>
            <a:ext cx="7846060" cy="3415030"/>
          </a:xfrm>
          <a:prstGeom prst="rect">
            <a:avLst/>
          </a:prstGeom>
          <a:noFill/>
          <a:ln w="9525">
            <a:noFill/>
          </a:ln>
        </p:spPr>
        <p:txBody>
          <a:bodyPr wrap="square">
            <a:spAutoFit/>
          </a:bodyPr>
          <a:lstStyle/>
          <a:p>
            <a:pPr>
              <a:lnSpc>
                <a:spcPct val="150000"/>
              </a:lnSpc>
            </a:pPr>
            <a:r>
              <a:rPr sz="2400" b="1">
                <a:latin typeface="微软雅黑" panose="020B0503020204020204" pitchFamily="34" charset="-122"/>
                <a:ea typeface="微软雅黑" panose="020B0503020204020204" pitchFamily="34" charset="-122"/>
                <a:cs typeface="微软雅黑" panose="020B0503020204020204" pitchFamily="34" charset="-122"/>
              </a:rPr>
              <a:t>⑴微风</a:t>
            </a:r>
            <a:r>
              <a:rPr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鼓</a:t>
            </a:r>
            <a:r>
              <a:rPr sz="2400" b="1">
                <a:latin typeface="微软雅黑" panose="020B0503020204020204" pitchFamily="34" charset="-122"/>
                <a:ea typeface="微软雅黑" panose="020B0503020204020204" pitchFamily="34" charset="-122"/>
                <a:cs typeface="微软雅黑" panose="020B0503020204020204" pitchFamily="34" charset="-122"/>
              </a:rPr>
              <a:t>浪：</a:t>
            </a:r>
            <a:r>
              <a:rPr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鼓，吹起，名词作动词</a:t>
            </a:r>
            <a:r>
              <a:rPr lang="zh-CN"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sz="2400" b="1">
                <a:latin typeface="微软雅黑" panose="020B0503020204020204" pitchFamily="34" charset="-122"/>
                <a:ea typeface="微软雅黑" panose="020B0503020204020204" pitchFamily="34" charset="-122"/>
                <a:cs typeface="微软雅黑" panose="020B0503020204020204" pitchFamily="34" charset="-122"/>
              </a:rPr>
              <a:t> </a:t>
            </a:r>
          </a:p>
          <a:p>
            <a:pPr>
              <a:lnSpc>
                <a:spcPct val="150000"/>
              </a:lnSpc>
            </a:pPr>
            <a:r>
              <a:rPr sz="2400" b="1">
                <a:latin typeface="微软雅黑" panose="020B0503020204020204" pitchFamily="34" charset="-122"/>
                <a:ea typeface="微软雅黑" panose="020B0503020204020204" pitchFamily="34" charset="-122"/>
                <a:cs typeface="微软雅黑" panose="020B0503020204020204" pitchFamily="34" charset="-122"/>
              </a:rPr>
              <a:t>⑵余自临安</a:t>
            </a:r>
            <a:r>
              <a:rPr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舟</a:t>
            </a:r>
            <a:r>
              <a:rPr sz="2400" b="1">
                <a:latin typeface="微软雅黑" panose="020B0503020204020204" pitchFamily="34" charset="-122"/>
                <a:ea typeface="微软雅黑" panose="020B0503020204020204" pitchFamily="34" charset="-122"/>
                <a:cs typeface="微软雅黑" panose="020B0503020204020204" pitchFamily="34" charset="-122"/>
              </a:rPr>
              <a:t>行适临汝：</a:t>
            </a:r>
            <a:r>
              <a:rPr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舟，乘船，名词作状语</a:t>
            </a:r>
            <a:r>
              <a:rPr lang="zh-CN"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endParaRPr sz="24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sz="2400" b="1">
                <a:latin typeface="微软雅黑" panose="020B0503020204020204" pitchFamily="34" charset="-122"/>
                <a:ea typeface="微软雅黑" panose="020B0503020204020204" pitchFamily="34" charset="-122"/>
                <a:cs typeface="微软雅黑" panose="020B0503020204020204" pitchFamily="34" charset="-122"/>
              </a:rPr>
              <a:t>⑶事不</a:t>
            </a:r>
            <a:r>
              <a:rPr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目</a:t>
            </a:r>
            <a:r>
              <a:rPr sz="2400" b="1">
                <a:latin typeface="微软雅黑" panose="020B0503020204020204" pitchFamily="34" charset="-122"/>
                <a:ea typeface="微软雅黑" panose="020B0503020204020204" pitchFamily="34" charset="-122"/>
                <a:cs typeface="微软雅黑" panose="020B0503020204020204" pitchFamily="34" charset="-122"/>
              </a:rPr>
              <a:t>见耳闻而臆断其有无：</a:t>
            </a:r>
            <a:r>
              <a:rPr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目，亲眼；耳，亲耳，名词作状语</a:t>
            </a:r>
            <a:r>
              <a:rPr lang="zh-CN"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a:t>
            </a:r>
          </a:p>
          <a:p>
            <a:pPr>
              <a:lnSpc>
                <a:spcPct val="150000"/>
              </a:lnSpc>
            </a:pPr>
            <a:r>
              <a:rPr sz="2400" b="1">
                <a:latin typeface="微软雅黑" panose="020B0503020204020204" pitchFamily="34" charset="-122"/>
                <a:ea typeface="微软雅黑" panose="020B0503020204020204" pitchFamily="34" charset="-122"/>
                <a:cs typeface="微软雅黑" panose="020B0503020204020204" pitchFamily="34" charset="-122"/>
              </a:rPr>
              <a:t>⑷虽大风浪不能</a:t>
            </a:r>
            <a:r>
              <a:rPr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鸣</a:t>
            </a:r>
            <a:r>
              <a:rPr sz="2400" b="1">
                <a:latin typeface="微软雅黑" panose="020B0503020204020204" pitchFamily="34" charset="-122"/>
                <a:ea typeface="微软雅黑" panose="020B0503020204020204" pitchFamily="34" charset="-122"/>
                <a:cs typeface="微软雅黑" panose="020B0503020204020204" pitchFamily="34" charset="-122"/>
              </a:rPr>
              <a:t>也：</a:t>
            </a:r>
            <a:r>
              <a:rPr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鸣，使......鸣，动词的使动用法</a:t>
            </a:r>
            <a:r>
              <a:rPr lang="zh-CN"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endParaRPr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1000"/>
                                        <p:tgtEl>
                                          <p:spTgt spid="3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50" presetClass="entr" presetSubtype="0" decel="10000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3"/>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6" name="图片 1" descr="组48325同意"/>
          <p:cNvPicPr>
            <a:picLocks noChangeAspect="1"/>
          </p:cNvPicPr>
          <p:nvPr>
            <p:custDataLst>
              <p:tags r:id="rId1"/>
            </p:custDataLst>
          </p:nvPr>
        </p:nvPicPr>
        <p:blipFill>
          <a:blip r:embed="rId6"/>
          <a:stretch>
            <a:fillRect/>
          </a:stretch>
        </p:blipFill>
        <p:spPr>
          <a:xfrm>
            <a:off x="406400" y="658813"/>
            <a:ext cx="3781425" cy="608012"/>
          </a:xfrm>
          <a:prstGeom prst="rect">
            <a:avLst/>
          </a:prstGeom>
          <a:noFill/>
          <a:ln w="9525">
            <a:noFill/>
          </a:ln>
        </p:spPr>
      </p:pic>
      <p:sp>
        <p:nvSpPr>
          <p:cNvPr id="11268" name="文本框 7"/>
          <p:cNvSpPr txBox="1"/>
          <p:nvPr>
            <p:custDataLst>
              <p:tags r:id="rId2"/>
            </p:custDataLst>
          </p:nvPr>
        </p:nvSpPr>
        <p:spPr>
          <a:xfrm>
            <a:off x="1060450" y="752475"/>
            <a:ext cx="2954338"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p>
        </p:txBody>
      </p:sp>
      <p:sp>
        <p:nvSpPr>
          <p:cNvPr id="11269" name="矩形 1"/>
          <p:cNvSpPr/>
          <p:nvPr>
            <p:custDataLst>
              <p:tags r:id="rId3"/>
            </p:custDataLst>
          </p:nvPr>
        </p:nvSpPr>
        <p:spPr>
          <a:xfrm>
            <a:off x="1931035" y="2346960"/>
            <a:ext cx="9340215" cy="2676525"/>
          </a:xfrm>
          <a:prstGeom prst="rect">
            <a:avLst/>
          </a:prstGeom>
          <a:noFill/>
          <a:ln w="9525">
            <a:noFill/>
          </a:ln>
        </p:spPr>
        <p:txBody>
          <a:bodyPr wrap="square">
            <a:spAutoFit/>
          </a:bodyPr>
          <a:lstStyle/>
          <a:p>
            <a:pPr eaLnBrk="0" hangingPunct="0">
              <a:lnSpc>
                <a:spcPct val="150000"/>
              </a:lnSpc>
            </a:pPr>
            <a:r>
              <a:rPr lang="zh-CN" altLang="zh-CN" sz="2800" b="1">
                <a:latin typeface="楷体" panose="02010609060101010101" pitchFamily="49" charset="-122"/>
                <a:ea typeface="楷体" panose="02010609060101010101" pitchFamily="49" charset="-122"/>
              </a:rPr>
              <a:t>1.</a:t>
            </a:r>
            <a:r>
              <a:rPr lang="zh-CN" sz="2800" b="1">
                <a:latin typeface="楷体" panose="02010609060101010101" pitchFamily="49" charset="-122"/>
                <a:ea typeface="楷体" panose="02010609060101010101" pitchFamily="49" charset="-122"/>
              </a:rPr>
              <a:t>掌握苏轼和本课的有关文学常识；</a:t>
            </a:r>
          </a:p>
          <a:p>
            <a:pPr eaLnBrk="0" hangingPunct="0">
              <a:lnSpc>
                <a:spcPct val="150000"/>
              </a:lnSpc>
            </a:pPr>
            <a:r>
              <a:rPr lang="en-US" altLang="zh-CN" sz="2800" b="1">
                <a:latin typeface="楷体" panose="02010609060101010101" pitchFamily="49" charset="-122"/>
                <a:ea typeface="楷体" panose="02010609060101010101" pitchFamily="49" charset="-122"/>
              </a:rPr>
              <a:t>2.了解和体会本文的写作特点－－将议论／记叙／描写／抒情</a:t>
            </a:r>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恰当结合及将情／景／理浑然融合的写法</a:t>
            </a:r>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 </a:t>
            </a:r>
          </a:p>
          <a:p>
            <a:pPr eaLnBrk="0" hangingPunct="0">
              <a:lnSpc>
                <a:spcPct val="150000"/>
              </a:lnSpc>
            </a:pPr>
            <a:r>
              <a:rPr lang="en-US" altLang="zh-CN" sz="2800" b="1">
                <a:latin typeface="楷体" panose="02010609060101010101" pitchFamily="49" charset="-122"/>
                <a:ea typeface="楷体" panose="02010609060101010101" pitchFamily="49" charset="-122"/>
              </a:rPr>
              <a:t>3.了解和体会作者在文中提出的观点和主张</a:t>
            </a:r>
            <a:r>
              <a:rPr lang="zh-CN" altLang="en-US" sz="2800" b="1">
                <a:latin typeface="楷体" panose="02010609060101010101" pitchFamily="49" charset="-122"/>
                <a:ea typeface="楷体" panose="02010609060101010101" pitchFamily="49" charset="-122"/>
              </a:rPr>
              <a:t>。</a:t>
            </a:r>
          </a:p>
        </p:txBody>
      </p:sp>
      <p:sp>
        <p:nvSpPr>
          <p:cNvPr id="11270" name="TextBox 1"/>
          <p:cNvSpPr txBox="1"/>
          <p:nvPr>
            <p:custDataLst>
              <p:tags r:id="rId4"/>
            </p:custDataLst>
          </p:nvPr>
        </p:nvSpPr>
        <p:spPr>
          <a:xfrm>
            <a:off x="1300798" y="1514158"/>
            <a:ext cx="1992312" cy="585787"/>
          </a:xfrm>
          <a:prstGeom prst="rect">
            <a:avLst/>
          </a:prstGeom>
          <a:noFill/>
          <a:ln w="9525">
            <a:noFill/>
          </a:ln>
        </p:spPr>
        <p:txBody>
          <a:bodyPr>
            <a:spAutoFit/>
          </a:bodyPr>
          <a:lstStyle/>
          <a:p>
            <a:r>
              <a:rPr lang="zh-CN" altLang="en-US" sz="3200" b="1">
                <a:latin typeface="楷体" panose="02010609060101010101" pitchFamily="49" charset="-122"/>
                <a:ea typeface="楷体" panose="02010609060101010101" pitchFamily="49" charset="-122"/>
              </a:rPr>
              <a:t>教学目标</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8" name="图片 1" descr="组48325同意"/>
          <p:cNvPicPr>
            <a:picLocks noChangeAspect="1"/>
          </p:cNvPicPr>
          <p:nvPr>
            <p:custDataLst>
              <p:tags r:id="rId1"/>
            </p:custDataLst>
          </p:nvPr>
        </p:nvPicPr>
        <p:blipFill>
          <a:blip r:embed="rId10"/>
          <a:stretch>
            <a:fillRect/>
          </a:stretch>
        </p:blipFill>
        <p:spPr>
          <a:xfrm>
            <a:off x="406400" y="658813"/>
            <a:ext cx="2389188" cy="608012"/>
          </a:xfrm>
          <a:prstGeom prst="rect">
            <a:avLst/>
          </a:prstGeom>
          <a:noFill/>
          <a:ln w="9525">
            <a:noFill/>
          </a:ln>
        </p:spPr>
      </p:pic>
      <p:sp>
        <p:nvSpPr>
          <p:cNvPr id="24580" name="文本框 7"/>
          <p:cNvSpPr txBox="1"/>
          <p:nvPr>
            <p:custDataLst>
              <p:tags r:id="rId2"/>
            </p:custDataLst>
          </p:nvPr>
        </p:nvSpPr>
        <p:spPr>
          <a:xfrm>
            <a:off x="1060450" y="752475"/>
            <a:ext cx="1404938" cy="460375"/>
          </a:xfrm>
          <a:prstGeom prst="rect">
            <a:avLst/>
          </a:prstGeom>
          <a:noFill/>
          <a:ln w="9525">
            <a:noFill/>
          </a:ln>
        </p:spPr>
        <p:txBody>
          <a:bodyPr wrap="none">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合作探究</a:t>
            </a:r>
          </a:p>
        </p:txBody>
      </p:sp>
      <p:grpSp>
        <p:nvGrpSpPr>
          <p:cNvPr id="4" name="组合 3"/>
          <p:cNvGrpSpPr/>
          <p:nvPr>
            <p:custDataLst>
              <p:tags r:id="rId3"/>
            </p:custDataLst>
          </p:nvPr>
        </p:nvGrpSpPr>
        <p:grpSpPr>
          <a:xfrm>
            <a:off x="3752850" y="1904448"/>
            <a:ext cx="4094480" cy="3340218"/>
            <a:chOff x="6399" y="1529"/>
            <a:chExt cx="6448" cy="4541"/>
          </a:xfrm>
        </p:grpSpPr>
        <p:sp>
          <p:nvSpPr>
            <p:cNvPr id="7" name="文本框 6"/>
            <p:cNvSpPr txBox="1"/>
            <p:nvPr>
              <p:custDataLst>
                <p:tags r:id="rId5"/>
              </p:custDataLst>
            </p:nvPr>
          </p:nvSpPr>
          <p:spPr>
            <a:xfrm>
              <a:off x="6399" y="5025"/>
              <a:ext cx="6448" cy="1045"/>
            </a:xfrm>
            <a:prstGeom prst="rect">
              <a:avLst/>
            </a:prstGeom>
            <a:noFill/>
          </p:spPr>
          <p:txBody>
            <a:bodyPr wrap="square" rtlCol="0">
              <a:spAutoFit/>
            </a:bodyPr>
            <a:lstStyle/>
            <a:p>
              <a:pPr algn="dist"/>
              <a:r>
                <a:rPr lang="zh-CN" altLang="en-US" sz="4400">
                  <a:solidFill>
                    <a:srgbClr val="1D435A"/>
                  </a:solidFill>
                  <a:latin typeface="思源宋体 CN Medium" panose="02020500000000000000" charset="-122"/>
                  <a:ea typeface="思源宋体 CN Medium" panose="02020500000000000000" charset="-122"/>
                </a:rPr>
                <a:t>文言文知识整理</a:t>
              </a:r>
            </a:p>
          </p:txBody>
        </p:sp>
        <p:grpSp>
          <p:nvGrpSpPr>
            <p:cNvPr id="9" name="组合 8"/>
            <p:cNvGrpSpPr/>
            <p:nvPr>
              <p:custDataLst>
                <p:tags r:id="rId6"/>
              </p:custDataLst>
            </p:nvPr>
          </p:nvGrpSpPr>
          <p:grpSpPr>
            <a:xfrm>
              <a:off x="7710" y="1529"/>
              <a:ext cx="3824" cy="3496"/>
              <a:chOff x="3953" y="4724"/>
              <a:chExt cx="1328" cy="1214"/>
            </a:xfrm>
          </p:grpSpPr>
          <p:sp>
            <p:nvSpPr>
              <p:cNvPr id="10" name="椭圆 9"/>
              <p:cNvSpPr/>
              <p:nvPr>
                <p:custDataLst>
                  <p:tags r:id="rId7"/>
                </p:custDataLst>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a:latin typeface="思源宋体 CN Medium" panose="02020500000000000000" charset="-122"/>
                  <a:ea typeface="思源宋体 CN Medium" panose="02020500000000000000" charset="-122"/>
                </a:endParaRPr>
              </a:p>
            </p:txBody>
          </p:sp>
          <p:sp>
            <p:nvSpPr>
              <p:cNvPr id="2" name="文本框 1"/>
              <p:cNvSpPr txBox="1"/>
              <p:nvPr>
                <p:custDataLst>
                  <p:tags r:id="rId8"/>
                </p:custDataLst>
              </p:nvPr>
            </p:nvSpPr>
            <p:spPr>
              <a:xfrm>
                <a:off x="4168" y="4961"/>
                <a:ext cx="897" cy="740"/>
              </a:xfrm>
              <a:prstGeom prst="rect">
                <a:avLst/>
              </a:prstGeom>
              <a:noFill/>
            </p:spPr>
            <p:txBody>
              <a:bodyPr wrap="square" rtlCol="0">
                <a:spAutoFit/>
              </a:bodyPr>
              <a:lstStyle/>
              <a:p>
                <a:pPr algn="ctr"/>
                <a:r>
                  <a:rPr lang="zh-CN" altLang="en-US" sz="4800">
                    <a:solidFill>
                      <a:schemeClr val="bg1"/>
                    </a:solidFill>
                    <a:latin typeface="思源宋体 CN Medium" panose="02020500000000000000" charset="-122"/>
                    <a:ea typeface="思源宋体 CN Medium" panose="02020500000000000000" charset="-122"/>
                  </a:rPr>
                  <a:t>一词多义</a:t>
                </a:r>
              </a:p>
            </p:txBody>
          </p:sp>
        </p:grpSp>
      </p:grpSp>
      <p:pic>
        <p:nvPicPr>
          <p:cNvPr id="3" name="图片 2" descr="fa6e743e92880a5eb48e85f4ae854862d768f43741aa5-9eY9co_fw1200"/>
          <p:cNvPicPr>
            <a:picLocks noChangeAspect="1"/>
          </p:cNvPicPr>
          <p:nvPr>
            <p:custDataLst>
              <p:tags r:id="rId4"/>
            </p:custDataLst>
          </p:nvPr>
        </p:nvPicPr>
        <p:blipFill>
          <a:blip r:embed="rId11"/>
          <a:stretch>
            <a:fillRect/>
          </a:stretch>
        </p:blipFill>
        <p:spPr>
          <a:xfrm>
            <a:off x="8808720" y="611505"/>
            <a:ext cx="3005455" cy="2688590"/>
          </a:xfrm>
          <a:prstGeom prst="rect">
            <a:avLst/>
          </a:prstGeom>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5" name="组合 34"/>
          <p:cNvGrpSpPr/>
          <p:nvPr>
            <p:custDataLst>
              <p:tags r:id="rId1"/>
            </p:custDataLst>
          </p:nvPr>
        </p:nvGrpSpPr>
        <p:grpSpPr>
          <a:xfrm>
            <a:off x="459105" y="2200910"/>
            <a:ext cx="2032000" cy="4224020"/>
            <a:chOff x="4662777" y="1036155"/>
            <a:chExt cx="2200735" cy="5588913"/>
          </a:xfrm>
        </p:grpSpPr>
        <p:sp>
          <p:nvSpPr>
            <p:cNvPr id="7" name="矩形 6"/>
            <p:cNvSpPr/>
            <p:nvPr>
              <p:custDataLst>
                <p:tags r:id="rId14"/>
              </p:custDataLst>
            </p:nvPr>
          </p:nvSpPr>
          <p:spPr>
            <a:xfrm>
              <a:off x="4769183" y="2191349"/>
              <a:ext cx="2094329" cy="2491861"/>
            </a:xfrm>
            <a:prstGeom prst="rect">
              <a:avLst/>
            </a:prstGeom>
            <a:noFill/>
            <a:ln>
              <a:solidFill>
                <a:srgbClr val="F7F9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楷体" panose="02010609060101010101" pitchFamily="49" charset="-122"/>
                <a:ea typeface="楷体" panose="02010609060101010101" pitchFamily="49" charset="-122"/>
                <a:sym typeface="WenYue GuDianMingChaoTi (Non-Commercial Use)" pitchFamily="50" charset="-122"/>
              </a:endParaRPr>
            </a:p>
          </p:txBody>
        </p:sp>
        <p:pic>
          <p:nvPicPr>
            <p:cNvPr id="48194" name="图片 33"/>
            <p:cNvPicPr>
              <a:picLocks noChangeAspect="1"/>
            </p:cNvPicPr>
            <p:nvPr>
              <p:custDataLst>
                <p:tags r:id="rId15"/>
              </p:custDataLst>
            </p:nvPr>
          </p:nvPicPr>
          <p:blipFill>
            <a:blip r:embed="rId20"/>
            <a:srcRect l="46764"/>
            <a:stretch>
              <a:fillRect/>
            </a:stretch>
          </p:blipFill>
          <p:spPr>
            <a:xfrm>
              <a:off x="5152768" y="2081718"/>
              <a:ext cx="1155478" cy="4119269"/>
            </a:xfrm>
            <a:prstGeom prst="rect">
              <a:avLst/>
            </a:prstGeom>
            <a:noFill/>
            <a:ln w="9525">
              <a:noFill/>
            </a:ln>
          </p:spPr>
        </p:pic>
        <p:pic>
          <p:nvPicPr>
            <p:cNvPr id="48195" name="图片 35"/>
            <p:cNvPicPr>
              <a:picLocks noChangeAspect="1"/>
            </p:cNvPicPr>
            <p:nvPr>
              <p:custDataLst>
                <p:tags r:id="rId16"/>
              </p:custDataLst>
            </p:nvPr>
          </p:nvPicPr>
          <p:blipFill>
            <a:blip r:embed="rId20"/>
            <a:srcRect l="5083" t="37701" r="48804"/>
            <a:stretch>
              <a:fillRect/>
            </a:stretch>
          </p:blipFill>
          <p:spPr>
            <a:xfrm>
              <a:off x="4728246" y="3716228"/>
              <a:ext cx="1000898" cy="2566261"/>
            </a:xfrm>
            <a:prstGeom prst="rect">
              <a:avLst/>
            </a:prstGeom>
            <a:noFill/>
            <a:ln w="9525">
              <a:noFill/>
            </a:ln>
          </p:spPr>
        </p:pic>
        <p:pic>
          <p:nvPicPr>
            <p:cNvPr id="48196" name="图片 36"/>
            <p:cNvPicPr>
              <a:picLocks noChangeAspect="1"/>
            </p:cNvPicPr>
            <p:nvPr>
              <p:custDataLst>
                <p:tags r:id="rId17"/>
              </p:custDataLst>
            </p:nvPr>
          </p:nvPicPr>
          <p:blipFill>
            <a:blip r:embed="rId21"/>
            <a:stretch>
              <a:fillRect/>
            </a:stretch>
          </p:blipFill>
          <p:spPr>
            <a:xfrm>
              <a:off x="4662777" y="4683210"/>
              <a:ext cx="1907182" cy="1941858"/>
            </a:xfrm>
            <a:prstGeom prst="rect">
              <a:avLst/>
            </a:prstGeom>
            <a:noFill/>
            <a:ln w="9525">
              <a:noFill/>
            </a:ln>
          </p:spPr>
        </p:pic>
        <p:pic>
          <p:nvPicPr>
            <p:cNvPr id="48197" name="图片 37"/>
            <p:cNvPicPr>
              <a:picLocks noChangeAspect="1"/>
            </p:cNvPicPr>
            <p:nvPr>
              <p:custDataLst>
                <p:tags r:id="rId18"/>
              </p:custDataLst>
            </p:nvPr>
          </p:nvPicPr>
          <p:blipFill>
            <a:blip r:embed="rId22"/>
            <a:stretch>
              <a:fillRect/>
            </a:stretch>
          </p:blipFill>
          <p:spPr>
            <a:xfrm>
              <a:off x="5050898" y="1036155"/>
              <a:ext cx="954026" cy="1155194"/>
            </a:xfrm>
            <a:prstGeom prst="rect">
              <a:avLst/>
            </a:prstGeom>
            <a:noFill/>
            <a:ln w="9525">
              <a:noFill/>
            </a:ln>
          </p:spPr>
        </p:pic>
      </p:grpSp>
      <p:pic>
        <p:nvPicPr>
          <p:cNvPr id="24578" name="图片 1" descr="组48325同意"/>
          <p:cNvPicPr>
            <a:picLocks noChangeAspect="1"/>
          </p:cNvPicPr>
          <p:nvPr>
            <p:custDataLst>
              <p:tags r:id="rId2"/>
            </p:custDataLst>
          </p:nvPr>
        </p:nvPicPr>
        <p:blipFill>
          <a:blip r:embed="rId23"/>
          <a:stretch>
            <a:fillRect/>
          </a:stretch>
        </p:blipFill>
        <p:spPr>
          <a:xfrm>
            <a:off x="433705" y="658813"/>
            <a:ext cx="2389188" cy="608012"/>
          </a:xfrm>
          <a:prstGeom prst="rect">
            <a:avLst/>
          </a:prstGeom>
          <a:noFill/>
          <a:ln w="9525">
            <a:noFill/>
          </a:ln>
        </p:spPr>
      </p:pic>
      <p:sp>
        <p:nvSpPr>
          <p:cNvPr id="24580" name="文本框 7"/>
          <p:cNvSpPr txBox="1"/>
          <p:nvPr>
            <p:custDataLst>
              <p:tags r:id="rId3"/>
            </p:custDataLst>
          </p:nvPr>
        </p:nvSpPr>
        <p:spPr>
          <a:xfrm>
            <a:off x="1075055" y="752475"/>
            <a:ext cx="1404938" cy="460375"/>
          </a:xfrm>
          <a:prstGeom prst="rect">
            <a:avLst/>
          </a:prstGeom>
          <a:noFill/>
          <a:ln w="9525">
            <a:noFill/>
          </a:ln>
        </p:spPr>
        <p:txBody>
          <a:bodyPr wrap="none">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合作探究</a:t>
            </a:r>
          </a:p>
        </p:txBody>
      </p:sp>
      <p:sp>
        <p:nvSpPr>
          <p:cNvPr id="55299" name="Rectangle 3"/>
          <p:cNvSpPr>
            <a:spLocks noGrp="1"/>
          </p:cNvSpPr>
          <p:nvPr>
            <p:custDataLst>
              <p:tags r:id="rId4"/>
            </p:custDataLst>
          </p:nvPr>
        </p:nvSpPr>
        <p:spPr>
          <a:xfrm>
            <a:off x="3678555" y="1337310"/>
            <a:ext cx="3810000" cy="5237163"/>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ea typeface="+mn-ea"/>
              </a:defRPr>
            </a:lvl2pPr>
            <a:lvl3pPr marL="1143000" indent="-228600" algn="l" rtl="0" eaLnBrk="0" fontAlgn="base" hangingPunct="0">
              <a:spcBef>
                <a:spcPct val="20000"/>
              </a:spcBef>
              <a:spcAft>
                <a:spcPct val="0"/>
              </a:spcAft>
              <a:buChar char="•"/>
              <a:defRPr sz="2000">
                <a:solidFill>
                  <a:schemeClr val="tx1"/>
                </a:solidFill>
                <a:latin typeface="+mn-lt"/>
                <a:ea typeface="+mn-ea"/>
              </a:defRPr>
            </a:lvl3pPr>
            <a:lvl4pPr marL="1600200" indent="-228600" algn="l" rtl="0" eaLnBrk="0" fontAlgn="base" hangingPunct="0">
              <a:spcBef>
                <a:spcPct val="20000"/>
              </a:spcBef>
              <a:spcAft>
                <a:spcPct val="0"/>
              </a:spcAft>
              <a:buChar char="–"/>
              <a:defRPr sz="1800">
                <a:solidFill>
                  <a:schemeClr val="tx1"/>
                </a:solidFill>
                <a:latin typeface="+mn-lt"/>
                <a:ea typeface="+mn-ea"/>
              </a:defRPr>
            </a:lvl4pPr>
            <a:lvl5pPr marL="2057400" indent="-228600" algn="l" rtl="0" eaLnBrk="0" fontAlgn="base" hangingPunct="0">
              <a:spcBef>
                <a:spcPct val="20000"/>
              </a:spcBef>
              <a:spcAft>
                <a:spcPct val="0"/>
              </a:spcAft>
              <a:buChar char="»"/>
              <a:defRPr sz="1800">
                <a:solidFill>
                  <a:schemeClr val="tx1"/>
                </a:solidFill>
                <a:latin typeface="+mn-lt"/>
                <a:ea typeface="+mn-ea"/>
              </a:defRPr>
            </a:lvl5pPr>
            <a:lvl6pPr marL="2514600" indent="-228600" algn="l" rtl="0" fontAlgn="base">
              <a:spcBef>
                <a:spcPct val="20000"/>
              </a:spcBef>
              <a:spcAft>
                <a:spcPct val="0"/>
              </a:spcAft>
              <a:buChar char="»"/>
              <a:defRPr sz="1800">
                <a:solidFill>
                  <a:schemeClr val="tx1"/>
                </a:solidFill>
                <a:latin typeface="+mn-lt"/>
                <a:ea typeface="+mn-ea"/>
              </a:defRPr>
            </a:lvl6pPr>
            <a:lvl7pPr marL="2971800" indent="-228600" algn="l" rtl="0" fontAlgn="base">
              <a:spcBef>
                <a:spcPct val="20000"/>
              </a:spcBef>
              <a:spcAft>
                <a:spcPct val="0"/>
              </a:spcAft>
              <a:buChar char="»"/>
              <a:defRPr sz="1800">
                <a:solidFill>
                  <a:schemeClr val="tx1"/>
                </a:solidFill>
                <a:latin typeface="+mn-lt"/>
                <a:ea typeface="+mn-ea"/>
              </a:defRPr>
            </a:lvl7pPr>
            <a:lvl8pPr marL="3429000" indent="-228600" algn="l" rtl="0" fontAlgn="base">
              <a:spcBef>
                <a:spcPct val="20000"/>
              </a:spcBef>
              <a:spcAft>
                <a:spcPct val="0"/>
              </a:spcAft>
              <a:buChar char="»"/>
              <a:defRPr sz="1800">
                <a:solidFill>
                  <a:schemeClr val="tx1"/>
                </a:solidFill>
                <a:latin typeface="+mn-lt"/>
                <a:ea typeface="+mn-ea"/>
              </a:defRPr>
            </a:lvl8pPr>
            <a:lvl9pPr marL="3886200" indent="-228600" algn="l" rtl="0" fontAlgn="base">
              <a:spcBef>
                <a:spcPct val="20000"/>
              </a:spcBef>
              <a:spcAft>
                <a:spcPct val="0"/>
              </a:spcAft>
              <a:buChar char="»"/>
              <a:defRPr sz="1800">
                <a:solidFill>
                  <a:schemeClr val="tx1"/>
                </a:solidFill>
                <a:latin typeface="+mn-lt"/>
                <a:ea typeface="+mn-ea"/>
              </a:defRPr>
            </a:lvl9pPr>
          </a:lstStyle>
          <a:p>
            <a:pPr algn="just" eaLnBrk="1" hangingPunct="1">
              <a:buNone/>
            </a:pPr>
            <a:endParaRPr lang="en-US" altLang="zh-CN" b="1">
              <a:latin typeface="微软雅黑" panose="020B0503020204020204" pitchFamily="34" charset="-122"/>
              <a:ea typeface="微软雅黑" panose="020B0503020204020204" pitchFamily="34" charset="-122"/>
              <a:cs typeface="+mn-cs"/>
            </a:endParaRPr>
          </a:p>
          <a:p>
            <a:pPr algn="just" eaLnBrk="1" hangingPunct="1">
              <a:buNone/>
            </a:pPr>
            <a:r>
              <a:rPr lang="zh-CN" altLang="en-US" b="1">
                <a:latin typeface="微软雅黑" panose="020B0503020204020204" pitchFamily="34" charset="-122"/>
                <a:ea typeface="微软雅黑" panose="020B0503020204020204" pitchFamily="34" charset="-122"/>
                <a:cs typeface="+mn-cs"/>
              </a:rPr>
              <a:t>自以为得之矣</a:t>
            </a:r>
          </a:p>
          <a:p>
            <a:pPr algn="just" eaLnBrk="1" hangingPunct="1">
              <a:buNone/>
            </a:pPr>
            <a:endParaRPr lang="zh-CN" altLang="en-US" b="1">
              <a:latin typeface="微软雅黑" panose="020B0503020204020204" pitchFamily="34" charset="-122"/>
              <a:ea typeface="微软雅黑" panose="020B0503020204020204" pitchFamily="34" charset="-122"/>
              <a:cs typeface="+mn-cs"/>
            </a:endParaRPr>
          </a:p>
          <a:p>
            <a:pPr algn="just" eaLnBrk="1" hangingPunct="1">
              <a:buNone/>
            </a:pPr>
            <a:endParaRPr lang="zh-CN" altLang="en-US" b="1">
              <a:latin typeface="微软雅黑" panose="020B0503020204020204" pitchFamily="34" charset="-122"/>
              <a:ea typeface="微软雅黑" panose="020B0503020204020204" pitchFamily="34" charset="-122"/>
              <a:cs typeface="+mn-cs"/>
            </a:endParaRPr>
          </a:p>
          <a:p>
            <a:pPr eaLnBrk="1" hangingPunct="1">
              <a:buNone/>
            </a:pPr>
            <a:endParaRPr lang="zh-CN" altLang="en-US" b="1">
              <a:latin typeface="微软雅黑" panose="020B0503020204020204" pitchFamily="34" charset="-122"/>
              <a:ea typeface="微软雅黑" panose="020B0503020204020204" pitchFamily="34" charset="-122"/>
              <a:cs typeface="+mn-cs"/>
            </a:endParaRPr>
          </a:p>
          <a:p>
            <a:pPr eaLnBrk="1" hangingPunct="1">
              <a:buNone/>
            </a:pPr>
            <a:r>
              <a:rPr lang="zh-CN" altLang="en-US" b="1">
                <a:latin typeface="微软雅黑" panose="020B0503020204020204" pitchFamily="34" charset="-122"/>
                <a:ea typeface="微软雅黑" panose="020B0503020204020204" pitchFamily="34" charset="-122"/>
                <a:cs typeface="+mn-cs"/>
              </a:rPr>
              <a:t>余自齐安舟行适临汝</a:t>
            </a:r>
          </a:p>
        </p:txBody>
      </p:sp>
      <p:sp>
        <p:nvSpPr>
          <p:cNvPr id="55300" name="Rectangle 4"/>
          <p:cNvSpPr>
            <a:spLocks noGrp="1"/>
          </p:cNvSpPr>
          <p:nvPr>
            <p:custDataLst>
              <p:tags r:id="rId5"/>
            </p:custDataLst>
          </p:nvPr>
        </p:nvSpPr>
        <p:spPr>
          <a:xfrm>
            <a:off x="7855268" y="1408748"/>
            <a:ext cx="3287712" cy="394493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ea typeface="+mn-ea"/>
              </a:defRPr>
            </a:lvl2pPr>
            <a:lvl3pPr marL="1143000" indent="-228600" algn="l" rtl="0" eaLnBrk="0" fontAlgn="base" hangingPunct="0">
              <a:spcBef>
                <a:spcPct val="20000"/>
              </a:spcBef>
              <a:spcAft>
                <a:spcPct val="0"/>
              </a:spcAft>
              <a:buChar char="•"/>
              <a:defRPr sz="2000">
                <a:solidFill>
                  <a:schemeClr val="tx1"/>
                </a:solidFill>
                <a:latin typeface="+mn-lt"/>
                <a:ea typeface="+mn-ea"/>
              </a:defRPr>
            </a:lvl3pPr>
            <a:lvl4pPr marL="1600200" indent="-228600" algn="l" rtl="0" eaLnBrk="0" fontAlgn="base" hangingPunct="0">
              <a:spcBef>
                <a:spcPct val="20000"/>
              </a:spcBef>
              <a:spcAft>
                <a:spcPct val="0"/>
              </a:spcAft>
              <a:buChar char="–"/>
              <a:defRPr sz="1800">
                <a:solidFill>
                  <a:schemeClr val="tx1"/>
                </a:solidFill>
                <a:latin typeface="+mn-lt"/>
                <a:ea typeface="+mn-ea"/>
              </a:defRPr>
            </a:lvl4pPr>
            <a:lvl5pPr marL="2057400" indent="-228600" algn="l" rtl="0" eaLnBrk="0" fontAlgn="base" hangingPunct="0">
              <a:spcBef>
                <a:spcPct val="20000"/>
              </a:spcBef>
              <a:spcAft>
                <a:spcPct val="0"/>
              </a:spcAft>
              <a:buChar char="»"/>
              <a:defRPr sz="1800">
                <a:solidFill>
                  <a:schemeClr val="tx1"/>
                </a:solidFill>
                <a:latin typeface="+mn-lt"/>
                <a:ea typeface="+mn-ea"/>
              </a:defRPr>
            </a:lvl5pPr>
            <a:lvl6pPr marL="2514600" indent="-228600" algn="l" rtl="0" fontAlgn="base">
              <a:spcBef>
                <a:spcPct val="20000"/>
              </a:spcBef>
              <a:spcAft>
                <a:spcPct val="0"/>
              </a:spcAft>
              <a:buChar char="»"/>
              <a:defRPr sz="1800">
                <a:solidFill>
                  <a:schemeClr val="tx1"/>
                </a:solidFill>
                <a:latin typeface="+mn-lt"/>
                <a:ea typeface="+mn-ea"/>
              </a:defRPr>
            </a:lvl6pPr>
            <a:lvl7pPr marL="2971800" indent="-228600" algn="l" rtl="0" fontAlgn="base">
              <a:spcBef>
                <a:spcPct val="20000"/>
              </a:spcBef>
              <a:spcAft>
                <a:spcPct val="0"/>
              </a:spcAft>
              <a:buChar char="»"/>
              <a:defRPr sz="1800">
                <a:solidFill>
                  <a:schemeClr val="tx1"/>
                </a:solidFill>
                <a:latin typeface="+mn-lt"/>
                <a:ea typeface="+mn-ea"/>
              </a:defRPr>
            </a:lvl7pPr>
            <a:lvl8pPr marL="3429000" indent="-228600" algn="l" rtl="0" fontAlgn="base">
              <a:spcBef>
                <a:spcPct val="20000"/>
              </a:spcBef>
              <a:spcAft>
                <a:spcPct val="0"/>
              </a:spcAft>
              <a:buChar char="»"/>
              <a:defRPr sz="1800">
                <a:solidFill>
                  <a:schemeClr val="tx1"/>
                </a:solidFill>
                <a:latin typeface="+mn-lt"/>
                <a:ea typeface="+mn-ea"/>
              </a:defRPr>
            </a:lvl8pPr>
            <a:lvl9pPr marL="3886200" indent="-228600" algn="l" rtl="0" fontAlgn="base">
              <a:spcBef>
                <a:spcPct val="20000"/>
              </a:spcBef>
              <a:spcAft>
                <a:spcPct val="0"/>
              </a:spcAft>
              <a:buChar char="»"/>
              <a:defRPr sz="1800">
                <a:solidFill>
                  <a:schemeClr val="tx1"/>
                </a:solidFill>
                <a:latin typeface="+mn-lt"/>
                <a:ea typeface="+mn-ea"/>
              </a:defRPr>
            </a:lvl9pPr>
          </a:lstStyle>
          <a:p>
            <a:pPr algn="just" eaLnBrk="1" hangingPunct="1">
              <a:buNone/>
            </a:pPr>
            <a:endParaRPr lang="en-US" altLang="zh-CN" b="1">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algn="just" eaLnBrk="1" hangingPunct="1">
              <a:buNone/>
            </a:pPr>
            <a:r>
              <a:rPr lang="en-US" altLang="zh-CN"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latin typeface="微软雅黑" panose="020B0503020204020204" pitchFamily="34" charset="-122"/>
                <a:ea typeface="微软雅黑" panose="020B0503020204020204" pitchFamily="34" charset="-122"/>
                <a:cs typeface="微软雅黑" panose="020B0503020204020204" pitchFamily="34" charset="-122"/>
              </a:rPr>
              <a:t>崆崆焉</a:t>
            </a:r>
          </a:p>
          <a:p>
            <a:pPr algn="just" eaLnBrk="1" hangingPunct="1">
              <a:buNone/>
            </a:pP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a:p>
            <a:pPr algn="just" eaLnBrk="1" hangingPunct="1">
              <a:buNone/>
            </a:pP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a:p>
            <a:pPr algn="just" eaLnBrk="1" hangingPunct="1">
              <a:buNone/>
            </a:pPr>
            <a:r>
              <a:rPr lang="zh-CN" altLang="en-US" b="1">
                <a:latin typeface="微软雅黑" panose="020B0503020204020204" pitchFamily="34" charset="-122"/>
                <a:ea typeface="微软雅黑" panose="020B0503020204020204" pitchFamily="34" charset="-122"/>
                <a:cs typeface="微软雅黑" panose="020B0503020204020204" pitchFamily="34" charset="-122"/>
              </a:rPr>
              <a:t>    </a:t>
            </a:r>
          </a:p>
          <a:p>
            <a:pPr algn="just" eaLnBrk="1" hangingPunct="1">
              <a:buNone/>
            </a:pPr>
            <a:r>
              <a:rPr lang="zh-CN" altLang="en-US" b="1">
                <a:latin typeface="微软雅黑" panose="020B0503020204020204" pitchFamily="34" charset="-122"/>
                <a:ea typeface="微软雅黑" panose="020B0503020204020204" pitchFamily="34" charset="-122"/>
                <a:cs typeface="微软雅黑" panose="020B0503020204020204" pitchFamily="34" charset="-122"/>
              </a:rPr>
              <a:t>    微波入焉</a:t>
            </a:r>
          </a:p>
        </p:txBody>
      </p:sp>
      <p:sp>
        <p:nvSpPr>
          <p:cNvPr id="36869" name="Text Box 5"/>
          <p:cNvSpPr txBox="1"/>
          <p:nvPr>
            <p:custDataLst>
              <p:tags r:id="rId6"/>
            </p:custDataLst>
          </p:nvPr>
        </p:nvSpPr>
        <p:spPr>
          <a:xfrm>
            <a:off x="3638868" y="2705735"/>
            <a:ext cx="3352800" cy="521970"/>
          </a:xfrm>
          <a:prstGeom prst="rect">
            <a:avLst/>
          </a:prstGeom>
          <a:noFill/>
          <a:ln w="9525">
            <a:noFill/>
          </a:ln>
        </p:spPr>
        <p:txBody>
          <a:bodyPr>
            <a:spAutoFit/>
          </a:bodyPr>
          <a:lstStyle/>
          <a:p>
            <a:pPr>
              <a:spcBef>
                <a:spcPct val="50000"/>
              </a:spcBef>
            </a:pPr>
            <a:r>
              <a:rPr lang="zh-CN" altLang="en-US" sz="2800" b="1">
                <a:solidFill>
                  <a:srgbClr val="FF0000"/>
                </a:solidFill>
                <a:latin typeface="微软雅黑" panose="020B0503020204020204" pitchFamily="34" charset="-122"/>
                <a:ea typeface="微软雅黑" panose="020B0503020204020204" pitchFamily="34" charset="-122"/>
              </a:rPr>
              <a:t>（自己  代词）</a:t>
            </a:r>
          </a:p>
        </p:txBody>
      </p:sp>
      <p:sp>
        <p:nvSpPr>
          <p:cNvPr id="36870" name="Text Box 6"/>
          <p:cNvSpPr txBox="1"/>
          <p:nvPr>
            <p:custDataLst>
              <p:tags r:id="rId7"/>
            </p:custDataLst>
          </p:nvPr>
        </p:nvSpPr>
        <p:spPr>
          <a:xfrm>
            <a:off x="3764280" y="4648835"/>
            <a:ext cx="2362200" cy="521970"/>
          </a:xfrm>
          <a:prstGeom prst="rect">
            <a:avLst/>
          </a:prstGeom>
          <a:noFill/>
          <a:ln w="9525">
            <a:noFill/>
          </a:ln>
        </p:spPr>
        <p:txBody>
          <a:bodyPr>
            <a:spAutoFit/>
          </a:bodyPr>
          <a:lstStyle/>
          <a:p>
            <a:pPr>
              <a:spcBef>
                <a:spcPct val="50000"/>
              </a:spcBef>
            </a:pPr>
            <a:r>
              <a:rPr lang="zh-CN" altLang="en-US" sz="2800" b="1">
                <a:solidFill>
                  <a:srgbClr val="FF0000"/>
                </a:solidFill>
                <a:latin typeface="微软雅黑" panose="020B0503020204020204" pitchFamily="34" charset="-122"/>
                <a:ea typeface="微软雅黑" panose="020B0503020204020204" pitchFamily="34" charset="-122"/>
              </a:rPr>
              <a:t>（从  介词）</a:t>
            </a:r>
          </a:p>
        </p:txBody>
      </p:sp>
      <p:sp>
        <p:nvSpPr>
          <p:cNvPr id="36871" name="Text Box 7"/>
          <p:cNvSpPr txBox="1"/>
          <p:nvPr>
            <p:custDataLst>
              <p:tags r:id="rId8"/>
            </p:custDataLst>
          </p:nvPr>
        </p:nvSpPr>
        <p:spPr>
          <a:xfrm>
            <a:off x="7855268" y="2489835"/>
            <a:ext cx="4537075" cy="1592580"/>
          </a:xfrm>
          <a:prstGeom prst="rect">
            <a:avLst/>
          </a:prstGeom>
          <a:noFill/>
          <a:ln w="9525">
            <a:noFill/>
          </a:ln>
        </p:spPr>
        <p:txBody>
          <a:bodyPr>
            <a:spAutoFit/>
          </a:bodyPr>
          <a:lstStyle/>
          <a:p>
            <a:pPr algn="just">
              <a:spcBef>
                <a:spcPct val="20000"/>
              </a:spcBef>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（相当于“然” </a:t>
            </a:r>
          </a:p>
          <a:p>
            <a:pPr algn="just">
              <a:spcBef>
                <a:spcPct val="20000"/>
              </a:spcBef>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形容词词尾）</a:t>
            </a:r>
          </a:p>
          <a:p>
            <a:pPr>
              <a:spcBef>
                <a:spcPct val="50000"/>
              </a:spcBef>
            </a:pPr>
            <a:endPar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872" name="Text Box 8"/>
          <p:cNvSpPr txBox="1"/>
          <p:nvPr>
            <p:custDataLst>
              <p:tags r:id="rId9"/>
            </p:custDataLst>
          </p:nvPr>
        </p:nvSpPr>
        <p:spPr>
          <a:xfrm>
            <a:off x="7926705" y="4505960"/>
            <a:ext cx="4392613" cy="1168400"/>
          </a:xfrm>
          <a:prstGeom prst="rect">
            <a:avLst/>
          </a:prstGeom>
          <a:noFill/>
          <a:ln w="9525">
            <a:noFill/>
          </a:ln>
        </p:spPr>
        <p:txBody>
          <a:bodyPr>
            <a:spAutoFit/>
          </a:bodyPr>
          <a:lstStyle/>
          <a:p>
            <a:pPr>
              <a:spcBef>
                <a:spcPct val="50000"/>
              </a:spcBef>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（兼词，“于是”</a:t>
            </a:r>
          </a:p>
          <a:p>
            <a:pPr>
              <a:spcBef>
                <a:spcPct val="50000"/>
              </a:spcBef>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即“到那里”）</a:t>
            </a:r>
          </a:p>
        </p:txBody>
      </p:sp>
      <p:sp>
        <p:nvSpPr>
          <p:cNvPr id="55305" name="AutoShape 9"/>
          <p:cNvSpPr/>
          <p:nvPr>
            <p:custDataLst>
              <p:tags r:id="rId10"/>
            </p:custDataLst>
          </p:nvPr>
        </p:nvSpPr>
        <p:spPr>
          <a:xfrm>
            <a:off x="3318193" y="2200910"/>
            <a:ext cx="504825" cy="2089150"/>
          </a:xfrm>
          <a:prstGeom prst="leftBrace">
            <a:avLst>
              <a:gd name="adj1" fmla="val 0"/>
              <a:gd name="adj2" fmla="val 50000"/>
            </a:avLst>
          </a:prstGeom>
          <a:noFill/>
          <a:ln w="9525" cap="flat" cmpd="sng">
            <a:solidFill>
              <a:schemeClr val="tx1"/>
            </a:solidFill>
            <a:prstDash val="solid"/>
            <a:headEnd type="none" w="med" len="med"/>
            <a:tailEnd type="none" w="med" len="med"/>
          </a:ln>
        </p:spPr>
        <p:txBody>
          <a:bodyPr wrap="none" anchor="ctr" anchorCtr="0"/>
          <a:lstStyle/>
          <a:p>
            <a:endParaRPr lang="zh-CN" altLang="en-US" sz="2800">
              <a:latin typeface="微软雅黑" panose="020B0503020204020204" pitchFamily="34" charset="-122"/>
              <a:ea typeface="微软雅黑" panose="020B0503020204020204" pitchFamily="34" charset="-122"/>
            </a:endParaRPr>
          </a:p>
        </p:txBody>
      </p:sp>
      <p:sp>
        <p:nvSpPr>
          <p:cNvPr id="55306" name="AutoShape 10"/>
          <p:cNvSpPr/>
          <p:nvPr>
            <p:custDataLst>
              <p:tags r:id="rId11"/>
            </p:custDataLst>
          </p:nvPr>
        </p:nvSpPr>
        <p:spPr>
          <a:xfrm>
            <a:off x="7494905" y="2200910"/>
            <a:ext cx="431800" cy="2447925"/>
          </a:xfrm>
          <a:prstGeom prst="leftBrace">
            <a:avLst>
              <a:gd name="adj1" fmla="val 0"/>
              <a:gd name="adj2" fmla="val 50000"/>
            </a:avLst>
          </a:prstGeom>
          <a:noFill/>
          <a:ln w="9525" cap="flat" cmpd="sng">
            <a:solidFill>
              <a:schemeClr val="tx1"/>
            </a:solidFill>
            <a:prstDash val="solid"/>
            <a:headEnd type="none" w="med" len="med"/>
            <a:tailEnd type="none" w="med" len="med"/>
          </a:ln>
        </p:spPr>
        <p:txBody>
          <a:bodyPr wrap="none" anchor="ctr" anchorCtr="0"/>
          <a:lstStyle/>
          <a:p>
            <a:endParaRPr lang="zh-CN" altLang="en-US" sz="2800">
              <a:latin typeface="微软雅黑" panose="020B0503020204020204" pitchFamily="34" charset="-122"/>
              <a:ea typeface="微软雅黑" panose="020B0503020204020204" pitchFamily="34" charset="-122"/>
            </a:endParaRPr>
          </a:p>
        </p:txBody>
      </p:sp>
      <p:sp>
        <p:nvSpPr>
          <p:cNvPr id="55308" name="Text Box 12"/>
          <p:cNvSpPr txBox="1"/>
          <p:nvPr>
            <p:custDataLst>
              <p:tags r:id="rId12"/>
            </p:custDataLst>
          </p:nvPr>
        </p:nvSpPr>
        <p:spPr>
          <a:xfrm>
            <a:off x="6775768" y="3064510"/>
            <a:ext cx="719137" cy="521970"/>
          </a:xfrm>
          <a:prstGeom prst="rect">
            <a:avLst/>
          </a:prstGeom>
          <a:noFill/>
          <a:ln w="9525">
            <a:noFill/>
          </a:ln>
        </p:spPr>
        <p:txBody>
          <a:bodyPr>
            <a:spAutoFit/>
          </a:bodyPr>
          <a:lstStyle/>
          <a:p>
            <a:r>
              <a:rPr lang="zh-CN" altLang="en-US" sz="2800" b="1">
                <a:solidFill>
                  <a:schemeClr val="tx2"/>
                </a:solidFill>
                <a:latin typeface="微软雅黑" panose="020B0503020204020204" pitchFamily="34" charset="-122"/>
                <a:ea typeface="微软雅黑" panose="020B0503020204020204" pitchFamily="34" charset="-122"/>
              </a:rPr>
              <a:t>焉</a:t>
            </a:r>
          </a:p>
        </p:txBody>
      </p:sp>
      <p:sp>
        <p:nvSpPr>
          <p:cNvPr id="55309" name="Text Box 13"/>
          <p:cNvSpPr txBox="1"/>
          <p:nvPr>
            <p:custDataLst>
              <p:tags r:id="rId13"/>
            </p:custDataLst>
          </p:nvPr>
        </p:nvSpPr>
        <p:spPr>
          <a:xfrm>
            <a:off x="2814955" y="2907348"/>
            <a:ext cx="766763" cy="953135"/>
          </a:xfrm>
          <a:prstGeom prst="rect">
            <a:avLst/>
          </a:prstGeom>
          <a:noFill/>
          <a:ln w="9525">
            <a:noFill/>
          </a:ln>
        </p:spPr>
        <p:txBody>
          <a:bodyPr>
            <a:spAutoFit/>
          </a:bodyPr>
          <a:lstStyle/>
          <a:p>
            <a:pPr>
              <a:spcBef>
                <a:spcPct val="20000"/>
              </a:spcBef>
            </a:pPr>
            <a:r>
              <a:rPr lang="zh-CN" altLang="en-US" sz="2800" b="1">
                <a:solidFill>
                  <a:schemeClr val="tx2"/>
                </a:solidFill>
                <a:latin typeface="微软雅黑" panose="020B0503020204020204" pitchFamily="34" charset="-122"/>
                <a:ea typeface="微软雅黑" panose="020B0503020204020204" pitchFamily="34" charset="-122"/>
              </a:rPr>
              <a:t>自</a:t>
            </a:r>
          </a:p>
          <a:p>
            <a:endParaRPr lang="zh-CN" altLang="en-US" sz="2800" b="1">
              <a:solidFill>
                <a:schemeClr val="tx2"/>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1000"/>
                                        <p:tgtEl>
                                          <p:spTgt spid="3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6869"/>
                                        </p:tgtEl>
                                        <p:attrNameLst>
                                          <p:attrName>style.visibility</p:attrName>
                                        </p:attrNameLst>
                                      </p:cBhvr>
                                      <p:to>
                                        <p:strVal val="visible"/>
                                      </p:to>
                                    </p:set>
                                    <p:anim calcmode="lin" valueType="num">
                                      <p:cBhvr additive="base">
                                        <p:cTn id="12" dur="500" fill="hold"/>
                                        <p:tgtEl>
                                          <p:spTgt spid="36869"/>
                                        </p:tgtEl>
                                        <p:attrNameLst>
                                          <p:attrName>ppt_x</p:attrName>
                                        </p:attrNameLst>
                                      </p:cBhvr>
                                      <p:tavLst>
                                        <p:tav tm="0">
                                          <p:val>
                                            <p:strVal val="0-#ppt_w/2"/>
                                          </p:val>
                                        </p:tav>
                                        <p:tav tm="100000">
                                          <p:val>
                                            <p:strVal val="#ppt_x"/>
                                          </p:val>
                                        </p:tav>
                                      </p:tavLst>
                                    </p:anim>
                                    <p:anim calcmode="lin" valueType="num">
                                      <p:cBhvr additive="base">
                                        <p:cTn id="13" dur="500" fill="hold"/>
                                        <p:tgtEl>
                                          <p:spTgt spid="36869"/>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6870"/>
                                        </p:tgtEl>
                                        <p:attrNameLst>
                                          <p:attrName>style.visibility</p:attrName>
                                        </p:attrNameLst>
                                      </p:cBhvr>
                                      <p:to>
                                        <p:strVal val="visible"/>
                                      </p:to>
                                    </p:set>
                                    <p:anim calcmode="lin" valueType="num">
                                      <p:cBhvr additive="base">
                                        <p:cTn id="18" dur="500" fill="hold"/>
                                        <p:tgtEl>
                                          <p:spTgt spid="36870"/>
                                        </p:tgtEl>
                                        <p:attrNameLst>
                                          <p:attrName>ppt_x</p:attrName>
                                        </p:attrNameLst>
                                      </p:cBhvr>
                                      <p:tavLst>
                                        <p:tav tm="0">
                                          <p:val>
                                            <p:strVal val="0-#ppt_w/2"/>
                                          </p:val>
                                        </p:tav>
                                        <p:tav tm="100000">
                                          <p:val>
                                            <p:strVal val="#ppt_x"/>
                                          </p:val>
                                        </p:tav>
                                      </p:tavLst>
                                    </p:anim>
                                    <p:anim calcmode="lin" valueType="num">
                                      <p:cBhvr additive="base">
                                        <p:cTn id="19" dur="500" fill="hold"/>
                                        <p:tgtEl>
                                          <p:spTgt spid="36870"/>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36871"/>
                                        </p:tgtEl>
                                        <p:attrNameLst>
                                          <p:attrName>style.visibility</p:attrName>
                                        </p:attrNameLst>
                                      </p:cBhvr>
                                      <p:to>
                                        <p:strVal val="visible"/>
                                      </p:to>
                                    </p:set>
                                    <p:anim calcmode="lin" valueType="num">
                                      <p:cBhvr additive="base">
                                        <p:cTn id="24" dur="500" fill="hold"/>
                                        <p:tgtEl>
                                          <p:spTgt spid="36871"/>
                                        </p:tgtEl>
                                        <p:attrNameLst>
                                          <p:attrName>ppt_x</p:attrName>
                                        </p:attrNameLst>
                                      </p:cBhvr>
                                      <p:tavLst>
                                        <p:tav tm="0">
                                          <p:val>
                                            <p:strVal val="0-#ppt_w/2"/>
                                          </p:val>
                                        </p:tav>
                                        <p:tav tm="100000">
                                          <p:val>
                                            <p:strVal val="#ppt_x"/>
                                          </p:val>
                                        </p:tav>
                                      </p:tavLst>
                                    </p:anim>
                                    <p:anim calcmode="lin" valueType="num">
                                      <p:cBhvr additive="base">
                                        <p:cTn id="25" dur="500" fill="hold"/>
                                        <p:tgtEl>
                                          <p:spTgt spid="36871"/>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36872"/>
                                        </p:tgtEl>
                                        <p:attrNameLst>
                                          <p:attrName>style.visibility</p:attrName>
                                        </p:attrNameLst>
                                      </p:cBhvr>
                                      <p:to>
                                        <p:strVal val="visible"/>
                                      </p:to>
                                    </p:set>
                                    <p:anim calcmode="lin" valueType="num">
                                      <p:cBhvr additive="base">
                                        <p:cTn id="30" dur="500" fill="hold"/>
                                        <p:tgtEl>
                                          <p:spTgt spid="36872"/>
                                        </p:tgtEl>
                                        <p:attrNameLst>
                                          <p:attrName>ppt_x</p:attrName>
                                        </p:attrNameLst>
                                      </p:cBhvr>
                                      <p:tavLst>
                                        <p:tav tm="0">
                                          <p:val>
                                            <p:strVal val="0-#ppt_w/2"/>
                                          </p:val>
                                        </p:tav>
                                        <p:tav tm="100000">
                                          <p:val>
                                            <p:strVal val="#ppt_x"/>
                                          </p:val>
                                        </p:tav>
                                      </p:tavLst>
                                    </p:anim>
                                    <p:anim calcmode="lin" valueType="num">
                                      <p:cBhvr additive="base">
                                        <p:cTn id="31" dur="500" fill="hold"/>
                                        <p:tgtEl>
                                          <p:spTgt spid="368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p:bldP spid="36870" grpId="0"/>
      <p:bldP spid="36871" grpId="0"/>
      <p:bldP spid="3687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6" name="Rectangle 2"/>
          <p:cNvSpPr>
            <a:spLocks noGrp="1"/>
          </p:cNvSpPr>
          <p:nvPr>
            <p:custDataLst>
              <p:tags r:id="rId1"/>
            </p:custDataLst>
          </p:nvPr>
        </p:nvSpPr>
        <p:spPr>
          <a:xfrm>
            <a:off x="2176145" y="897890"/>
            <a:ext cx="3810000" cy="579120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ea typeface="+mn-ea"/>
              </a:defRPr>
            </a:lvl2pPr>
            <a:lvl3pPr marL="1143000" indent="-228600" algn="l" rtl="0" eaLnBrk="0" fontAlgn="base" hangingPunct="0">
              <a:spcBef>
                <a:spcPct val="20000"/>
              </a:spcBef>
              <a:spcAft>
                <a:spcPct val="0"/>
              </a:spcAft>
              <a:buChar char="•"/>
              <a:defRPr sz="2000">
                <a:solidFill>
                  <a:schemeClr val="tx1"/>
                </a:solidFill>
                <a:latin typeface="+mn-lt"/>
                <a:ea typeface="+mn-ea"/>
              </a:defRPr>
            </a:lvl3pPr>
            <a:lvl4pPr marL="1600200" indent="-228600" algn="l" rtl="0" eaLnBrk="0" fontAlgn="base" hangingPunct="0">
              <a:spcBef>
                <a:spcPct val="20000"/>
              </a:spcBef>
              <a:spcAft>
                <a:spcPct val="0"/>
              </a:spcAft>
              <a:buChar char="–"/>
              <a:defRPr sz="1800">
                <a:solidFill>
                  <a:schemeClr val="tx1"/>
                </a:solidFill>
                <a:latin typeface="+mn-lt"/>
                <a:ea typeface="+mn-ea"/>
              </a:defRPr>
            </a:lvl4pPr>
            <a:lvl5pPr marL="2057400" indent="-228600" algn="l" rtl="0" eaLnBrk="0" fontAlgn="base" hangingPunct="0">
              <a:spcBef>
                <a:spcPct val="20000"/>
              </a:spcBef>
              <a:spcAft>
                <a:spcPct val="0"/>
              </a:spcAft>
              <a:buChar char="»"/>
              <a:defRPr sz="1800">
                <a:solidFill>
                  <a:schemeClr val="tx1"/>
                </a:solidFill>
                <a:latin typeface="+mn-lt"/>
                <a:ea typeface="+mn-ea"/>
              </a:defRPr>
            </a:lvl5pPr>
            <a:lvl6pPr marL="2514600" indent="-228600" algn="l" rtl="0" fontAlgn="base">
              <a:spcBef>
                <a:spcPct val="20000"/>
              </a:spcBef>
              <a:spcAft>
                <a:spcPct val="0"/>
              </a:spcAft>
              <a:buChar char="»"/>
              <a:defRPr sz="1800">
                <a:solidFill>
                  <a:schemeClr val="tx1"/>
                </a:solidFill>
                <a:latin typeface="+mn-lt"/>
                <a:ea typeface="+mn-ea"/>
              </a:defRPr>
            </a:lvl6pPr>
            <a:lvl7pPr marL="2971800" indent="-228600" algn="l" rtl="0" fontAlgn="base">
              <a:spcBef>
                <a:spcPct val="20000"/>
              </a:spcBef>
              <a:spcAft>
                <a:spcPct val="0"/>
              </a:spcAft>
              <a:buChar char="»"/>
              <a:defRPr sz="1800">
                <a:solidFill>
                  <a:schemeClr val="tx1"/>
                </a:solidFill>
                <a:latin typeface="+mn-lt"/>
                <a:ea typeface="+mn-ea"/>
              </a:defRPr>
            </a:lvl7pPr>
            <a:lvl8pPr marL="3429000" indent="-228600" algn="l" rtl="0" fontAlgn="base">
              <a:spcBef>
                <a:spcPct val="20000"/>
              </a:spcBef>
              <a:spcAft>
                <a:spcPct val="0"/>
              </a:spcAft>
              <a:buChar char="»"/>
              <a:defRPr sz="1800">
                <a:solidFill>
                  <a:schemeClr val="tx1"/>
                </a:solidFill>
                <a:latin typeface="+mn-lt"/>
                <a:ea typeface="+mn-ea"/>
              </a:defRPr>
            </a:lvl8pPr>
            <a:lvl9pPr marL="3886200" indent="-228600" algn="l" rtl="0" fontAlgn="base">
              <a:spcBef>
                <a:spcPct val="20000"/>
              </a:spcBef>
              <a:spcAft>
                <a:spcPct val="0"/>
              </a:spcAft>
              <a:buChar char="»"/>
              <a:defRPr sz="1800">
                <a:solidFill>
                  <a:schemeClr val="tx1"/>
                </a:solidFill>
                <a:latin typeface="+mn-lt"/>
                <a:ea typeface="+mn-ea"/>
              </a:defRPr>
            </a:lvl9pPr>
          </a:lstStyle>
          <a:p>
            <a:pPr algn="just" eaLnBrk="1" hangingPunct="1">
              <a:buNone/>
            </a:pP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a:p>
            <a:pPr algn="just" eaLnBrk="1" hangingPunct="1">
              <a:buNone/>
            </a:pPr>
            <a:r>
              <a:rPr lang="zh-CN" altLang="en-US" b="1">
                <a:latin typeface="微软雅黑" panose="020B0503020204020204" pitchFamily="34" charset="-122"/>
                <a:ea typeface="微软雅黑" panose="020B0503020204020204" pitchFamily="34" charset="-122"/>
                <a:cs typeface="微软雅黑" panose="020B0503020204020204" pitchFamily="34" charset="-122"/>
              </a:rPr>
              <a:t>    至唐李渤始访其遗踪</a:t>
            </a:r>
          </a:p>
          <a:p>
            <a:pPr algn="just" eaLnBrk="1" hangingPunct="1">
              <a:buNone/>
            </a:pP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a:p>
            <a:pPr algn="just" eaLnBrk="1" hangingPunct="1">
              <a:buNone/>
            </a:pPr>
            <a:r>
              <a:rPr lang="zh-CN" altLang="en-US" b="1">
                <a:latin typeface="微软雅黑" panose="020B0503020204020204" pitchFamily="34" charset="-122"/>
                <a:ea typeface="微软雅黑" panose="020B0503020204020204" pitchFamily="34" charset="-122"/>
                <a:cs typeface="微软雅黑" panose="020B0503020204020204" pitchFamily="34" charset="-122"/>
              </a:rPr>
              <a:t>     始舍于其址</a:t>
            </a:r>
          </a:p>
          <a:p>
            <a:pPr algn="just" eaLnBrk="1" hangingPunct="1">
              <a:buNone/>
            </a:pP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a:p>
            <a:pPr algn="just" eaLnBrk="1" hangingPunct="1">
              <a:buNone/>
            </a:pP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a:p>
            <a:pPr algn="just" eaLnBrk="1" hangingPunct="1">
              <a:buNone/>
            </a:pPr>
            <a:r>
              <a:rPr lang="zh-CN" altLang="en-US" b="1">
                <a:latin typeface="微软雅黑" panose="020B0503020204020204" pitchFamily="34" charset="-122"/>
                <a:ea typeface="微软雅黑" panose="020B0503020204020204" pitchFamily="34" charset="-122"/>
                <a:cs typeface="微软雅黑" panose="020B0503020204020204" pitchFamily="34" charset="-122"/>
              </a:rPr>
              <a:t>    是说也，人常疑之</a:t>
            </a:r>
          </a:p>
          <a:p>
            <a:pPr algn="just" eaLnBrk="1" hangingPunct="1">
              <a:buNone/>
            </a:pP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a:p>
            <a:pPr algn="just" eaLnBrk="1" hangingPunct="1">
              <a:buNone/>
            </a:pPr>
            <a:r>
              <a:rPr lang="zh-CN" altLang="en-US" b="1">
                <a:latin typeface="微软雅黑" panose="020B0503020204020204" pitchFamily="34" charset="-122"/>
                <a:ea typeface="微软雅黑" panose="020B0503020204020204" pitchFamily="34" charset="-122"/>
                <a:cs typeface="微软雅黑" panose="020B0503020204020204" pitchFamily="34" charset="-122"/>
              </a:rPr>
              <a:t>     所在皆是也</a:t>
            </a:r>
          </a:p>
        </p:txBody>
      </p:sp>
      <p:sp>
        <p:nvSpPr>
          <p:cNvPr id="57347" name="Rectangle 3"/>
          <p:cNvSpPr>
            <a:spLocks noGrp="1"/>
          </p:cNvSpPr>
          <p:nvPr>
            <p:custDataLst>
              <p:tags r:id="rId2"/>
            </p:custDataLst>
          </p:nvPr>
        </p:nvSpPr>
        <p:spPr>
          <a:xfrm>
            <a:off x="7513003" y="1854200"/>
            <a:ext cx="3810000" cy="579120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ea typeface="+mn-ea"/>
              </a:defRPr>
            </a:lvl2pPr>
            <a:lvl3pPr marL="1143000" indent="-228600" algn="l" rtl="0" eaLnBrk="0" fontAlgn="base" hangingPunct="0">
              <a:spcBef>
                <a:spcPct val="20000"/>
              </a:spcBef>
              <a:spcAft>
                <a:spcPct val="0"/>
              </a:spcAft>
              <a:buChar char="•"/>
              <a:defRPr sz="2000">
                <a:solidFill>
                  <a:schemeClr val="tx1"/>
                </a:solidFill>
                <a:latin typeface="+mn-lt"/>
                <a:ea typeface="+mn-ea"/>
              </a:defRPr>
            </a:lvl3pPr>
            <a:lvl4pPr marL="1600200" indent="-228600" algn="l" rtl="0" eaLnBrk="0" fontAlgn="base" hangingPunct="0">
              <a:spcBef>
                <a:spcPct val="20000"/>
              </a:spcBef>
              <a:spcAft>
                <a:spcPct val="0"/>
              </a:spcAft>
              <a:buChar char="–"/>
              <a:defRPr sz="1800">
                <a:solidFill>
                  <a:schemeClr val="tx1"/>
                </a:solidFill>
                <a:latin typeface="+mn-lt"/>
                <a:ea typeface="+mn-ea"/>
              </a:defRPr>
            </a:lvl4pPr>
            <a:lvl5pPr marL="2057400" indent="-228600" algn="l" rtl="0" eaLnBrk="0" fontAlgn="base" hangingPunct="0">
              <a:spcBef>
                <a:spcPct val="20000"/>
              </a:spcBef>
              <a:spcAft>
                <a:spcPct val="0"/>
              </a:spcAft>
              <a:buChar char="»"/>
              <a:defRPr sz="1800">
                <a:solidFill>
                  <a:schemeClr val="tx1"/>
                </a:solidFill>
                <a:latin typeface="+mn-lt"/>
                <a:ea typeface="+mn-ea"/>
              </a:defRPr>
            </a:lvl5pPr>
            <a:lvl6pPr marL="2514600" indent="-228600" algn="l" rtl="0" fontAlgn="base">
              <a:spcBef>
                <a:spcPct val="20000"/>
              </a:spcBef>
              <a:spcAft>
                <a:spcPct val="0"/>
              </a:spcAft>
              <a:buChar char="»"/>
              <a:defRPr sz="1800">
                <a:solidFill>
                  <a:schemeClr val="tx1"/>
                </a:solidFill>
                <a:latin typeface="+mn-lt"/>
                <a:ea typeface="+mn-ea"/>
              </a:defRPr>
            </a:lvl6pPr>
            <a:lvl7pPr marL="2971800" indent="-228600" algn="l" rtl="0" fontAlgn="base">
              <a:spcBef>
                <a:spcPct val="20000"/>
              </a:spcBef>
              <a:spcAft>
                <a:spcPct val="0"/>
              </a:spcAft>
              <a:buChar char="»"/>
              <a:defRPr sz="1800">
                <a:solidFill>
                  <a:schemeClr val="tx1"/>
                </a:solidFill>
                <a:latin typeface="+mn-lt"/>
                <a:ea typeface="+mn-ea"/>
              </a:defRPr>
            </a:lvl7pPr>
            <a:lvl8pPr marL="3429000" indent="-228600" algn="l" rtl="0" fontAlgn="base">
              <a:spcBef>
                <a:spcPct val="20000"/>
              </a:spcBef>
              <a:spcAft>
                <a:spcPct val="0"/>
              </a:spcAft>
              <a:buChar char="»"/>
              <a:defRPr sz="1800">
                <a:solidFill>
                  <a:schemeClr val="tx1"/>
                </a:solidFill>
                <a:latin typeface="+mn-lt"/>
                <a:ea typeface="+mn-ea"/>
              </a:defRPr>
            </a:lvl8pPr>
            <a:lvl9pPr marL="3886200" indent="-228600" algn="l" rtl="0" fontAlgn="base">
              <a:spcBef>
                <a:spcPct val="20000"/>
              </a:spcBef>
              <a:spcAft>
                <a:spcPct val="0"/>
              </a:spcAft>
              <a:buChar char="»"/>
              <a:defRPr sz="1800">
                <a:solidFill>
                  <a:schemeClr val="tx1"/>
                </a:solidFill>
                <a:latin typeface="+mn-lt"/>
                <a:ea typeface="+mn-ea"/>
              </a:defRPr>
            </a:lvl9pPr>
          </a:lstStyle>
          <a:p>
            <a:pPr algn="just" eaLnBrk="1" hangingPunct="1">
              <a:buNone/>
            </a:pPr>
            <a:endParaRPr lang="zh-CN" altLang="en-US" b="1">
              <a:latin typeface="微软雅黑" panose="020B0503020204020204" pitchFamily="34" charset="-122"/>
              <a:ea typeface="微软雅黑" panose="020B0503020204020204" pitchFamily="34" charset="-122"/>
              <a:cs typeface="+mn-cs"/>
            </a:endParaRPr>
          </a:p>
          <a:p>
            <a:pPr algn="just" eaLnBrk="1" hangingPunct="1">
              <a:buNone/>
            </a:pPr>
            <a:r>
              <a:rPr lang="zh-CN" altLang="en-US" b="1">
                <a:latin typeface="微软雅黑" panose="020B0503020204020204" pitchFamily="34" charset="-122"/>
                <a:ea typeface="微软雅黑" panose="020B0503020204020204" pitchFamily="34" charset="-122"/>
                <a:cs typeface="+mn-cs"/>
              </a:rPr>
              <a:t>至唐李渤始访其遗踪</a:t>
            </a:r>
          </a:p>
          <a:p>
            <a:pPr algn="just" eaLnBrk="1" hangingPunct="1">
              <a:buNone/>
            </a:pPr>
            <a:endParaRPr lang="zh-CN" altLang="en-US" b="1">
              <a:latin typeface="微软雅黑" panose="020B0503020204020204" pitchFamily="34" charset="-122"/>
              <a:ea typeface="微软雅黑" panose="020B0503020204020204" pitchFamily="34" charset="-122"/>
              <a:cs typeface="+mn-cs"/>
            </a:endParaRPr>
          </a:p>
          <a:p>
            <a:pPr eaLnBrk="1" hangingPunct="1">
              <a:buNone/>
            </a:pPr>
            <a:endParaRPr lang="zh-CN" altLang="en-US" b="1">
              <a:latin typeface="微软雅黑" panose="020B0503020204020204" pitchFamily="34" charset="-122"/>
              <a:ea typeface="微软雅黑" panose="020B0503020204020204" pitchFamily="34" charset="-122"/>
              <a:cs typeface="+mn-cs"/>
            </a:endParaRPr>
          </a:p>
          <a:p>
            <a:pPr eaLnBrk="1" hangingPunct="1">
              <a:buNone/>
            </a:pPr>
            <a:r>
              <a:rPr lang="zh-CN" altLang="en-US" b="1">
                <a:latin typeface="微软雅黑" panose="020B0503020204020204" pitchFamily="34" charset="-122"/>
                <a:ea typeface="微软雅黑" panose="020B0503020204020204" pitchFamily="34" charset="-122"/>
                <a:cs typeface="+mn-cs"/>
              </a:rPr>
              <a:t>使人遗赵王书</a:t>
            </a:r>
          </a:p>
        </p:txBody>
      </p:sp>
      <p:sp>
        <p:nvSpPr>
          <p:cNvPr id="38916" name="Text Box 4"/>
          <p:cNvSpPr txBox="1"/>
          <p:nvPr>
            <p:custDataLst>
              <p:tags r:id="rId3"/>
            </p:custDataLst>
          </p:nvPr>
        </p:nvSpPr>
        <p:spPr>
          <a:xfrm>
            <a:off x="2392045" y="1905953"/>
            <a:ext cx="3124200" cy="1076325"/>
          </a:xfrm>
          <a:prstGeom prst="rect">
            <a:avLst/>
          </a:prstGeom>
          <a:noFill/>
          <a:ln w="9525">
            <a:noFill/>
          </a:ln>
        </p:spPr>
        <p:txBody>
          <a:bodyPr>
            <a:spAutoFit/>
          </a:bodyPr>
          <a:lstStyle/>
          <a:p>
            <a:pPr algn="just">
              <a:spcBef>
                <a:spcPct val="20000"/>
              </a:spcBef>
            </a:pP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（才。副词）</a:t>
            </a:r>
          </a:p>
          <a:p>
            <a:pPr>
              <a:spcBef>
                <a:spcPct val="50000"/>
              </a:spcBef>
            </a:pPr>
            <a:endPar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8917" name="Text Box 5"/>
          <p:cNvSpPr txBox="1"/>
          <p:nvPr>
            <p:custDataLst>
              <p:tags r:id="rId4"/>
            </p:custDataLst>
          </p:nvPr>
        </p:nvSpPr>
        <p:spPr>
          <a:xfrm>
            <a:off x="2392045" y="2914015"/>
            <a:ext cx="2971800" cy="1076325"/>
          </a:xfrm>
          <a:prstGeom prst="rect">
            <a:avLst/>
          </a:prstGeom>
          <a:noFill/>
          <a:ln w="9525">
            <a:noFill/>
          </a:ln>
        </p:spPr>
        <p:txBody>
          <a:bodyPr>
            <a:spAutoFit/>
          </a:bodyPr>
          <a:lstStyle/>
          <a:p>
            <a:pPr algn="just">
              <a:spcBef>
                <a:spcPct val="20000"/>
              </a:spcBef>
            </a:pP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（当初。副词）</a:t>
            </a:r>
          </a:p>
          <a:p>
            <a:pPr>
              <a:spcBef>
                <a:spcPct val="50000"/>
              </a:spcBef>
            </a:pPr>
            <a:endPar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8918" name="Text Box 6"/>
          <p:cNvSpPr txBox="1"/>
          <p:nvPr>
            <p:custDataLst>
              <p:tags r:id="rId5"/>
            </p:custDataLst>
          </p:nvPr>
        </p:nvSpPr>
        <p:spPr>
          <a:xfrm>
            <a:off x="2176145" y="4498340"/>
            <a:ext cx="3429000" cy="1076325"/>
          </a:xfrm>
          <a:prstGeom prst="rect">
            <a:avLst/>
          </a:prstGeom>
          <a:noFill/>
          <a:ln w="9525">
            <a:noFill/>
          </a:ln>
        </p:spPr>
        <p:txBody>
          <a:bodyPr>
            <a:spAutoFit/>
          </a:bodyPr>
          <a:lstStyle/>
          <a:p>
            <a:pPr algn="just">
              <a:spcBef>
                <a:spcPct val="20000"/>
              </a:spcBef>
            </a:pP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（这。代词）</a:t>
            </a:r>
          </a:p>
          <a:p>
            <a:pPr>
              <a:spcBef>
                <a:spcPct val="50000"/>
              </a:spcBef>
            </a:pPr>
            <a:endPar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8919" name="Text Box 7"/>
          <p:cNvSpPr txBox="1"/>
          <p:nvPr>
            <p:custDataLst>
              <p:tags r:id="rId6"/>
            </p:custDataLst>
          </p:nvPr>
        </p:nvSpPr>
        <p:spPr>
          <a:xfrm>
            <a:off x="2176145" y="5649278"/>
            <a:ext cx="3962400" cy="1076325"/>
          </a:xfrm>
          <a:prstGeom prst="rect">
            <a:avLst/>
          </a:prstGeom>
          <a:noFill/>
          <a:ln w="9525">
            <a:noFill/>
          </a:ln>
        </p:spPr>
        <p:txBody>
          <a:bodyPr>
            <a:spAutoFit/>
          </a:bodyPr>
          <a:lstStyle/>
          <a:p>
            <a:pPr algn="just">
              <a:spcBef>
                <a:spcPct val="20000"/>
              </a:spcBef>
            </a:pP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（这样。代词）</a:t>
            </a:r>
          </a:p>
          <a:p>
            <a:pPr>
              <a:spcBef>
                <a:spcPct val="50000"/>
              </a:spcBef>
            </a:pPr>
            <a:endPar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8920" name="Text Box 8"/>
          <p:cNvSpPr txBox="1"/>
          <p:nvPr>
            <p:custDataLst>
              <p:tags r:id="rId7"/>
            </p:custDataLst>
          </p:nvPr>
        </p:nvSpPr>
        <p:spPr>
          <a:xfrm>
            <a:off x="7586028" y="3136900"/>
            <a:ext cx="3048000" cy="521970"/>
          </a:xfrm>
          <a:prstGeom prst="rect">
            <a:avLst/>
          </a:prstGeom>
          <a:noFill/>
          <a:ln w="9525">
            <a:noFill/>
          </a:ln>
        </p:spPr>
        <p:txBody>
          <a:bodyPr>
            <a:spAutoFit/>
          </a:bodyPr>
          <a:lstStyle/>
          <a:p>
            <a:pPr>
              <a:spcBef>
                <a:spcPct val="50000"/>
              </a:spcBef>
            </a:pPr>
            <a:r>
              <a:rPr lang="zh-CN" altLang="en-US" sz="2800" b="1">
                <a:solidFill>
                  <a:srgbClr val="FF0000"/>
                </a:solidFill>
                <a:latin typeface="微软雅黑" panose="020B0503020204020204" pitchFamily="34" charset="-122"/>
                <a:ea typeface="微软雅黑" panose="020B0503020204020204" pitchFamily="34" charset="-122"/>
              </a:rPr>
              <a:t>（遗留。动词）</a:t>
            </a:r>
          </a:p>
        </p:txBody>
      </p:sp>
      <p:sp>
        <p:nvSpPr>
          <p:cNvPr id="38921" name="Text Box 9"/>
          <p:cNvSpPr txBox="1"/>
          <p:nvPr>
            <p:custDataLst>
              <p:tags r:id="rId8"/>
            </p:custDataLst>
          </p:nvPr>
        </p:nvSpPr>
        <p:spPr>
          <a:xfrm>
            <a:off x="7672070" y="4503738"/>
            <a:ext cx="2971800" cy="1168400"/>
          </a:xfrm>
          <a:prstGeom prst="rect">
            <a:avLst/>
          </a:prstGeom>
          <a:noFill/>
          <a:ln w="9525">
            <a:noFill/>
          </a:ln>
        </p:spPr>
        <p:txBody>
          <a:bodyPr>
            <a:spAutoFit/>
          </a:bodyPr>
          <a:lstStyle/>
          <a:p>
            <a:pPr>
              <a:spcBef>
                <a:spcPct val="20000"/>
              </a:spcBef>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（送给。动词）</a:t>
            </a:r>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p>
          <a:p>
            <a:pPr>
              <a:spcBef>
                <a:spcPct val="50000"/>
              </a:spcBef>
            </a:pPr>
            <a:endParaRPr lang="en-US" altLang="zh-CN"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7355" name="AutoShape 11"/>
          <p:cNvSpPr/>
          <p:nvPr>
            <p:custDataLst>
              <p:tags r:id="rId9"/>
            </p:custDataLst>
          </p:nvPr>
        </p:nvSpPr>
        <p:spPr>
          <a:xfrm>
            <a:off x="2320608" y="1617028"/>
            <a:ext cx="215900" cy="1223962"/>
          </a:xfrm>
          <a:prstGeom prst="leftBrace">
            <a:avLst>
              <a:gd name="adj1" fmla="val 47242"/>
              <a:gd name="adj2" fmla="val 50000"/>
            </a:avLst>
          </a:prstGeom>
          <a:noFill/>
          <a:ln w="9525" cap="flat" cmpd="sng">
            <a:solidFill>
              <a:schemeClr val="tx1"/>
            </a:solidFill>
            <a:prstDash val="solid"/>
            <a:headEnd type="none" w="med" len="med"/>
            <a:tailEnd type="none" w="med" len="med"/>
          </a:ln>
        </p:spPr>
        <p:txBody>
          <a:bodyPr wrap="none" anchor="ctr" anchorCtr="0"/>
          <a:lstStyle/>
          <a:p>
            <a:endParaRPr lang="zh-CN" altLang="en-US" sz="2800">
              <a:latin typeface="微软雅黑" panose="020B0503020204020204" pitchFamily="34" charset="-122"/>
              <a:ea typeface="微软雅黑" panose="020B0503020204020204" pitchFamily="34" charset="-122"/>
            </a:endParaRPr>
          </a:p>
        </p:txBody>
      </p:sp>
      <p:sp>
        <p:nvSpPr>
          <p:cNvPr id="57356" name="AutoShape 12"/>
          <p:cNvSpPr/>
          <p:nvPr>
            <p:custDataLst>
              <p:tags r:id="rId10"/>
            </p:custDataLst>
          </p:nvPr>
        </p:nvSpPr>
        <p:spPr>
          <a:xfrm>
            <a:off x="2392045" y="4137978"/>
            <a:ext cx="215900" cy="1223962"/>
          </a:xfrm>
          <a:prstGeom prst="leftBrace">
            <a:avLst>
              <a:gd name="adj1" fmla="val 47242"/>
              <a:gd name="adj2" fmla="val 50000"/>
            </a:avLst>
          </a:prstGeom>
          <a:noFill/>
          <a:ln w="9525" cap="flat" cmpd="sng">
            <a:solidFill>
              <a:schemeClr val="tx1"/>
            </a:solidFill>
            <a:prstDash val="solid"/>
            <a:headEnd type="none" w="med" len="med"/>
            <a:tailEnd type="none" w="med" len="med"/>
          </a:ln>
        </p:spPr>
        <p:txBody>
          <a:bodyPr wrap="none" anchor="ctr" anchorCtr="0"/>
          <a:lstStyle/>
          <a:p>
            <a:endParaRPr lang="zh-CN" altLang="en-US" sz="2800">
              <a:latin typeface="微软雅黑" panose="020B0503020204020204" pitchFamily="34" charset="-122"/>
              <a:ea typeface="微软雅黑" panose="020B0503020204020204" pitchFamily="34" charset="-122"/>
            </a:endParaRPr>
          </a:p>
        </p:txBody>
      </p:sp>
      <p:sp>
        <p:nvSpPr>
          <p:cNvPr id="57357" name="AutoShape 13"/>
          <p:cNvSpPr/>
          <p:nvPr>
            <p:custDataLst>
              <p:tags r:id="rId11"/>
            </p:custDataLst>
          </p:nvPr>
        </p:nvSpPr>
        <p:spPr>
          <a:xfrm>
            <a:off x="7311708" y="2632075"/>
            <a:ext cx="288925" cy="1728788"/>
          </a:xfrm>
          <a:prstGeom prst="leftBrace">
            <a:avLst>
              <a:gd name="adj1" fmla="val 49862"/>
              <a:gd name="adj2" fmla="val 50000"/>
            </a:avLst>
          </a:prstGeom>
          <a:noFill/>
          <a:ln w="9525" cap="flat" cmpd="sng">
            <a:solidFill>
              <a:schemeClr val="tx1"/>
            </a:solidFill>
            <a:prstDash val="solid"/>
            <a:headEnd type="none" w="med" len="med"/>
            <a:tailEnd type="none" w="med" len="med"/>
          </a:ln>
        </p:spPr>
        <p:txBody>
          <a:bodyPr wrap="none" anchor="ctr" anchorCtr="0"/>
          <a:lstStyle/>
          <a:p>
            <a:endParaRPr lang="zh-CN" altLang="en-US" sz="2800">
              <a:latin typeface="微软雅黑" panose="020B0503020204020204" pitchFamily="34" charset="-122"/>
              <a:ea typeface="微软雅黑" panose="020B0503020204020204" pitchFamily="34" charset="-122"/>
            </a:endParaRPr>
          </a:p>
        </p:txBody>
      </p:sp>
      <p:sp>
        <p:nvSpPr>
          <p:cNvPr id="55309" name="Text Box 13"/>
          <p:cNvSpPr txBox="1"/>
          <p:nvPr>
            <p:custDataLst>
              <p:tags r:id="rId12"/>
            </p:custDataLst>
          </p:nvPr>
        </p:nvSpPr>
        <p:spPr>
          <a:xfrm>
            <a:off x="1409065" y="1905953"/>
            <a:ext cx="766763" cy="953135"/>
          </a:xfrm>
          <a:prstGeom prst="rect">
            <a:avLst/>
          </a:prstGeom>
          <a:noFill/>
          <a:ln w="9525">
            <a:noFill/>
          </a:ln>
        </p:spPr>
        <p:txBody>
          <a:bodyPr>
            <a:spAutoFit/>
          </a:bodyPr>
          <a:lstStyle/>
          <a:p>
            <a:pPr>
              <a:spcBef>
                <a:spcPct val="20000"/>
              </a:spcBef>
            </a:pPr>
            <a:r>
              <a:rPr lang="zh-CN" altLang="en-US" sz="2800" b="1">
                <a:solidFill>
                  <a:schemeClr val="tx2"/>
                </a:solidFill>
                <a:latin typeface="微软雅黑" panose="020B0503020204020204" pitchFamily="34" charset="-122"/>
                <a:ea typeface="微软雅黑" panose="020B0503020204020204" pitchFamily="34" charset="-122"/>
              </a:rPr>
              <a:t>始</a:t>
            </a:r>
          </a:p>
          <a:p>
            <a:endParaRPr lang="zh-CN" altLang="en-US" sz="2800" b="1">
              <a:solidFill>
                <a:schemeClr val="tx2"/>
              </a:solidFill>
              <a:latin typeface="微软雅黑" panose="020B0503020204020204" pitchFamily="34" charset="-122"/>
              <a:ea typeface="微软雅黑" panose="020B0503020204020204" pitchFamily="34" charset="-122"/>
            </a:endParaRPr>
          </a:p>
        </p:txBody>
      </p:sp>
      <p:sp>
        <p:nvSpPr>
          <p:cNvPr id="2" name="Text Box 13"/>
          <p:cNvSpPr txBox="1"/>
          <p:nvPr>
            <p:custDataLst>
              <p:tags r:id="rId13"/>
            </p:custDataLst>
          </p:nvPr>
        </p:nvSpPr>
        <p:spPr>
          <a:xfrm>
            <a:off x="1409065" y="4408488"/>
            <a:ext cx="766763" cy="953135"/>
          </a:xfrm>
          <a:prstGeom prst="rect">
            <a:avLst/>
          </a:prstGeom>
          <a:noFill/>
          <a:ln w="9525">
            <a:noFill/>
          </a:ln>
        </p:spPr>
        <p:txBody>
          <a:bodyPr>
            <a:spAutoFit/>
          </a:bodyPr>
          <a:lstStyle/>
          <a:p>
            <a:pPr>
              <a:spcBef>
                <a:spcPct val="20000"/>
              </a:spcBef>
            </a:pPr>
            <a:r>
              <a:rPr lang="zh-CN" altLang="en-US" sz="2800" b="1">
                <a:solidFill>
                  <a:schemeClr val="tx2"/>
                </a:solidFill>
                <a:latin typeface="微软雅黑" panose="020B0503020204020204" pitchFamily="34" charset="-122"/>
                <a:ea typeface="微软雅黑" panose="020B0503020204020204" pitchFamily="34" charset="-122"/>
              </a:rPr>
              <a:t>是</a:t>
            </a:r>
          </a:p>
          <a:p>
            <a:endParaRPr lang="zh-CN" altLang="en-US" sz="2800" b="1">
              <a:solidFill>
                <a:schemeClr val="tx2"/>
              </a:solidFill>
              <a:latin typeface="微软雅黑" panose="020B0503020204020204" pitchFamily="34" charset="-122"/>
              <a:ea typeface="微软雅黑" panose="020B0503020204020204" pitchFamily="34" charset="-122"/>
            </a:endParaRPr>
          </a:p>
        </p:txBody>
      </p:sp>
      <p:sp>
        <p:nvSpPr>
          <p:cNvPr id="3" name="Text Box 13"/>
          <p:cNvSpPr txBox="1"/>
          <p:nvPr>
            <p:custDataLst>
              <p:tags r:id="rId14"/>
            </p:custDataLst>
          </p:nvPr>
        </p:nvSpPr>
        <p:spPr>
          <a:xfrm>
            <a:off x="6365875" y="3316288"/>
            <a:ext cx="766763" cy="953135"/>
          </a:xfrm>
          <a:prstGeom prst="rect">
            <a:avLst/>
          </a:prstGeom>
          <a:noFill/>
          <a:ln w="9525">
            <a:noFill/>
          </a:ln>
        </p:spPr>
        <p:txBody>
          <a:bodyPr>
            <a:spAutoFit/>
          </a:bodyPr>
          <a:lstStyle/>
          <a:p>
            <a:pPr>
              <a:spcBef>
                <a:spcPct val="20000"/>
              </a:spcBef>
            </a:pPr>
            <a:r>
              <a:rPr lang="zh-CN" altLang="en-US" sz="2800" b="1">
                <a:solidFill>
                  <a:schemeClr val="tx2"/>
                </a:solidFill>
                <a:latin typeface="微软雅黑" panose="020B0503020204020204" pitchFamily="34" charset="-122"/>
                <a:ea typeface="微软雅黑" panose="020B0503020204020204" pitchFamily="34" charset="-122"/>
              </a:rPr>
              <a:t>遗</a:t>
            </a:r>
          </a:p>
          <a:p>
            <a:endParaRPr lang="zh-CN" altLang="en-US" sz="2800" b="1">
              <a:solidFill>
                <a:schemeClr val="tx2"/>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8916"/>
                                        </p:tgtEl>
                                        <p:attrNameLst>
                                          <p:attrName>style.visibility</p:attrName>
                                        </p:attrNameLst>
                                      </p:cBhvr>
                                      <p:to>
                                        <p:strVal val="visible"/>
                                      </p:to>
                                    </p:set>
                                    <p:anim calcmode="lin" valueType="num">
                                      <p:cBhvr additive="base">
                                        <p:cTn id="7" dur="500" fill="hold"/>
                                        <p:tgtEl>
                                          <p:spTgt spid="38916"/>
                                        </p:tgtEl>
                                        <p:attrNameLst>
                                          <p:attrName>ppt_x</p:attrName>
                                        </p:attrNameLst>
                                      </p:cBhvr>
                                      <p:tavLst>
                                        <p:tav tm="0">
                                          <p:val>
                                            <p:strVal val="0-#ppt_w/2"/>
                                          </p:val>
                                        </p:tav>
                                        <p:tav tm="100000">
                                          <p:val>
                                            <p:strVal val="#ppt_x"/>
                                          </p:val>
                                        </p:tav>
                                      </p:tavLst>
                                    </p:anim>
                                    <p:anim calcmode="lin" valueType="num">
                                      <p:cBhvr additive="base">
                                        <p:cTn id="8" dur="500" fill="hold"/>
                                        <p:tgtEl>
                                          <p:spTgt spid="3891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8917"/>
                                        </p:tgtEl>
                                        <p:attrNameLst>
                                          <p:attrName>style.visibility</p:attrName>
                                        </p:attrNameLst>
                                      </p:cBhvr>
                                      <p:to>
                                        <p:strVal val="visible"/>
                                      </p:to>
                                    </p:set>
                                    <p:anim calcmode="lin" valueType="num">
                                      <p:cBhvr additive="base">
                                        <p:cTn id="13" dur="500" fill="hold"/>
                                        <p:tgtEl>
                                          <p:spTgt spid="38917"/>
                                        </p:tgtEl>
                                        <p:attrNameLst>
                                          <p:attrName>ppt_x</p:attrName>
                                        </p:attrNameLst>
                                      </p:cBhvr>
                                      <p:tavLst>
                                        <p:tav tm="0">
                                          <p:val>
                                            <p:strVal val="0-#ppt_w/2"/>
                                          </p:val>
                                        </p:tav>
                                        <p:tav tm="100000">
                                          <p:val>
                                            <p:strVal val="#ppt_x"/>
                                          </p:val>
                                        </p:tav>
                                      </p:tavLst>
                                    </p:anim>
                                    <p:anim calcmode="lin" valueType="num">
                                      <p:cBhvr additive="base">
                                        <p:cTn id="14" dur="500" fill="hold"/>
                                        <p:tgtEl>
                                          <p:spTgt spid="3891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8918"/>
                                        </p:tgtEl>
                                        <p:attrNameLst>
                                          <p:attrName>style.visibility</p:attrName>
                                        </p:attrNameLst>
                                      </p:cBhvr>
                                      <p:to>
                                        <p:strVal val="visible"/>
                                      </p:to>
                                    </p:set>
                                    <p:anim calcmode="lin" valueType="num">
                                      <p:cBhvr additive="base">
                                        <p:cTn id="19" dur="500" fill="hold"/>
                                        <p:tgtEl>
                                          <p:spTgt spid="38918"/>
                                        </p:tgtEl>
                                        <p:attrNameLst>
                                          <p:attrName>ppt_x</p:attrName>
                                        </p:attrNameLst>
                                      </p:cBhvr>
                                      <p:tavLst>
                                        <p:tav tm="0">
                                          <p:val>
                                            <p:strVal val="0-#ppt_w/2"/>
                                          </p:val>
                                        </p:tav>
                                        <p:tav tm="100000">
                                          <p:val>
                                            <p:strVal val="#ppt_x"/>
                                          </p:val>
                                        </p:tav>
                                      </p:tavLst>
                                    </p:anim>
                                    <p:anim calcmode="lin" valueType="num">
                                      <p:cBhvr additive="base">
                                        <p:cTn id="20" dur="500" fill="hold"/>
                                        <p:tgtEl>
                                          <p:spTgt spid="38918"/>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8919"/>
                                        </p:tgtEl>
                                        <p:attrNameLst>
                                          <p:attrName>style.visibility</p:attrName>
                                        </p:attrNameLst>
                                      </p:cBhvr>
                                      <p:to>
                                        <p:strVal val="visible"/>
                                      </p:to>
                                    </p:set>
                                    <p:anim calcmode="lin" valueType="num">
                                      <p:cBhvr additive="base">
                                        <p:cTn id="25" dur="500" fill="hold"/>
                                        <p:tgtEl>
                                          <p:spTgt spid="38919"/>
                                        </p:tgtEl>
                                        <p:attrNameLst>
                                          <p:attrName>ppt_x</p:attrName>
                                        </p:attrNameLst>
                                      </p:cBhvr>
                                      <p:tavLst>
                                        <p:tav tm="0">
                                          <p:val>
                                            <p:strVal val="0-#ppt_w/2"/>
                                          </p:val>
                                        </p:tav>
                                        <p:tav tm="100000">
                                          <p:val>
                                            <p:strVal val="#ppt_x"/>
                                          </p:val>
                                        </p:tav>
                                      </p:tavLst>
                                    </p:anim>
                                    <p:anim calcmode="lin" valueType="num">
                                      <p:cBhvr additive="base">
                                        <p:cTn id="26" dur="500" fill="hold"/>
                                        <p:tgtEl>
                                          <p:spTgt spid="38919"/>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8920"/>
                                        </p:tgtEl>
                                        <p:attrNameLst>
                                          <p:attrName>style.visibility</p:attrName>
                                        </p:attrNameLst>
                                      </p:cBhvr>
                                      <p:to>
                                        <p:strVal val="visible"/>
                                      </p:to>
                                    </p:set>
                                    <p:anim calcmode="lin" valueType="num">
                                      <p:cBhvr additive="base">
                                        <p:cTn id="31" dur="500" fill="hold"/>
                                        <p:tgtEl>
                                          <p:spTgt spid="38920"/>
                                        </p:tgtEl>
                                        <p:attrNameLst>
                                          <p:attrName>ppt_x</p:attrName>
                                        </p:attrNameLst>
                                      </p:cBhvr>
                                      <p:tavLst>
                                        <p:tav tm="0">
                                          <p:val>
                                            <p:strVal val="0-#ppt_w/2"/>
                                          </p:val>
                                        </p:tav>
                                        <p:tav tm="100000">
                                          <p:val>
                                            <p:strVal val="#ppt_x"/>
                                          </p:val>
                                        </p:tav>
                                      </p:tavLst>
                                    </p:anim>
                                    <p:anim calcmode="lin" valueType="num">
                                      <p:cBhvr additive="base">
                                        <p:cTn id="32" dur="500" fill="hold"/>
                                        <p:tgtEl>
                                          <p:spTgt spid="38920"/>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8921"/>
                                        </p:tgtEl>
                                        <p:attrNameLst>
                                          <p:attrName>style.visibility</p:attrName>
                                        </p:attrNameLst>
                                      </p:cBhvr>
                                      <p:to>
                                        <p:strVal val="visible"/>
                                      </p:to>
                                    </p:set>
                                    <p:anim calcmode="lin" valueType="num">
                                      <p:cBhvr additive="base">
                                        <p:cTn id="37" dur="500" fill="hold"/>
                                        <p:tgtEl>
                                          <p:spTgt spid="38921"/>
                                        </p:tgtEl>
                                        <p:attrNameLst>
                                          <p:attrName>ppt_x</p:attrName>
                                        </p:attrNameLst>
                                      </p:cBhvr>
                                      <p:tavLst>
                                        <p:tav tm="0">
                                          <p:val>
                                            <p:strVal val="0-#ppt_w/2"/>
                                          </p:val>
                                        </p:tav>
                                        <p:tav tm="100000">
                                          <p:val>
                                            <p:strVal val="#ppt_x"/>
                                          </p:val>
                                        </p:tav>
                                      </p:tavLst>
                                    </p:anim>
                                    <p:anim calcmode="lin" valueType="num">
                                      <p:cBhvr additive="base">
                                        <p:cTn id="38" dur="500" fill="hold"/>
                                        <p:tgtEl>
                                          <p:spTgt spid="389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7" grpId="0"/>
      <p:bldP spid="38918" grpId="0"/>
      <p:bldP spid="38919" grpId="0"/>
      <p:bldP spid="38920" grpId="0"/>
      <p:bldP spid="38921"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8" name="图片 1" descr="组48325同意"/>
          <p:cNvPicPr>
            <a:picLocks noChangeAspect="1"/>
          </p:cNvPicPr>
          <p:nvPr>
            <p:custDataLst>
              <p:tags r:id="rId1"/>
            </p:custDataLst>
          </p:nvPr>
        </p:nvPicPr>
        <p:blipFill>
          <a:blip r:embed="rId10"/>
          <a:stretch>
            <a:fillRect/>
          </a:stretch>
        </p:blipFill>
        <p:spPr>
          <a:xfrm>
            <a:off x="406400" y="658813"/>
            <a:ext cx="2389188" cy="608012"/>
          </a:xfrm>
          <a:prstGeom prst="rect">
            <a:avLst/>
          </a:prstGeom>
          <a:noFill/>
          <a:ln w="9525">
            <a:noFill/>
          </a:ln>
        </p:spPr>
      </p:pic>
      <p:sp>
        <p:nvSpPr>
          <p:cNvPr id="24580" name="文本框 7"/>
          <p:cNvSpPr txBox="1"/>
          <p:nvPr>
            <p:custDataLst>
              <p:tags r:id="rId2"/>
            </p:custDataLst>
          </p:nvPr>
        </p:nvSpPr>
        <p:spPr>
          <a:xfrm>
            <a:off x="1060450" y="752475"/>
            <a:ext cx="1404938" cy="460375"/>
          </a:xfrm>
          <a:prstGeom prst="rect">
            <a:avLst/>
          </a:prstGeom>
          <a:noFill/>
          <a:ln w="9525">
            <a:noFill/>
          </a:ln>
        </p:spPr>
        <p:txBody>
          <a:bodyPr wrap="none">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合作探究</a:t>
            </a:r>
          </a:p>
        </p:txBody>
      </p:sp>
      <p:grpSp>
        <p:nvGrpSpPr>
          <p:cNvPr id="4" name="组合 3"/>
          <p:cNvGrpSpPr/>
          <p:nvPr>
            <p:custDataLst>
              <p:tags r:id="rId3"/>
            </p:custDataLst>
          </p:nvPr>
        </p:nvGrpSpPr>
        <p:grpSpPr>
          <a:xfrm>
            <a:off x="3752850" y="1904448"/>
            <a:ext cx="4094480" cy="3340218"/>
            <a:chOff x="6399" y="1529"/>
            <a:chExt cx="6448" cy="4541"/>
          </a:xfrm>
        </p:grpSpPr>
        <p:sp>
          <p:nvSpPr>
            <p:cNvPr id="7" name="文本框 6"/>
            <p:cNvSpPr txBox="1"/>
            <p:nvPr>
              <p:custDataLst>
                <p:tags r:id="rId5"/>
              </p:custDataLst>
            </p:nvPr>
          </p:nvSpPr>
          <p:spPr>
            <a:xfrm>
              <a:off x="6399" y="5025"/>
              <a:ext cx="6448" cy="1045"/>
            </a:xfrm>
            <a:prstGeom prst="rect">
              <a:avLst/>
            </a:prstGeom>
            <a:noFill/>
          </p:spPr>
          <p:txBody>
            <a:bodyPr wrap="square" rtlCol="0">
              <a:spAutoFit/>
            </a:bodyPr>
            <a:lstStyle/>
            <a:p>
              <a:pPr algn="dist"/>
              <a:r>
                <a:rPr lang="zh-CN" altLang="en-US" sz="4400">
                  <a:solidFill>
                    <a:srgbClr val="1D435A"/>
                  </a:solidFill>
                  <a:latin typeface="思源宋体 CN Medium" panose="02020500000000000000" charset="-122"/>
                  <a:ea typeface="思源宋体 CN Medium" panose="02020500000000000000" charset="-122"/>
                </a:rPr>
                <a:t>文言文知识整理</a:t>
              </a:r>
            </a:p>
          </p:txBody>
        </p:sp>
        <p:grpSp>
          <p:nvGrpSpPr>
            <p:cNvPr id="9" name="组合 8"/>
            <p:cNvGrpSpPr/>
            <p:nvPr>
              <p:custDataLst>
                <p:tags r:id="rId6"/>
              </p:custDataLst>
            </p:nvPr>
          </p:nvGrpSpPr>
          <p:grpSpPr>
            <a:xfrm>
              <a:off x="7710" y="1529"/>
              <a:ext cx="3824" cy="3496"/>
              <a:chOff x="3953" y="4724"/>
              <a:chExt cx="1328" cy="1214"/>
            </a:xfrm>
          </p:grpSpPr>
          <p:sp>
            <p:nvSpPr>
              <p:cNvPr id="10" name="椭圆 9"/>
              <p:cNvSpPr/>
              <p:nvPr>
                <p:custDataLst>
                  <p:tags r:id="rId7"/>
                </p:custDataLst>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a:latin typeface="思源宋体 CN Medium" panose="02020500000000000000" charset="-122"/>
                  <a:ea typeface="思源宋体 CN Medium" panose="02020500000000000000" charset="-122"/>
                </a:endParaRPr>
              </a:p>
            </p:txBody>
          </p:sp>
          <p:sp>
            <p:nvSpPr>
              <p:cNvPr id="2" name="文本框 1"/>
              <p:cNvSpPr txBox="1"/>
              <p:nvPr>
                <p:custDataLst>
                  <p:tags r:id="rId8"/>
                </p:custDataLst>
              </p:nvPr>
            </p:nvSpPr>
            <p:spPr>
              <a:xfrm>
                <a:off x="4168" y="4961"/>
                <a:ext cx="897" cy="740"/>
              </a:xfrm>
              <a:prstGeom prst="rect">
                <a:avLst/>
              </a:prstGeom>
              <a:noFill/>
            </p:spPr>
            <p:txBody>
              <a:bodyPr wrap="square" rtlCol="0">
                <a:spAutoFit/>
              </a:bodyPr>
              <a:lstStyle/>
              <a:p>
                <a:pPr algn="ctr"/>
                <a:r>
                  <a:rPr lang="zh-CN" altLang="en-US" sz="4800">
                    <a:solidFill>
                      <a:schemeClr val="bg1"/>
                    </a:solidFill>
                    <a:latin typeface="思源宋体 CN Medium" panose="02020500000000000000" charset="-122"/>
                    <a:ea typeface="思源宋体 CN Medium" panose="02020500000000000000" charset="-122"/>
                  </a:rPr>
                  <a:t>特殊句式</a:t>
                </a:r>
              </a:p>
            </p:txBody>
          </p:sp>
        </p:grpSp>
      </p:grpSp>
      <p:pic>
        <p:nvPicPr>
          <p:cNvPr id="3" name="图片 2" descr="fa6e743e92880a5eb48e85f4ae854862d768f43741aa5-9eY9co_fw1200"/>
          <p:cNvPicPr>
            <a:picLocks noChangeAspect="1"/>
          </p:cNvPicPr>
          <p:nvPr>
            <p:custDataLst>
              <p:tags r:id="rId4"/>
            </p:custDataLst>
          </p:nvPr>
        </p:nvPicPr>
        <p:blipFill>
          <a:blip r:embed="rId11"/>
          <a:stretch>
            <a:fillRect/>
          </a:stretch>
        </p:blipFill>
        <p:spPr>
          <a:xfrm>
            <a:off x="8808720" y="611505"/>
            <a:ext cx="3005455" cy="2688590"/>
          </a:xfrm>
          <a:prstGeom prst="rect">
            <a:avLst/>
          </a:prstGeom>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5" name="组合 34"/>
          <p:cNvGrpSpPr/>
          <p:nvPr>
            <p:custDataLst>
              <p:tags r:id="rId1"/>
            </p:custDataLst>
          </p:nvPr>
        </p:nvGrpSpPr>
        <p:grpSpPr>
          <a:xfrm>
            <a:off x="459105" y="2200910"/>
            <a:ext cx="2032000" cy="4224020"/>
            <a:chOff x="4662777" y="1036155"/>
            <a:chExt cx="2200735" cy="5588913"/>
          </a:xfrm>
        </p:grpSpPr>
        <p:sp>
          <p:nvSpPr>
            <p:cNvPr id="7" name="矩形 6"/>
            <p:cNvSpPr/>
            <p:nvPr>
              <p:custDataLst>
                <p:tags r:id="rId5"/>
              </p:custDataLst>
            </p:nvPr>
          </p:nvSpPr>
          <p:spPr>
            <a:xfrm>
              <a:off x="4769183" y="2191349"/>
              <a:ext cx="2094329" cy="2491861"/>
            </a:xfrm>
            <a:prstGeom prst="rect">
              <a:avLst/>
            </a:prstGeom>
            <a:noFill/>
            <a:ln>
              <a:solidFill>
                <a:srgbClr val="F7F9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楷体" panose="02010609060101010101" pitchFamily="49" charset="-122"/>
                <a:ea typeface="楷体" panose="02010609060101010101" pitchFamily="49" charset="-122"/>
                <a:sym typeface="WenYue GuDianMingChaoTi (Non-Commercial Use)" pitchFamily="50" charset="-122"/>
              </a:endParaRPr>
            </a:p>
          </p:txBody>
        </p:sp>
        <p:pic>
          <p:nvPicPr>
            <p:cNvPr id="48194" name="图片 33"/>
            <p:cNvPicPr>
              <a:picLocks noChangeAspect="1"/>
            </p:cNvPicPr>
            <p:nvPr>
              <p:custDataLst>
                <p:tags r:id="rId6"/>
              </p:custDataLst>
            </p:nvPr>
          </p:nvPicPr>
          <p:blipFill>
            <a:blip r:embed="rId11"/>
            <a:srcRect l="46764"/>
            <a:stretch>
              <a:fillRect/>
            </a:stretch>
          </p:blipFill>
          <p:spPr>
            <a:xfrm>
              <a:off x="5152768" y="2081718"/>
              <a:ext cx="1155478" cy="4119269"/>
            </a:xfrm>
            <a:prstGeom prst="rect">
              <a:avLst/>
            </a:prstGeom>
            <a:noFill/>
            <a:ln w="9525">
              <a:noFill/>
            </a:ln>
          </p:spPr>
        </p:pic>
        <p:pic>
          <p:nvPicPr>
            <p:cNvPr id="48195" name="图片 35"/>
            <p:cNvPicPr>
              <a:picLocks noChangeAspect="1"/>
            </p:cNvPicPr>
            <p:nvPr>
              <p:custDataLst>
                <p:tags r:id="rId7"/>
              </p:custDataLst>
            </p:nvPr>
          </p:nvPicPr>
          <p:blipFill>
            <a:blip r:embed="rId11"/>
            <a:srcRect l="5083" t="37701" r="48804"/>
            <a:stretch>
              <a:fillRect/>
            </a:stretch>
          </p:blipFill>
          <p:spPr>
            <a:xfrm>
              <a:off x="4728246" y="3716228"/>
              <a:ext cx="1000898" cy="2566261"/>
            </a:xfrm>
            <a:prstGeom prst="rect">
              <a:avLst/>
            </a:prstGeom>
            <a:noFill/>
            <a:ln w="9525">
              <a:noFill/>
            </a:ln>
          </p:spPr>
        </p:pic>
        <p:pic>
          <p:nvPicPr>
            <p:cNvPr id="48196" name="图片 36"/>
            <p:cNvPicPr>
              <a:picLocks noChangeAspect="1"/>
            </p:cNvPicPr>
            <p:nvPr>
              <p:custDataLst>
                <p:tags r:id="rId8"/>
              </p:custDataLst>
            </p:nvPr>
          </p:nvPicPr>
          <p:blipFill>
            <a:blip r:embed="rId12"/>
            <a:stretch>
              <a:fillRect/>
            </a:stretch>
          </p:blipFill>
          <p:spPr>
            <a:xfrm>
              <a:off x="4662777" y="4683210"/>
              <a:ext cx="1907182" cy="1941858"/>
            </a:xfrm>
            <a:prstGeom prst="rect">
              <a:avLst/>
            </a:prstGeom>
            <a:noFill/>
            <a:ln w="9525">
              <a:noFill/>
            </a:ln>
          </p:spPr>
        </p:pic>
        <p:pic>
          <p:nvPicPr>
            <p:cNvPr id="48197" name="图片 37"/>
            <p:cNvPicPr>
              <a:picLocks noChangeAspect="1"/>
            </p:cNvPicPr>
            <p:nvPr>
              <p:custDataLst>
                <p:tags r:id="rId9"/>
              </p:custDataLst>
            </p:nvPr>
          </p:nvPicPr>
          <p:blipFill>
            <a:blip r:embed="rId13"/>
            <a:stretch>
              <a:fillRect/>
            </a:stretch>
          </p:blipFill>
          <p:spPr>
            <a:xfrm>
              <a:off x="5050898" y="1036155"/>
              <a:ext cx="954026" cy="1155194"/>
            </a:xfrm>
            <a:prstGeom prst="rect">
              <a:avLst/>
            </a:prstGeom>
            <a:noFill/>
            <a:ln w="9525">
              <a:noFill/>
            </a:ln>
          </p:spPr>
        </p:pic>
      </p:grpSp>
      <p:pic>
        <p:nvPicPr>
          <p:cNvPr id="24578" name="图片 1" descr="组48325同意"/>
          <p:cNvPicPr>
            <a:picLocks noChangeAspect="1"/>
          </p:cNvPicPr>
          <p:nvPr>
            <p:custDataLst>
              <p:tags r:id="rId2"/>
            </p:custDataLst>
          </p:nvPr>
        </p:nvPicPr>
        <p:blipFill>
          <a:blip r:embed="rId14"/>
          <a:stretch>
            <a:fillRect/>
          </a:stretch>
        </p:blipFill>
        <p:spPr>
          <a:xfrm>
            <a:off x="433705" y="658813"/>
            <a:ext cx="2389188" cy="608012"/>
          </a:xfrm>
          <a:prstGeom prst="rect">
            <a:avLst/>
          </a:prstGeom>
          <a:noFill/>
          <a:ln w="9525">
            <a:noFill/>
          </a:ln>
        </p:spPr>
      </p:pic>
      <p:sp>
        <p:nvSpPr>
          <p:cNvPr id="24580" name="文本框 7"/>
          <p:cNvSpPr txBox="1"/>
          <p:nvPr>
            <p:custDataLst>
              <p:tags r:id="rId3"/>
            </p:custDataLst>
          </p:nvPr>
        </p:nvSpPr>
        <p:spPr>
          <a:xfrm>
            <a:off x="1075055" y="752475"/>
            <a:ext cx="1404938" cy="460375"/>
          </a:xfrm>
          <a:prstGeom prst="rect">
            <a:avLst/>
          </a:prstGeom>
          <a:noFill/>
          <a:ln w="9525">
            <a:noFill/>
          </a:ln>
        </p:spPr>
        <p:txBody>
          <a:bodyPr wrap="none">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合作探究</a:t>
            </a:r>
          </a:p>
        </p:txBody>
      </p:sp>
      <p:sp>
        <p:nvSpPr>
          <p:cNvPr id="2" name="文本框 1"/>
          <p:cNvSpPr txBox="1"/>
          <p:nvPr>
            <p:custDataLst>
              <p:tags r:id="rId4"/>
            </p:custDataLst>
          </p:nvPr>
        </p:nvSpPr>
        <p:spPr>
          <a:xfrm>
            <a:off x="3823335" y="1266825"/>
            <a:ext cx="7308215" cy="3969385"/>
          </a:xfrm>
          <a:prstGeom prst="rect">
            <a:avLst/>
          </a:prstGeom>
          <a:noFill/>
        </p:spPr>
        <p:txBody>
          <a:bodyPr wrap="square" rtlCol="0" anchor="t">
            <a:spAutoFit/>
          </a:bodyPr>
          <a:lstStyle/>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宾语前置</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这些句子在结构上有如下特点： </a:t>
            </a: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名词（形容词）＋否定词＋动词＋代词 </a:t>
            </a: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主    语               谓语  宾语 </a:t>
            </a:r>
          </a:p>
          <a:p>
            <a:pPr>
              <a:lnSpc>
                <a:spcPct val="15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注意：古汉语否定句，代词作宾语时，宾语前置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1000"/>
                                        <p:tgtEl>
                                          <p:spTgt spid="3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 calcmode="lin" valueType="num">
                                      <p:cBhvr>
                                        <p:cTn id="14" dur="500" fill="hold"/>
                                        <p:tgtEl>
                                          <p:spTgt spid="2"/>
                                        </p:tgtEl>
                                        <p:attrNameLst>
                                          <p:attrName>style.rotation</p:attrName>
                                        </p:attrNameLst>
                                      </p:cBhvr>
                                      <p:tavLst>
                                        <p:tav tm="0">
                                          <p:val>
                                            <p:fltVal val="360"/>
                                          </p:val>
                                        </p:tav>
                                        <p:tav tm="100000">
                                          <p:val>
                                            <p:fltVal val="0"/>
                                          </p:val>
                                        </p:tav>
                                      </p:tavLst>
                                    </p:anim>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394" name="Rectangle 2"/>
          <p:cNvSpPr>
            <a:spLocks noGrp="1"/>
          </p:cNvSpPr>
          <p:nvPr>
            <p:custDataLst>
              <p:tags r:id="rId1"/>
            </p:custDataLst>
          </p:nvPr>
        </p:nvSpPr>
        <p:spPr>
          <a:xfrm>
            <a:off x="1139508" y="1876425"/>
            <a:ext cx="7489825" cy="3732213"/>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lgn="just" eaLnBrk="1" hangingPunct="1"/>
            <a:r>
              <a:rPr lang="zh-CN" altLang="en-US" sz="2800" b="1">
                <a:latin typeface="微软雅黑" panose="020B0503020204020204" pitchFamily="34" charset="-122"/>
                <a:ea typeface="微软雅黑" panose="020B0503020204020204" pitchFamily="34" charset="-122"/>
              </a:rPr>
              <a:t>石之铿然有声者，所在皆是也</a:t>
            </a:r>
          </a:p>
          <a:p>
            <a:pPr algn="just" eaLnBrk="1" hangingPunct="1"/>
            <a:endParaRPr lang="zh-CN" altLang="en-US" sz="2800" b="1">
              <a:latin typeface="微软雅黑" panose="020B0503020204020204" pitchFamily="34" charset="-122"/>
              <a:ea typeface="微软雅黑" panose="020B0503020204020204" pitchFamily="34" charset="-122"/>
            </a:endParaRPr>
          </a:p>
          <a:p>
            <a:pPr algn="just" eaLnBrk="1" hangingPunct="1"/>
            <a:r>
              <a:rPr lang="zh-CN" altLang="en-US" sz="2800" b="1">
                <a:latin typeface="微软雅黑" panose="020B0503020204020204" pitchFamily="34" charset="-122"/>
                <a:ea typeface="微软雅黑" panose="020B0503020204020204" pitchFamily="34" charset="-122"/>
              </a:rPr>
              <a:t>古之人不余欺也</a:t>
            </a:r>
          </a:p>
        </p:txBody>
      </p:sp>
      <p:sp>
        <p:nvSpPr>
          <p:cNvPr id="40963" name="Text Box 3"/>
          <p:cNvSpPr txBox="1"/>
          <p:nvPr>
            <p:custDataLst>
              <p:tags r:id="rId2"/>
            </p:custDataLst>
          </p:nvPr>
        </p:nvSpPr>
        <p:spPr>
          <a:xfrm>
            <a:off x="1605915" y="2374583"/>
            <a:ext cx="4572000" cy="521970"/>
          </a:xfrm>
          <a:prstGeom prst="rect">
            <a:avLst/>
          </a:prstGeom>
          <a:noFill/>
          <a:ln w="9525">
            <a:noFill/>
          </a:ln>
        </p:spPr>
        <p:txBody>
          <a:bodyPr>
            <a:spAutoFit/>
          </a:bodyPr>
          <a:lstStyle/>
          <a:p>
            <a:pPr algn="just">
              <a:spcBef>
                <a:spcPct val="20000"/>
              </a:spcBef>
            </a:pPr>
            <a:r>
              <a:rPr lang="zh-CN" altLang="en-US" sz="2800" b="1">
                <a:solidFill>
                  <a:srgbClr val="FF0000"/>
                </a:solidFill>
                <a:latin typeface="微软雅黑" panose="020B0503020204020204" pitchFamily="34" charset="-122"/>
                <a:ea typeface="微软雅黑" panose="020B0503020204020204" pitchFamily="34" charset="-122"/>
              </a:rPr>
              <a:t>（定语后置）</a:t>
            </a:r>
          </a:p>
        </p:txBody>
      </p:sp>
      <p:sp>
        <p:nvSpPr>
          <p:cNvPr id="40964" name="Text Box 4"/>
          <p:cNvSpPr txBox="1"/>
          <p:nvPr>
            <p:custDataLst>
              <p:tags r:id="rId3"/>
            </p:custDataLst>
          </p:nvPr>
        </p:nvSpPr>
        <p:spPr>
          <a:xfrm>
            <a:off x="1605915" y="3374390"/>
            <a:ext cx="3962400" cy="521970"/>
          </a:xfrm>
          <a:prstGeom prst="rect">
            <a:avLst/>
          </a:prstGeom>
          <a:noFill/>
          <a:ln w="9525">
            <a:noFill/>
          </a:ln>
        </p:spPr>
        <p:txBody>
          <a:bodyPr>
            <a:spAutoFit/>
          </a:bodyPr>
          <a:lstStyle/>
          <a:p>
            <a:pPr algn="just">
              <a:spcBef>
                <a:spcPct val="20000"/>
              </a:spcBef>
            </a:pPr>
            <a:r>
              <a:rPr lang="zh-CN" altLang="en-US" sz="2800" b="1">
                <a:solidFill>
                  <a:srgbClr val="FF0000"/>
                </a:solidFill>
                <a:latin typeface="微软雅黑" panose="020B0503020204020204" pitchFamily="34" charset="-122"/>
                <a:ea typeface="微软雅黑" panose="020B0503020204020204" pitchFamily="34" charset="-122"/>
              </a:rPr>
              <a:t>（宾语前置）</a:t>
            </a:r>
          </a:p>
        </p:txBody>
      </p:sp>
      <p:sp>
        <p:nvSpPr>
          <p:cNvPr id="40965" name="Text Box 5"/>
          <p:cNvSpPr txBox="1"/>
          <p:nvPr>
            <p:custDataLst>
              <p:tags r:id="rId4"/>
            </p:custDataLst>
          </p:nvPr>
        </p:nvSpPr>
        <p:spPr>
          <a:xfrm>
            <a:off x="1139825" y="4792663"/>
            <a:ext cx="7848600" cy="521970"/>
          </a:xfrm>
          <a:prstGeom prst="rect">
            <a:avLst/>
          </a:prstGeom>
          <a:noFill/>
          <a:ln w="9525">
            <a:noFill/>
          </a:ln>
        </p:spPr>
        <p:txBody>
          <a:bodyPr>
            <a:spAutoFit/>
          </a:bodyPr>
          <a:lstStyle/>
          <a:p>
            <a:pPr>
              <a:spcBef>
                <a:spcPct val="50000"/>
              </a:spcBef>
            </a:pPr>
            <a:r>
              <a:rPr lang="zh-CN" altLang="en-US" sz="2800" b="1">
                <a:solidFill>
                  <a:srgbClr val="FF0000"/>
                </a:solidFill>
                <a:latin typeface="微软雅黑" panose="020B0503020204020204" pitchFamily="34" charset="-122"/>
                <a:ea typeface="微软雅黑" panose="020B0503020204020204" pitchFamily="34" charset="-122"/>
              </a:rPr>
              <a:t>规律：否定句中，代词作宾语，宾语前置</a:t>
            </a:r>
          </a:p>
        </p:txBody>
      </p:sp>
      <p:pic>
        <p:nvPicPr>
          <p:cNvPr id="10" name="图片 9"/>
          <p:cNvPicPr>
            <a:picLocks noChangeAspect="1"/>
          </p:cNvPicPr>
          <p:nvPr>
            <p:custDataLst>
              <p:tags r:id="rId5"/>
            </p:custDataLst>
          </p:nvPr>
        </p:nvPicPr>
        <p:blipFill>
          <a:blip r:embed="rId7">
            <a:extLst>
              <a:ext uri="{28A0092B-C50C-407E-A947-70E740481C1C}">
                <a14:useLocalDpi xmlns:a14="http://schemas.microsoft.com/office/drawing/2010/main" val="0"/>
              </a:ext>
            </a:extLst>
          </a:blip>
          <a:stretch>
            <a:fillRect/>
          </a:stretch>
        </p:blipFill>
        <p:spPr>
          <a:xfrm>
            <a:off x="8278495" y="430530"/>
            <a:ext cx="3997960" cy="39979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63"/>
                                        </p:tgtEl>
                                        <p:attrNameLst>
                                          <p:attrName>style.visibility</p:attrName>
                                        </p:attrNameLst>
                                      </p:cBhvr>
                                      <p:to>
                                        <p:strVal val="visible"/>
                                      </p:to>
                                    </p:set>
                                    <p:anim calcmode="lin" valueType="num">
                                      <p:cBhvr additive="base">
                                        <p:cTn id="7" dur="500" fill="hold"/>
                                        <p:tgtEl>
                                          <p:spTgt spid="40963"/>
                                        </p:tgtEl>
                                        <p:attrNameLst>
                                          <p:attrName>ppt_x</p:attrName>
                                        </p:attrNameLst>
                                      </p:cBhvr>
                                      <p:tavLst>
                                        <p:tav tm="0">
                                          <p:val>
                                            <p:strVal val="0-#ppt_w/2"/>
                                          </p:val>
                                        </p:tav>
                                        <p:tav tm="100000">
                                          <p:val>
                                            <p:strVal val="#ppt_x"/>
                                          </p:val>
                                        </p:tav>
                                      </p:tavLst>
                                    </p:anim>
                                    <p:anim calcmode="lin" valueType="num">
                                      <p:cBhvr additive="base">
                                        <p:cTn id="8" dur="500" fill="hold"/>
                                        <p:tgtEl>
                                          <p:spTgt spid="4096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64"/>
                                        </p:tgtEl>
                                        <p:attrNameLst>
                                          <p:attrName>style.visibility</p:attrName>
                                        </p:attrNameLst>
                                      </p:cBhvr>
                                      <p:to>
                                        <p:strVal val="visible"/>
                                      </p:to>
                                    </p:set>
                                    <p:anim calcmode="lin" valueType="num">
                                      <p:cBhvr additive="base">
                                        <p:cTn id="13" dur="500" fill="hold"/>
                                        <p:tgtEl>
                                          <p:spTgt spid="40964"/>
                                        </p:tgtEl>
                                        <p:attrNameLst>
                                          <p:attrName>ppt_x</p:attrName>
                                        </p:attrNameLst>
                                      </p:cBhvr>
                                      <p:tavLst>
                                        <p:tav tm="0">
                                          <p:val>
                                            <p:strVal val="0-#ppt_w/2"/>
                                          </p:val>
                                        </p:tav>
                                        <p:tav tm="100000">
                                          <p:val>
                                            <p:strVal val="#ppt_x"/>
                                          </p:val>
                                        </p:tav>
                                      </p:tavLst>
                                    </p:anim>
                                    <p:anim calcmode="lin" valueType="num">
                                      <p:cBhvr additive="base">
                                        <p:cTn id="14" dur="500" fill="hold"/>
                                        <p:tgtEl>
                                          <p:spTgt spid="4096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965"/>
                                        </p:tgtEl>
                                        <p:attrNameLst>
                                          <p:attrName>style.visibility</p:attrName>
                                        </p:attrNameLst>
                                      </p:cBhvr>
                                      <p:to>
                                        <p:strVal val="visible"/>
                                      </p:to>
                                    </p:set>
                                    <p:anim calcmode="lin" valueType="num">
                                      <p:cBhvr additive="base">
                                        <p:cTn id="19" dur="500" fill="hold"/>
                                        <p:tgtEl>
                                          <p:spTgt spid="40965"/>
                                        </p:tgtEl>
                                        <p:attrNameLst>
                                          <p:attrName>ppt_x</p:attrName>
                                        </p:attrNameLst>
                                      </p:cBhvr>
                                      <p:tavLst>
                                        <p:tav tm="0">
                                          <p:val>
                                            <p:strVal val="0-#ppt_w/2"/>
                                          </p:val>
                                        </p:tav>
                                        <p:tav tm="100000">
                                          <p:val>
                                            <p:strVal val="#ppt_x"/>
                                          </p:val>
                                        </p:tav>
                                      </p:tavLst>
                                    </p:anim>
                                    <p:anim calcmode="lin" valueType="num">
                                      <p:cBhvr additive="base">
                                        <p:cTn id="20" dur="500" fill="hold"/>
                                        <p:tgtEl>
                                          <p:spTgt spid="409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P spid="40964" grpId="0"/>
      <p:bldP spid="40965"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8" name="图片 1" descr="组48325同意"/>
          <p:cNvPicPr>
            <a:picLocks noChangeAspect="1"/>
          </p:cNvPicPr>
          <p:nvPr>
            <p:custDataLst>
              <p:tags r:id="rId1"/>
            </p:custDataLst>
          </p:nvPr>
        </p:nvPicPr>
        <p:blipFill>
          <a:blip r:embed="rId10"/>
          <a:stretch>
            <a:fillRect/>
          </a:stretch>
        </p:blipFill>
        <p:spPr>
          <a:xfrm>
            <a:off x="406400" y="658813"/>
            <a:ext cx="2389188" cy="608012"/>
          </a:xfrm>
          <a:prstGeom prst="rect">
            <a:avLst/>
          </a:prstGeom>
          <a:noFill/>
          <a:ln w="9525">
            <a:noFill/>
          </a:ln>
        </p:spPr>
      </p:pic>
      <p:sp>
        <p:nvSpPr>
          <p:cNvPr id="24580" name="文本框 7"/>
          <p:cNvSpPr txBox="1"/>
          <p:nvPr>
            <p:custDataLst>
              <p:tags r:id="rId2"/>
            </p:custDataLst>
          </p:nvPr>
        </p:nvSpPr>
        <p:spPr>
          <a:xfrm>
            <a:off x="1060450" y="752475"/>
            <a:ext cx="1404938" cy="460375"/>
          </a:xfrm>
          <a:prstGeom prst="rect">
            <a:avLst/>
          </a:prstGeom>
          <a:noFill/>
          <a:ln w="9525">
            <a:noFill/>
          </a:ln>
        </p:spPr>
        <p:txBody>
          <a:bodyPr wrap="none">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合作探究</a:t>
            </a:r>
          </a:p>
        </p:txBody>
      </p:sp>
      <p:grpSp>
        <p:nvGrpSpPr>
          <p:cNvPr id="4" name="组合 3"/>
          <p:cNvGrpSpPr/>
          <p:nvPr>
            <p:custDataLst>
              <p:tags r:id="rId3"/>
            </p:custDataLst>
          </p:nvPr>
        </p:nvGrpSpPr>
        <p:grpSpPr>
          <a:xfrm>
            <a:off x="3752850" y="1904448"/>
            <a:ext cx="4094480" cy="3340218"/>
            <a:chOff x="6399" y="1529"/>
            <a:chExt cx="6448" cy="4541"/>
          </a:xfrm>
        </p:grpSpPr>
        <p:sp>
          <p:nvSpPr>
            <p:cNvPr id="7" name="文本框 6"/>
            <p:cNvSpPr txBox="1"/>
            <p:nvPr>
              <p:custDataLst>
                <p:tags r:id="rId5"/>
              </p:custDataLst>
            </p:nvPr>
          </p:nvSpPr>
          <p:spPr>
            <a:xfrm>
              <a:off x="6399" y="5025"/>
              <a:ext cx="6448" cy="1045"/>
            </a:xfrm>
            <a:prstGeom prst="rect">
              <a:avLst/>
            </a:prstGeom>
            <a:noFill/>
          </p:spPr>
          <p:txBody>
            <a:bodyPr wrap="square" rtlCol="0">
              <a:spAutoFit/>
            </a:bodyPr>
            <a:lstStyle/>
            <a:p>
              <a:pPr algn="dist"/>
              <a:r>
                <a:rPr lang="zh-CN" altLang="en-US" sz="4400">
                  <a:solidFill>
                    <a:srgbClr val="1D435A"/>
                  </a:solidFill>
                  <a:latin typeface="思源宋体 CN Medium" panose="02020500000000000000" charset="-122"/>
                  <a:ea typeface="思源宋体 CN Medium" panose="02020500000000000000" charset="-122"/>
                </a:rPr>
                <a:t>文言文知识整理</a:t>
              </a:r>
            </a:p>
          </p:txBody>
        </p:sp>
        <p:grpSp>
          <p:nvGrpSpPr>
            <p:cNvPr id="9" name="组合 8"/>
            <p:cNvGrpSpPr/>
            <p:nvPr>
              <p:custDataLst>
                <p:tags r:id="rId6"/>
              </p:custDataLst>
            </p:nvPr>
          </p:nvGrpSpPr>
          <p:grpSpPr>
            <a:xfrm>
              <a:off x="7710" y="1529"/>
              <a:ext cx="3824" cy="3496"/>
              <a:chOff x="3953" y="4724"/>
              <a:chExt cx="1328" cy="1214"/>
            </a:xfrm>
          </p:grpSpPr>
          <p:sp>
            <p:nvSpPr>
              <p:cNvPr id="10" name="椭圆 9"/>
              <p:cNvSpPr/>
              <p:nvPr>
                <p:custDataLst>
                  <p:tags r:id="rId7"/>
                </p:custDataLst>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a:latin typeface="思源宋体 CN Medium" panose="02020500000000000000" charset="-122"/>
                  <a:ea typeface="思源宋体 CN Medium" panose="02020500000000000000" charset="-122"/>
                </a:endParaRPr>
              </a:p>
            </p:txBody>
          </p:sp>
          <p:sp>
            <p:nvSpPr>
              <p:cNvPr id="2" name="文本框 1"/>
              <p:cNvSpPr txBox="1"/>
              <p:nvPr>
                <p:custDataLst>
                  <p:tags r:id="rId8"/>
                </p:custDataLst>
              </p:nvPr>
            </p:nvSpPr>
            <p:spPr>
              <a:xfrm>
                <a:off x="4168" y="4787"/>
                <a:ext cx="897" cy="1089"/>
              </a:xfrm>
              <a:prstGeom prst="rect">
                <a:avLst/>
              </a:prstGeom>
              <a:noFill/>
            </p:spPr>
            <p:txBody>
              <a:bodyPr wrap="square" rtlCol="0">
                <a:spAutoFit/>
              </a:bodyPr>
              <a:lstStyle/>
              <a:p>
                <a:pPr algn="ctr"/>
                <a:r>
                  <a:rPr lang="zh-CN" altLang="en-US" sz="4800">
                    <a:solidFill>
                      <a:schemeClr val="bg1"/>
                    </a:solidFill>
                    <a:latin typeface="思源宋体 CN Medium" panose="02020500000000000000" charset="-122"/>
                    <a:ea typeface="思源宋体 CN Medium" panose="02020500000000000000" charset="-122"/>
                  </a:rPr>
                  <a:t>通</a:t>
                </a:r>
              </a:p>
              <a:p>
                <a:pPr algn="ctr"/>
                <a:r>
                  <a:rPr lang="zh-CN" altLang="en-US" sz="4800">
                    <a:solidFill>
                      <a:schemeClr val="bg1"/>
                    </a:solidFill>
                    <a:latin typeface="思源宋体 CN Medium" panose="02020500000000000000" charset="-122"/>
                    <a:ea typeface="思源宋体 CN Medium" panose="02020500000000000000" charset="-122"/>
                  </a:rPr>
                  <a:t>假</a:t>
                </a:r>
              </a:p>
              <a:p>
                <a:pPr algn="ctr"/>
                <a:r>
                  <a:rPr lang="zh-CN" altLang="en-US" sz="4800">
                    <a:solidFill>
                      <a:schemeClr val="bg1"/>
                    </a:solidFill>
                    <a:latin typeface="思源宋体 CN Medium" panose="02020500000000000000" charset="-122"/>
                    <a:ea typeface="思源宋体 CN Medium" panose="02020500000000000000" charset="-122"/>
                  </a:rPr>
                  <a:t>字</a:t>
                </a:r>
              </a:p>
            </p:txBody>
          </p:sp>
        </p:grpSp>
      </p:grpSp>
      <p:pic>
        <p:nvPicPr>
          <p:cNvPr id="3" name="图片 2" descr="fa6e743e92880a5eb48e85f4ae854862d768f43741aa5-9eY9co_fw1200"/>
          <p:cNvPicPr>
            <a:picLocks noChangeAspect="1"/>
          </p:cNvPicPr>
          <p:nvPr>
            <p:custDataLst>
              <p:tags r:id="rId4"/>
            </p:custDataLst>
          </p:nvPr>
        </p:nvPicPr>
        <p:blipFill>
          <a:blip r:embed="rId11"/>
          <a:stretch>
            <a:fillRect/>
          </a:stretch>
        </p:blipFill>
        <p:spPr>
          <a:xfrm>
            <a:off x="8808720" y="611505"/>
            <a:ext cx="3005455" cy="2688590"/>
          </a:xfrm>
          <a:prstGeom prst="rect">
            <a:avLst/>
          </a:prstGeom>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7" name="Rectangle 3"/>
          <p:cNvSpPr>
            <a:spLocks noGrp="1"/>
          </p:cNvSpPr>
          <p:nvPr>
            <p:custDataLst>
              <p:tags r:id="rId1"/>
            </p:custDataLst>
          </p:nvPr>
        </p:nvSpPr>
        <p:spPr>
          <a:xfrm>
            <a:off x="1562735" y="1036638"/>
            <a:ext cx="8229600" cy="53990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indent="0" algn="l" eaLnBrk="1" hangingPunct="1">
              <a:lnSpc>
                <a:spcPct val="150000"/>
              </a:lnSpc>
              <a:spcBef>
                <a:spcPct val="0"/>
              </a:spcBef>
              <a:buNone/>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南声函胡，北音清越：</a:t>
            </a:r>
          </a:p>
          <a:p>
            <a:pPr indent="0" algn="l" eaLnBrk="1" hangingPunct="1">
              <a:lnSpc>
                <a:spcPct val="150000"/>
              </a:lnSpc>
              <a:spcBef>
                <a:spcPct val="0"/>
              </a:spcBef>
              <a:buNone/>
            </a:pPr>
            <a:r>
              <a:rPr lang="zh-CN" altLang="en-US"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函胡</a:t>
            </a:r>
            <a:r>
              <a:rPr lang="en-US" altLang="zh-CN"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含糊，重浊而模糊。</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 </a:t>
            </a:r>
          </a:p>
          <a:p>
            <a:pPr indent="0" algn="l" eaLnBrk="1" hangingPunct="1">
              <a:lnSpc>
                <a:spcPct val="150000"/>
              </a:lnSpc>
              <a:spcBef>
                <a:spcPct val="0"/>
              </a:spcBef>
              <a:buNone/>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于乱石间择其一二扣之：</a:t>
            </a:r>
          </a:p>
          <a:p>
            <a:pPr indent="0" algn="l" eaLnBrk="1" hangingPunct="1">
              <a:lnSpc>
                <a:spcPct val="150000"/>
              </a:lnSpc>
              <a:spcBef>
                <a:spcPct val="0"/>
              </a:spcBef>
              <a:buNone/>
            </a:pPr>
            <a:r>
              <a:rPr lang="zh-CN" altLang="en-US"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扣</a:t>
            </a:r>
            <a:r>
              <a:rPr lang="en-US" altLang="zh-CN"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叩，敲击。</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 </a:t>
            </a:r>
          </a:p>
          <a:p>
            <a:pPr indent="0" algn="l" eaLnBrk="1" hangingPunct="1">
              <a:lnSpc>
                <a:spcPct val="150000"/>
              </a:lnSpc>
              <a:spcBef>
                <a:spcPct val="0"/>
              </a:spcBef>
              <a:buNone/>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至莫夜月明：</a:t>
            </a:r>
          </a:p>
          <a:p>
            <a:pPr indent="0" algn="l" eaLnBrk="1" hangingPunct="1">
              <a:lnSpc>
                <a:spcPct val="150000"/>
              </a:lnSpc>
              <a:spcBef>
                <a:spcPct val="0"/>
              </a:spcBef>
              <a:buNone/>
            </a:pPr>
            <a:r>
              <a:rPr lang="zh-CN" altLang="en-US"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莫</a:t>
            </a:r>
            <a:r>
              <a:rPr lang="en-US" altLang="zh-CN"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暮，晚上。</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a:p>
            <a:pPr indent="0" algn="l" eaLnBrk="1" hangingPunct="1">
              <a:lnSpc>
                <a:spcPct val="150000"/>
              </a:lnSpc>
              <a:spcBef>
                <a:spcPct val="0"/>
              </a:spcBef>
              <a:buNone/>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汝识之乎：</a:t>
            </a:r>
          </a:p>
          <a:p>
            <a:pPr indent="0" algn="l" eaLnBrk="1" hangingPunct="1">
              <a:lnSpc>
                <a:spcPct val="150000"/>
              </a:lnSpc>
              <a:spcBef>
                <a:spcPct val="0"/>
              </a:spcBef>
              <a:buNone/>
            </a:pPr>
            <a:r>
              <a:rPr lang="zh-CN" altLang="en-US"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识</a:t>
            </a:r>
            <a:r>
              <a:rPr lang="en-US" altLang="zh-CN"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志，记住。 </a:t>
            </a:r>
          </a:p>
        </p:txBody>
      </p:sp>
      <p:pic>
        <p:nvPicPr>
          <p:cNvPr id="10" name="图片 9"/>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7983855" y="710565"/>
            <a:ext cx="3997960" cy="39979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 calcmode="lin" valueType="num">
                                      <p:cBhvr>
                                        <p:cTn id="7" dur="1000" fill="hold"/>
                                        <p:tgtEl>
                                          <p:spTgt spid="41987">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1987">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1987">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1987">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41987">
                                            <p:txEl>
                                              <p:pRg st="1" end="1"/>
                                            </p:txEl>
                                          </p:spTgt>
                                        </p:tgtEl>
                                        <p:attrNameLst>
                                          <p:attrName>style.visibility</p:attrName>
                                        </p:attrNameLst>
                                      </p:cBhvr>
                                      <p:to>
                                        <p:strVal val="visible"/>
                                      </p:to>
                                    </p:set>
                                    <p:anim calcmode="lin" valueType="num">
                                      <p:cBhvr>
                                        <p:cTn id="15" dur="1000" fill="hold"/>
                                        <p:tgtEl>
                                          <p:spTgt spid="41987">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1987">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1987">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1987">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41987">
                                            <p:txEl>
                                              <p:pRg st="2" end="2"/>
                                            </p:txEl>
                                          </p:spTgt>
                                        </p:tgtEl>
                                        <p:attrNameLst>
                                          <p:attrName>style.visibility</p:attrName>
                                        </p:attrNameLst>
                                      </p:cBhvr>
                                      <p:to>
                                        <p:strVal val="visible"/>
                                      </p:to>
                                    </p:set>
                                    <p:anim calcmode="lin" valueType="num">
                                      <p:cBhvr>
                                        <p:cTn id="23" dur="1000" fill="hold"/>
                                        <p:tgtEl>
                                          <p:spTgt spid="41987">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1987">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1987">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1987">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41987">
                                            <p:txEl>
                                              <p:pRg st="3" end="3"/>
                                            </p:txEl>
                                          </p:spTgt>
                                        </p:tgtEl>
                                        <p:attrNameLst>
                                          <p:attrName>style.visibility</p:attrName>
                                        </p:attrNameLst>
                                      </p:cBhvr>
                                      <p:to>
                                        <p:strVal val="visible"/>
                                      </p:to>
                                    </p:set>
                                    <p:anim calcmode="lin" valueType="num">
                                      <p:cBhvr>
                                        <p:cTn id="31" dur="1000" fill="hold"/>
                                        <p:tgtEl>
                                          <p:spTgt spid="41987">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41987">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41987">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41987">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41987">
                                            <p:txEl>
                                              <p:pRg st="4" end="4"/>
                                            </p:txEl>
                                          </p:spTgt>
                                        </p:tgtEl>
                                        <p:attrNameLst>
                                          <p:attrName>style.visibility</p:attrName>
                                        </p:attrNameLst>
                                      </p:cBhvr>
                                      <p:to>
                                        <p:strVal val="visible"/>
                                      </p:to>
                                    </p:set>
                                    <p:anim calcmode="lin" valueType="num">
                                      <p:cBhvr>
                                        <p:cTn id="39" dur="1000" fill="hold"/>
                                        <p:tgtEl>
                                          <p:spTgt spid="41987">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41987">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41987">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41987">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15" presetClass="entr" presetSubtype="0" fill="hold" grpId="0" nodeType="clickEffect">
                                  <p:stCondLst>
                                    <p:cond delay="0"/>
                                  </p:stCondLst>
                                  <p:childTnLst>
                                    <p:set>
                                      <p:cBhvr>
                                        <p:cTn id="46" dur="1" fill="hold">
                                          <p:stCondLst>
                                            <p:cond delay="0"/>
                                          </p:stCondLst>
                                        </p:cTn>
                                        <p:tgtEl>
                                          <p:spTgt spid="41987">
                                            <p:txEl>
                                              <p:pRg st="5" end="5"/>
                                            </p:txEl>
                                          </p:spTgt>
                                        </p:tgtEl>
                                        <p:attrNameLst>
                                          <p:attrName>style.visibility</p:attrName>
                                        </p:attrNameLst>
                                      </p:cBhvr>
                                      <p:to>
                                        <p:strVal val="visible"/>
                                      </p:to>
                                    </p:set>
                                    <p:anim calcmode="lin" valueType="num">
                                      <p:cBhvr>
                                        <p:cTn id="47" dur="1000" fill="hold"/>
                                        <p:tgtEl>
                                          <p:spTgt spid="41987">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41987">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41987">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41987">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15" presetClass="entr" presetSubtype="0" fill="hold" grpId="0" nodeType="clickEffect">
                                  <p:stCondLst>
                                    <p:cond delay="0"/>
                                  </p:stCondLst>
                                  <p:childTnLst>
                                    <p:set>
                                      <p:cBhvr>
                                        <p:cTn id="54" dur="1" fill="hold">
                                          <p:stCondLst>
                                            <p:cond delay="0"/>
                                          </p:stCondLst>
                                        </p:cTn>
                                        <p:tgtEl>
                                          <p:spTgt spid="41987">
                                            <p:txEl>
                                              <p:pRg st="6" end="6"/>
                                            </p:txEl>
                                          </p:spTgt>
                                        </p:tgtEl>
                                        <p:attrNameLst>
                                          <p:attrName>style.visibility</p:attrName>
                                        </p:attrNameLst>
                                      </p:cBhvr>
                                      <p:to>
                                        <p:strVal val="visible"/>
                                      </p:to>
                                    </p:set>
                                    <p:anim calcmode="lin" valueType="num">
                                      <p:cBhvr>
                                        <p:cTn id="55" dur="1000" fill="hold"/>
                                        <p:tgtEl>
                                          <p:spTgt spid="41987">
                                            <p:txEl>
                                              <p:pRg st="6" end="6"/>
                                            </p:txEl>
                                          </p:spTgt>
                                        </p:tgtEl>
                                        <p:attrNameLst>
                                          <p:attrName>ppt_w</p:attrName>
                                        </p:attrNameLst>
                                      </p:cBhvr>
                                      <p:tavLst>
                                        <p:tav tm="0">
                                          <p:val>
                                            <p:fltVal val="0"/>
                                          </p:val>
                                        </p:tav>
                                        <p:tav tm="100000">
                                          <p:val>
                                            <p:strVal val="#ppt_w"/>
                                          </p:val>
                                        </p:tav>
                                      </p:tavLst>
                                    </p:anim>
                                    <p:anim calcmode="lin" valueType="num">
                                      <p:cBhvr>
                                        <p:cTn id="56" dur="1000" fill="hold"/>
                                        <p:tgtEl>
                                          <p:spTgt spid="41987">
                                            <p:txEl>
                                              <p:pRg st="6" end="6"/>
                                            </p:txEl>
                                          </p:spTgt>
                                        </p:tgtEl>
                                        <p:attrNameLst>
                                          <p:attrName>ppt_h</p:attrName>
                                        </p:attrNameLst>
                                      </p:cBhvr>
                                      <p:tavLst>
                                        <p:tav tm="0">
                                          <p:val>
                                            <p:fltVal val="0"/>
                                          </p:val>
                                        </p:tav>
                                        <p:tav tm="100000">
                                          <p:val>
                                            <p:strVal val="#ppt_h"/>
                                          </p:val>
                                        </p:tav>
                                      </p:tavLst>
                                    </p:anim>
                                    <p:anim calcmode="lin" valueType="num">
                                      <p:cBhvr>
                                        <p:cTn id="57" dur="1000" fill="hold"/>
                                        <p:tgtEl>
                                          <p:spTgt spid="41987">
                                            <p:txEl>
                                              <p:pRg st="6" end="6"/>
                                            </p:txEl>
                                          </p:spTgt>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41987">
                                            <p:txEl>
                                              <p:pRg st="6" end="6"/>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15" presetClass="entr" presetSubtype="0" fill="hold" grpId="0" nodeType="clickEffect">
                                  <p:stCondLst>
                                    <p:cond delay="0"/>
                                  </p:stCondLst>
                                  <p:childTnLst>
                                    <p:set>
                                      <p:cBhvr>
                                        <p:cTn id="62" dur="1" fill="hold">
                                          <p:stCondLst>
                                            <p:cond delay="0"/>
                                          </p:stCondLst>
                                        </p:cTn>
                                        <p:tgtEl>
                                          <p:spTgt spid="41987">
                                            <p:txEl>
                                              <p:pRg st="7" end="7"/>
                                            </p:txEl>
                                          </p:spTgt>
                                        </p:tgtEl>
                                        <p:attrNameLst>
                                          <p:attrName>style.visibility</p:attrName>
                                        </p:attrNameLst>
                                      </p:cBhvr>
                                      <p:to>
                                        <p:strVal val="visible"/>
                                      </p:to>
                                    </p:set>
                                    <p:anim calcmode="lin" valueType="num">
                                      <p:cBhvr>
                                        <p:cTn id="63" dur="1000" fill="hold"/>
                                        <p:tgtEl>
                                          <p:spTgt spid="41987">
                                            <p:txEl>
                                              <p:pRg st="7" end="7"/>
                                            </p:txEl>
                                          </p:spTgt>
                                        </p:tgtEl>
                                        <p:attrNameLst>
                                          <p:attrName>ppt_w</p:attrName>
                                        </p:attrNameLst>
                                      </p:cBhvr>
                                      <p:tavLst>
                                        <p:tav tm="0">
                                          <p:val>
                                            <p:fltVal val="0"/>
                                          </p:val>
                                        </p:tav>
                                        <p:tav tm="100000">
                                          <p:val>
                                            <p:strVal val="#ppt_w"/>
                                          </p:val>
                                        </p:tav>
                                      </p:tavLst>
                                    </p:anim>
                                    <p:anim calcmode="lin" valueType="num">
                                      <p:cBhvr>
                                        <p:cTn id="64" dur="1000" fill="hold"/>
                                        <p:tgtEl>
                                          <p:spTgt spid="41987">
                                            <p:txEl>
                                              <p:pRg st="7" end="7"/>
                                            </p:txEl>
                                          </p:spTgt>
                                        </p:tgtEl>
                                        <p:attrNameLst>
                                          <p:attrName>ppt_h</p:attrName>
                                        </p:attrNameLst>
                                      </p:cBhvr>
                                      <p:tavLst>
                                        <p:tav tm="0">
                                          <p:val>
                                            <p:fltVal val="0"/>
                                          </p:val>
                                        </p:tav>
                                        <p:tav tm="100000">
                                          <p:val>
                                            <p:strVal val="#ppt_h"/>
                                          </p:val>
                                        </p:tav>
                                      </p:tavLst>
                                    </p:anim>
                                    <p:anim calcmode="lin" valueType="num">
                                      <p:cBhvr>
                                        <p:cTn id="65" dur="1000" fill="hold"/>
                                        <p:tgtEl>
                                          <p:spTgt spid="41987">
                                            <p:txEl>
                                              <p:pRg st="7" end="7"/>
                                            </p:txEl>
                                          </p:spTgt>
                                        </p:tgtEl>
                                        <p:attrNameLst>
                                          <p:attrName>ppt_x</p:attrName>
                                        </p:attrNameLst>
                                      </p:cBhvr>
                                      <p:tavLst>
                                        <p:tav tm="0" fmla="#ppt_x+(cos(-2*pi*(1-$))*-#ppt_x-sin(-2*pi*(1-$))*(1-#ppt_y))*(1-$)">
                                          <p:val>
                                            <p:fltVal val="0"/>
                                          </p:val>
                                        </p:tav>
                                        <p:tav tm="100000">
                                          <p:val>
                                            <p:fltVal val="1"/>
                                          </p:val>
                                        </p:tav>
                                      </p:tavLst>
                                    </p:anim>
                                    <p:anim calcmode="lin" valueType="num">
                                      <p:cBhvr>
                                        <p:cTn id="66" dur="1000" fill="hold"/>
                                        <p:tgtEl>
                                          <p:spTgt spid="41987">
                                            <p:txEl>
                                              <p:pRg st="7" end="7"/>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5" name="图片 1" descr="组48325同意"/>
          <p:cNvPicPr>
            <a:picLocks noChangeAspect="1"/>
          </p:cNvPicPr>
          <p:nvPr>
            <p:custDataLst>
              <p:tags r:id="rId1"/>
            </p:custDataLst>
          </p:nvPr>
        </p:nvPicPr>
        <p:blipFill>
          <a:blip r:embed="rId15"/>
          <a:stretch>
            <a:fillRect/>
          </a:stretch>
        </p:blipFill>
        <p:spPr>
          <a:xfrm>
            <a:off x="406400" y="658813"/>
            <a:ext cx="2389188" cy="608012"/>
          </a:xfrm>
          <a:prstGeom prst="rect">
            <a:avLst/>
          </a:prstGeom>
          <a:noFill/>
          <a:ln w="9525">
            <a:noFill/>
          </a:ln>
        </p:spPr>
      </p:pic>
      <p:sp>
        <p:nvSpPr>
          <p:cNvPr id="18437" name="文本框 7"/>
          <p:cNvSpPr txBox="1"/>
          <p:nvPr>
            <p:custDataLst>
              <p:tags r:id="rId2"/>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18438" name="Text Box 2"/>
          <p:cNvSpPr txBox="1"/>
          <p:nvPr>
            <p:custDataLst>
              <p:tags r:id="rId3"/>
            </p:custDataLst>
          </p:nvPr>
        </p:nvSpPr>
        <p:spPr>
          <a:xfrm>
            <a:off x="3404235" y="1111885"/>
            <a:ext cx="8170545" cy="583565"/>
          </a:xfrm>
          <a:prstGeom prst="rect">
            <a:avLst/>
          </a:prstGeom>
          <a:noFill/>
          <a:ln w="28575" cap="flat" cmpd="sng">
            <a:solidFill>
              <a:srgbClr val="41719C"/>
            </a:solidFill>
            <a:prstDash val="solid"/>
            <a:round/>
            <a:headEnd type="none" w="med" len="med"/>
            <a:tailEnd type="none" w="med" len="med"/>
          </a:ln>
        </p:spPr>
        <p:txBody>
          <a:bodyPr wrap="square">
            <a:spAutoFit/>
          </a:bodyPr>
          <a:lstStyle/>
          <a:p>
            <a:pPr algn="ctr" eaLnBrk="0" hangingPunct="0">
              <a:spcBef>
                <a:spcPct val="50000"/>
              </a:spcBef>
            </a:pPr>
            <a:r>
              <a:rPr lang="zh-CN" altLang="en-US" sz="32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研习思考：第一自然段</a:t>
            </a:r>
          </a:p>
        </p:txBody>
      </p:sp>
      <p:pic>
        <p:nvPicPr>
          <p:cNvPr id="19" name="图片 18"/>
          <p:cNvPicPr>
            <a:picLocks noChangeAspect="1"/>
          </p:cNvPicPr>
          <p:nvPr>
            <p:custDataLst>
              <p:tags r:id="rId4"/>
            </p:custDataLst>
          </p:nvPr>
        </p:nvPicPr>
        <p:blipFill>
          <a:blip r:embed="rId16">
            <a:extLst>
              <a:ext uri="{28A0092B-C50C-407E-A947-70E740481C1C}">
                <a14:useLocalDpi xmlns:a14="http://schemas.microsoft.com/office/drawing/2010/main" val="0"/>
              </a:ext>
            </a:extLst>
          </a:blip>
          <a:stretch>
            <a:fillRect/>
          </a:stretch>
        </p:blipFill>
        <p:spPr>
          <a:xfrm>
            <a:off x="8176895" y="2779395"/>
            <a:ext cx="4177665" cy="4177665"/>
          </a:xfrm>
          <a:prstGeom prst="rect">
            <a:avLst/>
          </a:prstGeom>
        </p:spPr>
      </p:pic>
      <p:graphicFrame>
        <p:nvGraphicFramePr>
          <p:cNvPr id="79875" name="Group 3"/>
          <p:cNvGraphicFramePr>
            <a:graphicFrameLocks noGrp="1"/>
          </p:cNvGraphicFramePr>
          <p:nvPr>
            <p:custDataLst>
              <p:tags r:id="rId5"/>
            </p:custDataLst>
          </p:nvPr>
        </p:nvGraphicFramePr>
        <p:xfrm>
          <a:off x="1199515" y="2025015"/>
          <a:ext cx="7772400" cy="4572001"/>
        </p:xfrm>
        <a:graphic>
          <a:graphicData uri="http://schemas.openxmlformats.org/drawingml/2006/table">
            <a:tbl>
              <a:tblPr/>
              <a:tblGrid>
                <a:gridCol w="762000"/>
                <a:gridCol w="3124200"/>
                <a:gridCol w="1143000"/>
                <a:gridCol w="2743200"/>
              </a:tblGrid>
              <a:tr h="990600">
                <a:tc>
                  <a:txBody>
                    <a:bodyPr/>
                    <a:lstStyle/>
                    <a:p>
                      <a:pPr marL="0" marR="0" lvl="0" indent="0" algn="l" defTabSz="914400" rtl="0" eaLnBrk="1" fontAlgn="base" latinLnBrk="0" hangingPunct="1">
                        <a:lnSpc>
                          <a:spcPct val="100000"/>
                        </a:lnSpc>
                        <a:spcBef>
                          <a:spcPct val="20000"/>
                        </a:spcBef>
                        <a:spcAft>
                          <a:spcPct val="0"/>
                        </a:spcAft>
                        <a:buClr>
                          <a:schemeClr val="tx2"/>
                        </a:buClr>
                        <a:buSzPct val="65000"/>
                        <a:buFont typeface="Wingdings" panose="05000000000000000000" pitchFamily="2" charset="2"/>
                        <a:buNone/>
                      </a:pPr>
                      <a:endParaRPr kumimoji="1" lang="zh-CN" altLang="en-US" sz="2800" b="0" i="0" u="none" strike="noStrike" cap="none" normalizeH="0" baseline="0" smtClean="0">
                        <a:ln>
                          <a:noFill/>
                        </a:ln>
                        <a:solidFill>
                          <a:schemeClr val="accent2"/>
                        </a:solidFill>
                        <a:effectLst/>
                        <a:latin typeface="微软雅黑" panose="020B0503020204020204" pitchFamily="34" charset="-122"/>
                        <a:ea typeface="微软雅黑" panose="020B0503020204020204" pitchFamily="3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75AFF"/>
                    </a:solidFill>
                  </a:tcPr>
                </a:tc>
                <a:tc>
                  <a:txBody>
                    <a:bodyPr/>
                    <a:lstStyle/>
                    <a:p>
                      <a:pPr marL="0" marR="0" lvl="0" indent="0" algn="ctr" defTabSz="914400" rtl="0" eaLnBrk="1" fontAlgn="base" latinLnBrk="0" hangingPunct="1">
                        <a:lnSpc>
                          <a:spcPct val="100000"/>
                        </a:lnSpc>
                        <a:spcBef>
                          <a:spcPct val="0"/>
                        </a:spcBef>
                        <a:spcAft>
                          <a:spcPct val="0"/>
                        </a:spcAft>
                        <a:buClr>
                          <a:schemeClr val="tx2"/>
                        </a:buClr>
                        <a:buSzPct val="65000"/>
                        <a:buFont typeface="Wingdings" panose="05000000000000000000" pitchFamily="2" charset="2"/>
                        <a:buNone/>
                      </a:pPr>
                      <a:r>
                        <a:rPr kumimoji="1" lang="zh-CN" altLang="en-US" sz="2800" b="1" i="0" u="none" strike="noStrike" cap="none" normalizeH="0" baseline="0" smtClean="0">
                          <a:ln>
                            <a:noFill/>
                          </a:ln>
                          <a:solidFill>
                            <a:srgbClr val="3232C6"/>
                          </a:solidFill>
                          <a:effectLst/>
                          <a:latin typeface="微软雅黑" panose="020B0503020204020204" pitchFamily="34" charset="-122"/>
                          <a:ea typeface="微软雅黑" panose="020B0503020204020204" pitchFamily="34" charset="-122"/>
                          <a:cs typeface="微软雅黑" panose="020B0503020204020204" pitchFamily="34" charset="-122"/>
                        </a:rPr>
                        <a:t>得         名</a:t>
                      </a:r>
                    </a:p>
                    <a:p>
                      <a:pPr marL="0" marR="0" lvl="0" indent="0" algn="ctr" defTabSz="914400" rtl="0" eaLnBrk="1" fontAlgn="base" latinLnBrk="0" hangingPunct="1">
                        <a:lnSpc>
                          <a:spcPct val="100000"/>
                        </a:lnSpc>
                        <a:spcBef>
                          <a:spcPct val="0"/>
                        </a:spcBef>
                        <a:spcAft>
                          <a:spcPct val="0"/>
                        </a:spcAft>
                        <a:buClr>
                          <a:schemeClr val="tx2"/>
                        </a:buClr>
                        <a:buSzPct val="65000"/>
                        <a:buFont typeface="Wingdings" panose="05000000000000000000" pitchFamily="2" charset="2"/>
                        <a:buNone/>
                      </a:pPr>
                      <a:r>
                        <a:rPr kumimoji="1" lang="zh-CN" altLang="en-US" sz="2800" b="1" i="0" u="none" strike="noStrike" cap="none" normalizeH="0" baseline="0" smtClean="0">
                          <a:ln>
                            <a:noFill/>
                          </a:ln>
                          <a:solidFill>
                            <a:srgbClr val="3232C6"/>
                          </a:solidFill>
                          <a:effectLst/>
                          <a:latin typeface="微软雅黑" panose="020B0503020204020204" pitchFamily="34" charset="-122"/>
                          <a:ea typeface="微软雅黑" panose="020B0503020204020204" pitchFamily="34" charset="-122"/>
                          <a:cs typeface="微软雅黑" panose="020B0503020204020204" pitchFamily="34" charset="-122"/>
                        </a:rPr>
                        <a:t>由         来</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2"/>
                        </a:buClr>
                        <a:buSzPct val="65000"/>
                        <a:buFont typeface="Wingdings" panose="05000000000000000000" pitchFamily="2" charset="2"/>
                        <a:buNone/>
                      </a:pPr>
                      <a:r>
                        <a:rPr kumimoji="1" lang="zh-CN" altLang="en-US" sz="2800" b="1" i="0" u="none" strike="noStrike" cap="none" normalizeH="0" baseline="0" smtClean="0">
                          <a:ln>
                            <a:noFill/>
                          </a:ln>
                          <a:solidFill>
                            <a:srgbClr val="FFFF00"/>
                          </a:solidFill>
                          <a:effectLst/>
                          <a:latin typeface="微软雅黑" panose="020B0503020204020204" pitchFamily="34" charset="-122"/>
                          <a:ea typeface="微软雅黑" panose="020B0503020204020204" pitchFamily="34" charset="-122"/>
                          <a:cs typeface="微软雅黑" panose="020B0503020204020204" pitchFamily="34" charset="-122"/>
                        </a:rPr>
                        <a:t>作  者</a:t>
                      </a:r>
                    </a:p>
                    <a:p>
                      <a:pPr marL="0" marR="0" lvl="0" indent="0" algn="ctr" defTabSz="914400" rtl="0" eaLnBrk="1" fontAlgn="base" latinLnBrk="0" hangingPunct="1">
                        <a:lnSpc>
                          <a:spcPct val="100000"/>
                        </a:lnSpc>
                        <a:spcBef>
                          <a:spcPct val="0"/>
                        </a:spcBef>
                        <a:spcAft>
                          <a:spcPct val="0"/>
                        </a:spcAft>
                        <a:buClr>
                          <a:schemeClr val="tx2"/>
                        </a:buClr>
                        <a:buSzPct val="65000"/>
                        <a:buFont typeface="Wingdings" panose="05000000000000000000" pitchFamily="2" charset="2"/>
                        <a:buNone/>
                      </a:pPr>
                      <a:r>
                        <a:rPr kumimoji="1" lang="zh-CN" altLang="en-US" sz="2800" b="1" i="0" u="none" strike="noStrike" cap="none" normalizeH="0" baseline="0" smtClean="0">
                          <a:ln>
                            <a:noFill/>
                          </a:ln>
                          <a:solidFill>
                            <a:srgbClr val="FFFF00"/>
                          </a:solidFill>
                          <a:effectLst/>
                          <a:latin typeface="微软雅黑" panose="020B0503020204020204" pitchFamily="34" charset="-122"/>
                          <a:ea typeface="微软雅黑" panose="020B0503020204020204" pitchFamily="34" charset="-122"/>
                          <a:cs typeface="微软雅黑" panose="020B0503020204020204" pitchFamily="34" charset="-122"/>
                        </a:rPr>
                        <a:t>态  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75AFF"/>
                    </a:solidFill>
                  </a:tcPr>
                </a:tc>
                <a:tc>
                  <a:txBody>
                    <a:bodyPr/>
                    <a:lstStyle/>
                    <a:p>
                      <a:pPr marL="0" marR="0" lvl="0" indent="0" algn="ctr" defTabSz="914400" rtl="0" eaLnBrk="1" fontAlgn="base" latinLnBrk="0" hangingPunct="1">
                        <a:lnSpc>
                          <a:spcPct val="100000"/>
                        </a:lnSpc>
                        <a:spcBef>
                          <a:spcPct val="0"/>
                        </a:spcBef>
                        <a:spcAft>
                          <a:spcPct val="0"/>
                        </a:spcAft>
                        <a:buClr>
                          <a:schemeClr val="tx2"/>
                        </a:buClr>
                        <a:buSzPct val="65000"/>
                        <a:buFont typeface="Wingdings" panose="05000000000000000000" pitchFamily="2" charset="2"/>
                        <a:buNone/>
                      </a:pPr>
                      <a:r>
                        <a:rPr kumimoji="1" lang="zh-CN" altLang="en-US" sz="2800" b="1" i="0" u="none" strike="noStrike" cap="none" normalizeH="0" baseline="0" smtClean="0">
                          <a:ln>
                            <a:noFill/>
                          </a:ln>
                          <a:solidFill>
                            <a:srgbClr val="3232C6"/>
                          </a:solidFill>
                          <a:effectLst/>
                          <a:latin typeface="微软雅黑" panose="020B0503020204020204" pitchFamily="34" charset="-122"/>
                          <a:ea typeface="微软雅黑" panose="020B0503020204020204" pitchFamily="34" charset="-122"/>
                          <a:cs typeface="微软雅黑" panose="020B0503020204020204" pitchFamily="34" charset="-122"/>
                        </a:rPr>
                        <a:t>作       者</a:t>
                      </a:r>
                    </a:p>
                    <a:p>
                      <a:pPr marL="0" marR="0" lvl="0" indent="0" algn="ctr" defTabSz="914400" rtl="0" eaLnBrk="1" fontAlgn="base" latinLnBrk="0" hangingPunct="1">
                        <a:lnSpc>
                          <a:spcPct val="100000"/>
                        </a:lnSpc>
                        <a:spcBef>
                          <a:spcPct val="0"/>
                        </a:spcBef>
                        <a:spcAft>
                          <a:spcPct val="0"/>
                        </a:spcAft>
                        <a:buClr>
                          <a:schemeClr val="tx2"/>
                        </a:buClr>
                        <a:buSzPct val="65000"/>
                        <a:buFont typeface="Wingdings" panose="05000000000000000000" pitchFamily="2" charset="2"/>
                        <a:buNone/>
                      </a:pPr>
                      <a:r>
                        <a:rPr kumimoji="1" lang="zh-CN" altLang="en-US" sz="2800" b="1" i="0" u="none" strike="noStrike" cap="none" normalizeH="0" baseline="0" smtClean="0">
                          <a:ln>
                            <a:noFill/>
                          </a:ln>
                          <a:solidFill>
                            <a:srgbClr val="3232C6"/>
                          </a:solidFill>
                          <a:effectLst/>
                          <a:latin typeface="微软雅黑" panose="020B0503020204020204" pitchFamily="34" charset="-122"/>
                          <a:ea typeface="微软雅黑" panose="020B0503020204020204" pitchFamily="34" charset="-122"/>
                          <a:cs typeface="微软雅黑" panose="020B0503020204020204" pitchFamily="34" charset="-122"/>
                        </a:rPr>
                        <a:t>依       据</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60538">
                <a:tc>
                  <a:txBody>
                    <a:bodyPr/>
                    <a:lstStyle/>
                    <a:p>
                      <a:pPr marL="0" marR="0" lvl="0" indent="0" algn="ctr" defTabSz="914400" rtl="0" eaLnBrk="1" fontAlgn="base" latinLnBrk="0" hangingPunct="1">
                        <a:lnSpc>
                          <a:spcPct val="100000"/>
                        </a:lnSpc>
                        <a:spcBef>
                          <a:spcPct val="0"/>
                        </a:spcBef>
                        <a:spcAft>
                          <a:spcPct val="0"/>
                        </a:spcAft>
                        <a:buClr>
                          <a:schemeClr val="tx2"/>
                        </a:buClr>
                        <a:buSzPct val="65000"/>
                        <a:buFont typeface="Wingdings" panose="05000000000000000000" pitchFamily="2" charset="2"/>
                        <a:buNone/>
                      </a:pPr>
                      <a:r>
                        <a:rPr kumimoji="1" lang="zh-CN" altLang="en-US" sz="2800" b="1" i="0" u="none" strike="noStrike" cap="none" normalizeH="0" baseline="0" smtClean="0">
                          <a:ln>
                            <a:noFill/>
                          </a:ln>
                          <a:solidFill>
                            <a:srgbClr val="FFFF00"/>
                          </a:solidFill>
                          <a:effectLst/>
                          <a:latin typeface="微软雅黑" panose="020B0503020204020204" pitchFamily="34" charset="-122"/>
                          <a:ea typeface="微软雅黑" panose="020B0503020204020204" pitchFamily="34" charset="-122"/>
                        </a:rPr>
                        <a:t>郦</a:t>
                      </a:r>
                      <a:endParaRPr kumimoji="1" lang="zh-CN" altLang="en-US" sz="2800" b="0" i="0" u="none" strike="noStrike" cap="none" normalizeH="0" baseline="0" smtClean="0">
                        <a:ln>
                          <a:noFill/>
                        </a:ln>
                        <a:solidFill>
                          <a:srgbClr val="FFFF00"/>
                        </a:solidFill>
                        <a:effectLst/>
                        <a:latin typeface="微软雅黑" panose="020B0503020204020204" pitchFamily="34" charset="-122"/>
                        <a:ea typeface="微软雅黑" panose="020B0503020204020204" pitchFamily="34" charset="-122"/>
                      </a:endParaRPr>
                    </a:p>
                    <a:p>
                      <a:pPr marL="0" marR="0" lvl="0" indent="0" algn="ctr" defTabSz="914400" rtl="0" eaLnBrk="0" fontAlgn="base" latinLnBrk="0" hangingPunct="0">
                        <a:lnSpc>
                          <a:spcPct val="100000"/>
                        </a:lnSpc>
                        <a:spcBef>
                          <a:spcPct val="0"/>
                        </a:spcBef>
                        <a:spcAft>
                          <a:spcPct val="0"/>
                        </a:spcAft>
                        <a:buClr>
                          <a:schemeClr val="tx2"/>
                        </a:buClr>
                        <a:buSzPct val="65000"/>
                        <a:buFont typeface="Wingdings" panose="05000000000000000000" pitchFamily="2" charset="2"/>
                        <a:buNone/>
                      </a:pPr>
                      <a:r>
                        <a:rPr kumimoji="1" lang="zh-CN" altLang="en-US" sz="2800" b="1" i="0" u="none" strike="noStrike" cap="none" normalizeH="0" baseline="0" smtClean="0">
                          <a:ln>
                            <a:noFill/>
                          </a:ln>
                          <a:solidFill>
                            <a:srgbClr val="FFFF00"/>
                          </a:solidFill>
                          <a:effectLst/>
                          <a:latin typeface="微软雅黑" panose="020B0503020204020204" pitchFamily="34" charset="-122"/>
                          <a:ea typeface="微软雅黑" panose="020B0503020204020204" pitchFamily="34" charset="-122"/>
                        </a:rPr>
                        <a:t>道</a:t>
                      </a:r>
                      <a:endParaRPr kumimoji="1" lang="zh-CN" altLang="en-US" sz="2800" b="0" i="0" u="none" strike="noStrike" cap="none" normalizeH="0" baseline="0" smtClean="0">
                        <a:ln>
                          <a:noFill/>
                        </a:ln>
                        <a:solidFill>
                          <a:srgbClr val="FFFF00"/>
                        </a:solidFill>
                        <a:effectLst/>
                        <a:latin typeface="微软雅黑" panose="020B0503020204020204" pitchFamily="34" charset="-122"/>
                        <a:ea typeface="微软雅黑" panose="020B0503020204020204" pitchFamily="34" charset="-122"/>
                      </a:endParaRPr>
                    </a:p>
                    <a:p>
                      <a:pPr marL="0" marR="0" lvl="0" indent="0" algn="ctr" defTabSz="914400" rtl="0" eaLnBrk="0" fontAlgn="base" latinLnBrk="0" hangingPunct="0">
                        <a:lnSpc>
                          <a:spcPct val="100000"/>
                        </a:lnSpc>
                        <a:spcBef>
                          <a:spcPct val="0"/>
                        </a:spcBef>
                        <a:spcAft>
                          <a:spcPct val="0"/>
                        </a:spcAft>
                        <a:buClr>
                          <a:schemeClr val="tx2"/>
                        </a:buClr>
                        <a:buSzPct val="65000"/>
                        <a:buFont typeface="Wingdings" panose="05000000000000000000" pitchFamily="2" charset="2"/>
                        <a:buNone/>
                      </a:pPr>
                      <a:r>
                        <a:rPr kumimoji="1" lang="zh-CN" altLang="en-US" sz="2800" b="1" i="0" u="none" strike="noStrike" cap="none" normalizeH="0" baseline="0" smtClean="0">
                          <a:ln>
                            <a:noFill/>
                          </a:ln>
                          <a:solidFill>
                            <a:srgbClr val="FFFF00"/>
                          </a:solidFill>
                          <a:effectLst/>
                          <a:latin typeface="微软雅黑" panose="020B0503020204020204" pitchFamily="34" charset="-122"/>
                          <a:ea typeface="微软雅黑" panose="020B0503020204020204" pitchFamily="34" charset="-122"/>
                        </a:rPr>
                        <a:t>元</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75AFF"/>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65000"/>
                        <a:buFont typeface="Wingdings" panose="05000000000000000000" pitchFamily="2" charset="2"/>
                        <a:buNone/>
                      </a:pPr>
                      <a:endParaRPr kumimoji="1" lang="zh-CN" altLang="en-US" sz="2800" b="0" i="0" u="none" strike="noStrike" cap="none" normalizeH="0" baseline="0" smtClean="0">
                        <a:ln>
                          <a:noFill/>
                        </a:ln>
                        <a:solidFill>
                          <a:schemeClr val="accent2"/>
                        </a:solidFill>
                        <a:effectLst/>
                        <a:latin typeface="微软雅黑" panose="020B0503020204020204" pitchFamily="34" charset="-122"/>
                        <a:ea typeface="微软雅黑" panose="020B0503020204020204"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65000"/>
                        <a:buFont typeface="Wingdings" panose="05000000000000000000" pitchFamily="2" charset="2"/>
                        <a:buNone/>
                      </a:pPr>
                      <a:endParaRPr kumimoji="1" lang="zh-CN" altLang="en-US" sz="2800" b="0" i="0" u="none" strike="noStrike" cap="none" normalizeH="0" baseline="0" smtClean="0">
                        <a:ln>
                          <a:noFill/>
                        </a:ln>
                        <a:solidFill>
                          <a:schemeClr val="accent2"/>
                        </a:solidFill>
                        <a:effectLst/>
                        <a:latin typeface="微软雅黑" panose="020B0503020204020204" pitchFamily="34" charset="-122"/>
                        <a:ea typeface="微软雅黑" panose="020B0503020204020204"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75AFF"/>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65000"/>
                        <a:buFont typeface="Wingdings" panose="05000000000000000000" pitchFamily="2" charset="2"/>
                        <a:buNone/>
                      </a:pPr>
                      <a:endParaRPr kumimoji="1" lang="zh-CN" altLang="en-US" sz="2800" b="0" i="0" u="none" strike="noStrike" cap="none" normalizeH="0" baseline="0" smtClean="0">
                        <a:ln>
                          <a:noFill/>
                        </a:ln>
                        <a:solidFill>
                          <a:schemeClr val="accent2"/>
                        </a:solidFill>
                        <a:effectLst/>
                        <a:latin typeface="微软雅黑" panose="020B0503020204020204" pitchFamily="34" charset="-122"/>
                        <a:ea typeface="微软雅黑" panose="020B0503020204020204" pitchFamily="3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20863">
                <a:tc>
                  <a:txBody>
                    <a:bodyPr/>
                    <a:lstStyle/>
                    <a:p>
                      <a:pPr marL="0" marR="0" lvl="0" indent="0" algn="ctr" defTabSz="914400" rtl="0" eaLnBrk="1" fontAlgn="base" latinLnBrk="0" hangingPunct="1">
                        <a:lnSpc>
                          <a:spcPct val="100000"/>
                        </a:lnSpc>
                        <a:spcBef>
                          <a:spcPct val="0"/>
                        </a:spcBef>
                        <a:spcAft>
                          <a:spcPct val="0"/>
                        </a:spcAft>
                        <a:buClr>
                          <a:schemeClr val="tx2"/>
                        </a:buClr>
                        <a:buSzPct val="65000"/>
                        <a:buFont typeface="Wingdings" panose="05000000000000000000" pitchFamily="2" charset="2"/>
                        <a:buNone/>
                      </a:pPr>
                      <a:r>
                        <a:rPr kumimoji="1" lang="zh-CN" altLang="en-US" sz="2800" b="1" i="0" u="none" strike="noStrike" cap="none" normalizeH="0" baseline="0" smtClean="0">
                          <a:ln>
                            <a:noFill/>
                          </a:ln>
                          <a:solidFill>
                            <a:srgbClr val="FFFF00"/>
                          </a:solidFill>
                          <a:effectLst/>
                          <a:latin typeface="微软雅黑" panose="020B0503020204020204" pitchFamily="34" charset="-122"/>
                          <a:ea typeface="微软雅黑" panose="020B0503020204020204" pitchFamily="34" charset="-122"/>
                        </a:rPr>
                        <a:t>李</a:t>
                      </a:r>
                      <a:endParaRPr kumimoji="1" lang="zh-CN" altLang="en-US" sz="2800" b="0" i="0" u="none" strike="noStrike" cap="none" normalizeH="0" baseline="0" smtClean="0">
                        <a:ln>
                          <a:noFill/>
                        </a:ln>
                        <a:solidFill>
                          <a:srgbClr val="FFFF00"/>
                        </a:solidFill>
                        <a:effectLst/>
                        <a:latin typeface="微软雅黑" panose="020B0503020204020204" pitchFamily="34" charset="-122"/>
                        <a:ea typeface="微软雅黑" panose="020B0503020204020204" pitchFamily="34" charset="-122"/>
                      </a:endParaRPr>
                    </a:p>
                    <a:p>
                      <a:pPr marL="0" marR="0" lvl="0" indent="0" algn="ctr" defTabSz="914400" rtl="0" eaLnBrk="0" fontAlgn="base" latinLnBrk="0" hangingPunct="0">
                        <a:lnSpc>
                          <a:spcPct val="100000"/>
                        </a:lnSpc>
                        <a:spcBef>
                          <a:spcPct val="0"/>
                        </a:spcBef>
                        <a:spcAft>
                          <a:spcPct val="0"/>
                        </a:spcAft>
                        <a:buClr>
                          <a:schemeClr val="tx2"/>
                        </a:buClr>
                        <a:buSzPct val="65000"/>
                        <a:buFont typeface="Wingdings" panose="05000000000000000000" pitchFamily="2" charset="2"/>
                        <a:buNone/>
                      </a:pPr>
                      <a:endParaRPr kumimoji="1" lang="zh-CN" altLang="en-US" sz="2800" b="1" i="0" u="none" strike="noStrike" cap="none" normalizeH="0" baseline="0" smtClean="0">
                        <a:ln>
                          <a:noFill/>
                        </a:ln>
                        <a:solidFill>
                          <a:srgbClr val="FFFF00"/>
                        </a:solidFill>
                        <a:effectLst/>
                        <a:latin typeface="微软雅黑" panose="020B0503020204020204" pitchFamily="34" charset="-122"/>
                        <a:ea typeface="微软雅黑" panose="020B0503020204020204" pitchFamily="34" charset="-122"/>
                      </a:endParaRPr>
                    </a:p>
                    <a:p>
                      <a:pPr marL="0" marR="0" lvl="0" indent="0" algn="ctr" defTabSz="914400" rtl="0" eaLnBrk="0" fontAlgn="base" latinLnBrk="0" hangingPunct="0">
                        <a:lnSpc>
                          <a:spcPct val="100000"/>
                        </a:lnSpc>
                        <a:spcBef>
                          <a:spcPct val="0"/>
                        </a:spcBef>
                        <a:spcAft>
                          <a:spcPct val="0"/>
                        </a:spcAft>
                        <a:buClr>
                          <a:schemeClr val="tx2"/>
                        </a:buClr>
                        <a:buSzPct val="65000"/>
                        <a:buFont typeface="Wingdings" panose="05000000000000000000" pitchFamily="2" charset="2"/>
                        <a:buNone/>
                      </a:pPr>
                      <a:r>
                        <a:rPr kumimoji="1" lang="zh-CN" altLang="en-US" sz="2800" b="1" i="0" u="none" strike="noStrike" cap="none" normalizeH="0" baseline="0" smtClean="0">
                          <a:ln>
                            <a:noFill/>
                          </a:ln>
                          <a:solidFill>
                            <a:srgbClr val="FFFF00"/>
                          </a:solidFill>
                          <a:effectLst/>
                          <a:latin typeface="微软雅黑" panose="020B0503020204020204" pitchFamily="34" charset="-122"/>
                          <a:ea typeface="微软雅黑" panose="020B0503020204020204" pitchFamily="34" charset="-122"/>
                        </a:rPr>
                        <a:t>渤</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75AFF"/>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65000"/>
                        <a:buFont typeface="Wingdings" panose="05000000000000000000" pitchFamily="2" charset="2"/>
                        <a:buNone/>
                      </a:pPr>
                      <a:endParaRPr kumimoji="1" lang="zh-CN" altLang="en-US" sz="2800" b="0" i="0" u="none" strike="noStrike" cap="none" normalizeH="0" baseline="0" smtClean="0">
                        <a:ln>
                          <a:noFill/>
                        </a:ln>
                        <a:solidFill>
                          <a:schemeClr val="accent2"/>
                        </a:solidFill>
                        <a:effectLst/>
                        <a:latin typeface="微软雅黑" panose="020B0503020204020204" pitchFamily="34" charset="-122"/>
                        <a:ea typeface="微软雅黑" panose="020B0503020204020204"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65000"/>
                        <a:buFont typeface="Wingdings" panose="05000000000000000000" pitchFamily="2" charset="2"/>
                        <a:buNone/>
                      </a:pPr>
                      <a:endParaRPr kumimoji="1" lang="zh-CN" altLang="en-US" sz="2800" b="0" i="0" u="none" strike="noStrike" cap="none" normalizeH="0" baseline="0" smtClean="0">
                        <a:ln>
                          <a:noFill/>
                        </a:ln>
                        <a:solidFill>
                          <a:schemeClr val="accent2"/>
                        </a:solidFill>
                        <a:effectLst/>
                        <a:latin typeface="微软雅黑" panose="020B0503020204020204" pitchFamily="34" charset="-122"/>
                        <a:ea typeface="微软雅黑" panose="020B0503020204020204"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75AFF"/>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65000"/>
                        <a:buFont typeface="Wingdings" panose="05000000000000000000" pitchFamily="2" charset="2"/>
                        <a:buNone/>
                      </a:pPr>
                      <a:endParaRPr kumimoji="1" lang="zh-CN" altLang="en-US" sz="2800" b="0" i="0" u="none" strike="noStrike" cap="none" normalizeH="0" baseline="0" smtClean="0">
                        <a:ln>
                          <a:noFill/>
                        </a:ln>
                        <a:solidFill>
                          <a:schemeClr val="accent2"/>
                        </a:solidFill>
                        <a:effectLst/>
                        <a:latin typeface="微软雅黑" panose="020B0503020204020204" pitchFamily="34" charset="-122"/>
                        <a:ea typeface="微软雅黑" panose="020B0503020204020204" pitchFamily="3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8697" name="Text Box 25"/>
          <p:cNvSpPr txBox="1"/>
          <p:nvPr>
            <p:custDataLst>
              <p:tags r:id="rId6"/>
            </p:custDataLst>
          </p:nvPr>
        </p:nvSpPr>
        <p:spPr>
          <a:xfrm>
            <a:off x="1885315" y="3168015"/>
            <a:ext cx="542925" cy="521970"/>
          </a:xfrm>
          <a:prstGeom prst="rect">
            <a:avLst/>
          </a:prstGeom>
          <a:noFill/>
          <a:ln w="9525">
            <a:noFill/>
          </a:ln>
        </p:spPr>
        <p:txBody>
          <a:bodyPr>
            <a:spAutoFit/>
          </a:bodyPr>
          <a:lstStyle/>
          <a:p>
            <a:pPr algn="l">
              <a:spcBef>
                <a:spcPct val="0"/>
              </a:spcBef>
            </a:pPr>
            <a:endParaRPr lang="zh-CN" altLang="en-US" sz="2800" b="0">
              <a:solidFill>
                <a:schemeClr val="tx1"/>
              </a:solidFill>
              <a:latin typeface="微软雅黑" panose="020B0503020204020204" pitchFamily="34" charset="-122"/>
              <a:ea typeface="微软雅黑" panose="020B0503020204020204" pitchFamily="34" charset="-122"/>
            </a:endParaRPr>
          </a:p>
        </p:txBody>
      </p:sp>
      <p:sp>
        <p:nvSpPr>
          <p:cNvPr id="79898" name="Text Box 26"/>
          <p:cNvSpPr txBox="1"/>
          <p:nvPr>
            <p:custDataLst>
              <p:tags r:id="rId7"/>
            </p:custDataLst>
          </p:nvPr>
        </p:nvSpPr>
        <p:spPr>
          <a:xfrm>
            <a:off x="1961515" y="3364865"/>
            <a:ext cx="3060700" cy="902970"/>
          </a:xfrm>
          <a:prstGeom prst="rect">
            <a:avLst/>
          </a:prstGeom>
          <a:noFill/>
          <a:ln w="9525">
            <a:noFill/>
          </a:ln>
        </p:spPr>
        <p:txBody>
          <a:bodyPr wrap="square">
            <a:spAutoFit/>
          </a:bodyPr>
          <a:lstStyle/>
          <a:p>
            <a:pPr algn="l">
              <a:lnSpc>
                <a:spcPct val="11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rPr>
              <a:t>下临深潭，微风鼓浪，</a:t>
            </a:r>
          </a:p>
          <a:p>
            <a:pPr algn="l">
              <a:lnSpc>
                <a:spcPct val="11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rPr>
              <a:t>水石相搏，声如洪钟</a:t>
            </a:r>
            <a:r>
              <a:rPr lang="zh-CN" altLang="en-US" sz="2400" b="0">
                <a:solidFill>
                  <a:schemeClr val="tx1"/>
                </a:solidFill>
                <a:latin typeface="微软雅黑" panose="020B0503020204020204" pitchFamily="34" charset="-122"/>
                <a:ea typeface="微软雅黑" panose="020B0503020204020204" pitchFamily="34" charset="-122"/>
              </a:rPr>
              <a:t>。</a:t>
            </a:r>
          </a:p>
        </p:txBody>
      </p:sp>
      <p:sp>
        <p:nvSpPr>
          <p:cNvPr id="79899" name="Text Box 27"/>
          <p:cNvSpPr txBox="1"/>
          <p:nvPr>
            <p:custDataLst>
              <p:tags r:id="rId8"/>
            </p:custDataLst>
          </p:nvPr>
        </p:nvSpPr>
        <p:spPr>
          <a:xfrm>
            <a:off x="5161915" y="3472815"/>
            <a:ext cx="1104900" cy="953135"/>
          </a:xfrm>
          <a:prstGeom prst="rect">
            <a:avLst/>
          </a:prstGeom>
          <a:noFill/>
          <a:ln w="9525">
            <a:noFill/>
          </a:ln>
        </p:spPr>
        <p:txBody>
          <a:bodyPr wrap="none">
            <a:spAutoFit/>
          </a:bodyPr>
          <a:lstStyle/>
          <a:p>
            <a:pPr algn="l">
              <a:spcBef>
                <a:spcPct val="0"/>
              </a:spcBef>
            </a:pP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人  常</a:t>
            </a:r>
          </a:p>
          <a:p>
            <a:pPr algn="l">
              <a:spcBef>
                <a:spcPct val="0"/>
              </a:spcBef>
            </a:pP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疑  之</a:t>
            </a:r>
          </a:p>
        </p:txBody>
      </p:sp>
      <p:sp>
        <p:nvSpPr>
          <p:cNvPr id="79900" name="Text Box 28"/>
          <p:cNvSpPr txBox="1"/>
          <p:nvPr>
            <p:custDataLst>
              <p:tags r:id="rId9"/>
            </p:custDataLst>
          </p:nvPr>
        </p:nvSpPr>
        <p:spPr>
          <a:xfrm>
            <a:off x="6304915" y="3244215"/>
            <a:ext cx="2621280" cy="1198880"/>
          </a:xfrm>
          <a:prstGeom prst="rect">
            <a:avLst/>
          </a:prstGeom>
          <a:noFill/>
          <a:ln w="9525">
            <a:noFill/>
          </a:ln>
        </p:spPr>
        <p:txBody>
          <a:bodyPr wrap="none">
            <a:spAutoFit/>
          </a:bodyPr>
          <a:lstStyle/>
          <a:p>
            <a:pPr algn="l">
              <a:spcBef>
                <a:spcPct val="0"/>
              </a:spcBef>
            </a:pPr>
            <a:r>
              <a:rPr lang="zh-CN" altLang="en-US" sz="2400">
                <a:solidFill>
                  <a:schemeClr val="tx1"/>
                </a:solidFill>
                <a:latin typeface="微软雅黑" panose="020B0503020204020204" pitchFamily="34" charset="-122"/>
                <a:ea typeface="微软雅黑" panose="020B0503020204020204" pitchFamily="34" charset="-122"/>
              </a:rPr>
              <a:t>今以钟磬置水中，</a:t>
            </a:r>
          </a:p>
          <a:p>
            <a:pPr algn="l">
              <a:spcBef>
                <a:spcPct val="0"/>
              </a:spcBef>
            </a:pPr>
            <a:r>
              <a:rPr lang="zh-CN" altLang="en-US" sz="2400">
                <a:solidFill>
                  <a:schemeClr val="tx1"/>
                </a:solidFill>
                <a:latin typeface="微软雅黑" panose="020B0503020204020204" pitchFamily="34" charset="-122"/>
                <a:ea typeface="微软雅黑" panose="020B0503020204020204" pitchFamily="34" charset="-122"/>
              </a:rPr>
              <a:t>虽大风浪不能鸣</a:t>
            </a:r>
          </a:p>
          <a:p>
            <a:pPr algn="l">
              <a:spcBef>
                <a:spcPct val="0"/>
              </a:spcBef>
            </a:pPr>
            <a:r>
              <a:rPr lang="zh-CN" altLang="en-US" sz="2400">
                <a:solidFill>
                  <a:schemeClr val="tx1"/>
                </a:solidFill>
                <a:latin typeface="微软雅黑" panose="020B0503020204020204" pitchFamily="34" charset="-122"/>
                <a:ea typeface="微软雅黑" panose="020B0503020204020204" pitchFamily="34" charset="-122"/>
              </a:rPr>
              <a:t>也，而况石乎！</a:t>
            </a:r>
          </a:p>
        </p:txBody>
      </p:sp>
      <p:sp>
        <p:nvSpPr>
          <p:cNvPr id="79901" name="Text Box 29"/>
          <p:cNvSpPr txBox="1"/>
          <p:nvPr>
            <p:custDataLst>
              <p:tags r:id="rId10"/>
            </p:custDataLst>
          </p:nvPr>
        </p:nvSpPr>
        <p:spPr>
          <a:xfrm>
            <a:off x="1961515" y="4768215"/>
            <a:ext cx="2926080" cy="1568450"/>
          </a:xfrm>
          <a:prstGeom prst="rect">
            <a:avLst/>
          </a:prstGeom>
          <a:noFill/>
          <a:ln w="9525">
            <a:noFill/>
          </a:ln>
        </p:spPr>
        <p:txBody>
          <a:bodyPr wrap="none">
            <a:spAutoFit/>
          </a:bodyPr>
          <a:lstStyle/>
          <a:p>
            <a:pPr algn="l">
              <a:buClrTx/>
              <a:buSzTx/>
              <a:buNone/>
            </a:pPr>
            <a:r>
              <a:rPr lang="zh-CN" altLang="en-US" sz="2400">
                <a:solidFill>
                  <a:schemeClr val="tx1"/>
                </a:solidFill>
                <a:latin typeface="微软雅黑" panose="020B0503020204020204" pitchFamily="34" charset="-122"/>
                <a:ea typeface="微软雅黑" panose="020B0503020204020204" pitchFamily="34" charset="-122"/>
              </a:rPr>
              <a:t>得双石于潭上，扣而</a:t>
            </a:r>
          </a:p>
          <a:p>
            <a:pPr algn="l">
              <a:buClrTx/>
              <a:buSzTx/>
              <a:buNone/>
            </a:pPr>
            <a:r>
              <a:rPr lang="zh-CN" altLang="en-US" sz="2400">
                <a:solidFill>
                  <a:schemeClr val="tx1"/>
                </a:solidFill>
                <a:latin typeface="微软雅黑" panose="020B0503020204020204" pitchFamily="34" charset="-122"/>
                <a:ea typeface="微软雅黑" panose="020B0503020204020204" pitchFamily="34" charset="-122"/>
              </a:rPr>
              <a:t>聆之，南声函胡，北</a:t>
            </a:r>
          </a:p>
          <a:p>
            <a:pPr algn="l">
              <a:buClrTx/>
              <a:buSzTx/>
              <a:buNone/>
            </a:pPr>
            <a:r>
              <a:rPr lang="zh-CN" altLang="en-US" sz="2400">
                <a:solidFill>
                  <a:schemeClr val="tx1"/>
                </a:solidFill>
                <a:latin typeface="微软雅黑" panose="020B0503020204020204" pitchFamily="34" charset="-122"/>
                <a:ea typeface="微软雅黑" panose="020B0503020204020204" pitchFamily="34" charset="-122"/>
              </a:rPr>
              <a:t>音清越，桴止响腾，</a:t>
            </a:r>
          </a:p>
          <a:p>
            <a:pPr algn="l">
              <a:buClrTx/>
              <a:buSzTx/>
              <a:buNone/>
            </a:pPr>
            <a:r>
              <a:rPr lang="zh-CN" altLang="en-US" sz="2400">
                <a:solidFill>
                  <a:schemeClr val="tx1"/>
                </a:solidFill>
                <a:latin typeface="微软雅黑" panose="020B0503020204020204" pitchFamily="34" charset="-122"/>
                <a:ea typeface="微软雅黑" panose="020B0503020204020204" pitchFamily="34" charset="-122"/>
              </a:rPr>
              <a:t>余韵徐歇。</a:t>
            </a:r>
          </a:p>
        </p:txBody>
      </p:sp>
      <p:sp>
        <p:nvSpPr>
          <p:cNvPr id="79902" name="Text Box 30"/>
          <p:cNvSpPr txBox="1"/>
          <p:nvPr>
            <p:custDataLst>
              <p:tags r:id="rId11"/>
            </p:custDataLst>
          </p:nvPr>
        </p:nvSpPr>
        <p:spPr>
          <a:xfrm>
            <a:off x="5161915" y="5109528"/>
            <a:ext cx="1104900" cy="953135"/>
          </a:xfrm>
          <a:prstGeom prst="rect">
            <a:avLst/>
          </a:prstGeom>
          <a:noFill/>
          <a:ln w="9525">
            <a:noFill/>
          </a:ln>
        </p:spPr>
        <p:txBody>
          <a:bodyPr wrap="none">
            <a:spAutoFit/>
          </a:bodyPr>
          <a:lstStyle/>
          <a:p>
            <a:pPr algn="l">
              <a:spcBef>
                <a:spcPct val="0"/>
              </a:spcBef>
            </a:pP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余  尤</a:t>
            </a:r>
          </a:p>
          <a:p>
            <a:pPr algn="l">
              <a:spcBef>
                <a:spcPct val="0"/>
              </a:spcBef>
            </a:pP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疑  之</a:t>
            </a:r>
          </a:p>
        </p:txBody>
      </p:sp>
      <p:sp>
        <p:nvSpPr>
          <p:cNvPr id="79903" name="Text Box 31"/>
          <p:cNvSpPr txBox="1"/>
          <p:nvPr>
            <p:custDataLst>
              <p:tags r:id="rId12"/>
            </p:custDataLst>
          </p:nvPr>
        </p:nvSpPr>
        <p:spPr>
          <a:xfrm>
            <a:off x="6381115" y="4920615"/>
            <a:ext cx="2621280" cy="1568450"/>
          </a:xfrm>
          <a:prstGeom prst="rect">
            <a:avLst/>
          </a:prstGeom>
          <a:noFill/>
          <a:ln w="9525">
            <a:noFill/>
          </a:ln>
        </p:spPr>
        <p:txBody>
          <a:bodyPr wrap="none">
            <a:spAutoFit/>
          </a:bodyPr>
          <a:lstStyle/>
          <a:p>
            <a:pPr algn="l">
              <a:spcBef>
                <a:spcPct val="0"/>
              </a:spcBef>
            </a:pPr>
            <a:r>
              <a:rPr lang="zh-CN" altLang="en-US" sz="2400">
                <a:solidFill>
                  <a:schemeClr val="tx1"/>
                </a:solidFill>
                <a:latin typeface="微软雅黑" panose="020B0503020204020204" pitchFamily="34" charset="-122"/>
                <a:ea typeface="微软雅黑" panose="020B0503020204020204" pitchFamily="34" charset="-122"/>
              </a:rPr>
              <a:t>石之铿然有声者，</a:t>
            </a:r>
          </a:p>
          <a:p>
            <a:pPr algn="l">
              <a:spcBef>
                <a:spcPct val="0"/>
              </a:spcBef>
            </a:pPr>
            <a:r>
              <a:rPr lang="zh-CN" altLang="en-US" sz="2400">
                <a:solidFill>
                  <a:schemeClr val="tx1"/>
                </a:solidFill>
                <a:latin typeface="微软雅黑" panose="020B0503020204020204" pitchFamily="34" charset="-122"/>
                <a:ea typeface="微软雅黑" panose="020B0503020204020204" pitchFamily="34" charset="-122"/>
              </a:rPr>
              <a:t>所在皆是也，而</a:t>
            </a:r>
          </a:p>
          <a:p>
            <a:pPr algn="l">
              <a:spcBef>
                <a:spcPct val="0"/>
              </a:spcBef>
            </a:pPr>
            <a:r>
              <a:rPr lang="zh-CN" altLang="en-US" sz="2400">
                <a:solidFill>
                  <a:schemeClr val="tx1"/>
                </a:solidFill>
                <a:latin typeface="微软雅黑" panose="020B0503020204020204" pitchFamily="34" charset="-122"/>
                <a:ea typeface="微软雅黑" panose="020B0503020204020204" pitchFamily="34" charset="-122"/>
              </a:rPr>
              <a:t>此独以钟名，何</a:t>
            </a:r>
          </a:p>
          <a:p>
            <a:pPr algn="l">
              <a:spcBef>
                <a:spcPct val="0"/>
              </a:spcBef>
            </a:pPr>
            <a:r>
              <a:rPr lang="zh-CN" altLang="en-US" sz="2400">
                <a:solidFill>
                  <a:schemeClr val="tx1"/>
                </a:solidFill>
                <a:latin typeface="微软雅黑" panose="020B0503020204020204" pitchFamily="34" charset="-122"/>
                <a:ea typeface="微软雅黑" panose="020B0503020204020204" pitchFamily="34" charset="-122"/>
              </a:rPr>
              <a:t>哉？</a:t>
            </a:r>
          </a:p>
        </p:txBody>
      </p:sp>
      <p:sp>
        <p:nvSpPr>
          <p:cNvPr id="28704" name="Text Box 32">
            <a:hlinkClick r:id="rId17" action="ppaction://hlinksldjump"/>
          </p:cNvPr>
          <p:cNvSpPr txBox="1"/>
          <p:nvPr>
            <p:custDataLst>
              <p:tags r:id="rId13"/>
            </p:custDataLst>
          </p:nvPr>
        </p:nvSpPr>
        <p:spPr>
          <a:xfrm>
            <a:off x="9048115" y="7130415"/>
            <a:ext cx="685800" cy="521970"/>
          </a:xfrm>
          <a:prstGeom prst="rect">
            <a:avLst/>
          </a:prstGeom>
          <a:noFill/>
          <a:ln w="9525">
            <a:noFill/>
          </a:ln>
        </p:spPr>
        <p:txBody>
          <a:bodyPr>
            <a:spAutoFit/>
          </a:bodyPr>
          <a:lstStyle/>
          <a:p>
            <a:pPr algn="l"/>
            <a:endParaRPr lang="zh-CN" altLang="en-US" sz="2800" b="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iterate type="wd">
                                    <p:tmAbs val="300"/>
                                  </p:iterate>
                                  <p:childTnLst>
                                    <p:set>
                                      <p:cBhvr>
                                        <p:cTn id="6" dur="1" fill="hold">
                                          <p:stCondLst>
                                            <p:cond delay="299"/>
                                          </p:stCondLst>
                                        </p:cTn>
                                        <p:tgtEl>
                                          <p:spTgt spid="7989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iterate type="wd">
                                    <p:tmAbs val="300"/>
                                  </p:iterate>
                                  <p:childTnLst>
                                    <p:set>
                                      <p:cBhvr>
                                        <p:cTn id="10" dur="1" fill="hold">
                                          <p:stCondLst>
                                            <p:cond delay="299"/>
                                          </p:stCondLst>
                                        </p:cTn>
                                        <p:tgtEl>
                                          <p:spTgt spid="7989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iterate type="wd">
                                    <p:tmAbs val="300"/>
                                  </p:iterate>
                                  <p:childTnLst>
                                    <p:set>
                                      <p:cBhvr>
                                        <p:cTn id="14" dur="1" fill="hold">
                                          <p:stCondLst>
                                            <p:cond delay="299"/>
                                          </p:stCondLst>
                                        </p:cTn>
                                        <p:tgtEl>
                                          <p:spTgt spid="7990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iterate type="wd">
                                    <p:tmAbs val="300"/>
                                  </p:iterate>
                                  <p:childTnLst>
                                    <p:set>
                                      <p:cBhvr>
                                        <p:cTn id="18" dur="1" fill="hold">
                                          <p:stCondLst>
                                            <p:cond delay="299"/>
                                          </p:stCondLst>
                                        </p:cTn>
                                        <p:tgtEl>
                                          <p:spTgt spid="7990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iterate type="wd">
                                    <p:tmAbs val="300"/>
                                  </p:iterate>
                                  <p:childTnLst>
                                    <p:set>
                                      <p:cBhvr>
                                        <p:cTn id="22" dur="1" fill="hold">
                                          <p:stCondLst>
                                            <p:cond delay="299"/>
                                          </p:stCondLst>
                                        </p:cTn>
                                        <p:tgtEl>
                                          <p:spTgt spid="79902"/>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iterate type="wd">
                                    <p:tmAbs val="300"/>
                                  </p:iterate>
                                  <p:childTnLst>
                                    <p:set>
                                      <p:cBhvr>
                                        <p:cTn id="26" dur="1" fill="hold">
                                          <p:stCondLst>
                                            <p:cond delay="299"/>
                                          </p:stCondLst>
                                        </p:cTn>
                                        <p:tgtEl>
                                          <p:spTgt spid="799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98" grpId="0"/>
      <p:bldP spid="79899" grpId="0"/>
      <p:bldP spid="79900" grpId="0"/>
      <p:bldP spid="79901" grpId="0"/>
      <p:bldP spid="79902" grpId="0"/>
      <p:bldP spid="7990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5" name="图片 1" descr="组48325同意"/>
          <p:cNvPicPr>
            <a:picLocks noChangeAspect="1"/>
          </p:cNvPicPr>
          <p:nvPr>
            <p:custDataLst>
              <p:tags r:id="rId1"/>
            </p:custDataLst>
          </p:nvPr>
        </p:nvPicPr>
        <p:blipFill>
          <a:blip r:embed="rId7"/>
          <a:stretch>
            <a:fillRect/>
          </a:stretch>
        </p:blipFill>
        <p:spPr>
          <a:xfrm>
            <a:off x="406400" y="658813"/>
            <a:ext cx="2389188" cy="608012"/>
          </a:xfrm>
          <a:prstGeom prst="rect">
            <a:avLst/>
          </a:prstGeom>
          <a:noFill/>
          <a:ln w="9525">
            <a:noFill/>
          </a:ln>
        </p:spPr>
      </p:pic>
      <p:sp>
        <p:nvSpPr>
          <p:cNvPr id="18437" name="文本框 7"/>
          <p:cNvSpPr txBox="1"/>
          <p:nvPr>
            <p:custDataLst>
              <p:tags r:id="rId2"/>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18438" name="Text Box 2"/>
          <p:cNvSpPr txBox="1"/>
          <p:nvPr>
            <p:custDataLst>
              <p:tags r:id="rId3"/>
            </p:custDataLst>
          </p:nvPr>
        </p:nvSpPr>
        <p:spPr>
          <a:xfrm>
            <a:off x="3404235" y="1111885"/>
            <a:ext cx="8170545" cy="583565"/>
          </a:xfrm>
          <a:prstGeom prst="rect">
            <a:avLst/>
          </a:prstGeom>
          <a:noFill/>
          <a:ln w="28575" cap="flat" cmpd="sng">
            <a:solidFill>
              <a:srgbClr val="41719C"/>
            </a:solidFill>
            <a:prstDash val="solid"/>
            <a:round/>
            <a:headEnd type="none" w="med" len="med"/>
            <a:tailEnd type="none" w="med" len="med"/>
          </a:ln>
        </p:spPr>
        <p:txBody>
          <a:bodyPr wrap="square">
            <a:spAutoFit/>
          </a:bodyPr>
          <a:lstStyle/>
          <a:p>
            <a:pPr algn="ctr" eaLnBrk="0" hangingPunct="0">
              <a:spcBef>
                <a:spcPct val="50000"/>
              </a:spcBef>
            </a:pPr>
            <a:r>
              <a:rPr lang="zh-CN" altLang="en-US" sz="32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朗读第二段，思考：</a:t>
            </a:r>
            <a:endParaRPr lang="en-US" altLang="zh-CN" sz="3200" b="1">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19" name="图片 18"/>
          <p:cNvPicPr>
            <a:picLocks noChangeAspect="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a:xfrm>
            <a:off x="8176895" y="2809240"/>
            <a:ext cx="4177665" cy="4177665"/>
          </a:xfrm>
          <a:prstGeom prst="rect">
            <a:avLst/>
          </a:prstGeom>
        </p:spPr>
      </p:pic>
      <p:sp>
        <p:nvSpPr>
          <p:cNvPr id="2" name="Text Box 2"/>
          <p:cNvSpPr txBox="1"/>
          <p:nvPr>
            <p:custDataLst>
              <p:tags r:id="rId5"/>
            </p:custDataLst>
          </p:nvPr>
        </p:nvSpPr>
        <p:spPr>
          <a:xfrm>
            <a:off x="1812925" y="2552700"/>
            <a:ext cx="7319010" cy="1753235"/>
          </a:xfrm>
          <a:prstGeom prst="rect">
            <a:avLst/>
          </a:prstGeom>
          <a:noFill/>
          <a:ln w="28575" cap="flat" cmpd="sng">
            <a:solidFill>
              <a:srgbClr val="41719C"/>
            </a:solidFill>
            <a:prstDash val="solid"/>
            <a:round/>
            <a:headEnd type="none" w="med" len="med"/>
            <a:tailEnd type="none" w="med" len="med"/>
          </a:ln>
        </p:spPr>
        <p:txBody>
          <a:bodyPr wrap="square">
            <a:spAutoFit/>
          </a:bodyPr>
          <a:lstStyle/>
          <a:p>
            <a:pPr algn="ctr" eaLnBrk="0" hangingPunct="0">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rPr>
              <a:t>夜游石钟山，作者怎样描写月夜绝壁下的情景？</a:t>
            </a:r>
          </a:p>
          <a:p>
            <a:pPr algn="ctr" eaLnBrk="0" hangingPunct="0">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rPr>
              <a:t>苏轼实地考察，有没有遇难而退？</a:t>
            </a:r>
          </a:p>
          <a:p>
            <a:pPr algn="ctr" eaLnBrk="0" hangingPunct="0">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rPr>
              <a:t>结果如何？</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0" name="图片 1" descr="组48325同意"/>
          <p:cNvPicPr>
            <a:picLocks noChangeAspect="1"/>
          </p:cNvPicPr>
          <p:nvPr>
            <p:custDataLst>
              <p:tags r:id="rId1"/>
            </p:custDataLst>
          </p:nvPr>
        </p:nvPicPr>
        <p:blipFill>
          <a:blip r:embed="rId6"/>
          <a:stretch>
            <a:fillRect/>
          </a:stretch>
        </p:blipFill>
        <p:spPr>
          <a:xfrm>
            <a:off x="406400" y="658813"/>
            <a:ext cx="3781425" cy="608012"/>
          </a:xfrm>
          <a:prstGeom prst="rect">
            <a:avLst/>
          </a:prstGeom>
          <a:noFill/>
          <a:ln w="9525">
            <a:noFill/>
          </a:ln>
        </p:spPr>
      </p:pic>
      <p:sp>
        <p:nvSpPr>
          <p:cNvPr id="12292" name="文本框 7"/>
          <p:cNvSpPr txBox="1"/>
          <p:nvPr>
            <p:custDataLst>
              <p:tags r:id="rId2"/>
            </p:custDataLst>
          </p:nvPr>
        </p:nvSpPr>
        <p:spPr>
          <a:xfrm>
            <a:off x="1060450" y="752475"/>
            <a:ext cx="2954338"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p>
        </p:txBody>
      </p:sp>
      <p:sp>
        <p:nvSpPr>
          <p:cNvPr id="12293" name="矩形 1"/>
          <p:cNvSpPr/>
          <p:nvPr>
            <p:custDataLst>
              <p:tags r:id="rId3"/>
            </p:custDataLst>
          </p:nvPr>
        </p:nvSpPr>
        <p:spPr>
          <a:xfrm>
            <a:off x="1679575" y="2006600"/>
            <a:ext cx="8414385" cy="3415030"/>
          </a:xfrm>
          <a:prstGeom prst="rect">
            <a:avLst/>
          </a:prstGeom>
          <a:noFill/>
          <a:ln w="9525">
            <a:noFill/>
          </a:ln>
        </p:spPr>
        <p:txBody>
          <a:bodyPr wrap="square">
            <a:spAutoFit/>
          </a:bodyPr>
          <a:lstStyle/>
          <a:p>
            <a:pPr eaLnBrk="0" hangingPunct="0">
              <a:lnSpc>
                <a:spcPct val="150000"/>
              </a:lnSpc>
            </a:pPr>
            <a:r>
              <a:rPr lang="zh-CN" altLang="en-US" sz="2400" b="1">
                <a:latin typeface="楷体" panose="02010609060101010101" pitchFamily="49" charset="-122"/>
                <a:ea typeface="楷体" panose="02010609060101010101" pitchFamily="49" charset="-122"/>
              </a:rPr>
              <a:t>语言建构与运用：掌握重要文言文语法现象。</a:t>
            </a:r>
          </a:p>
          <a:p>
            <a:pPr eaLnBrk="0" hangingPunct="0">
              <a:lnSpc>
                <a:spcPct val="150000"/>
              </a:lnSpc>
            </a:pPr>
            <a:r>
              <a:rPr lang="zh-CN" altLang="en-US" sz="2400" b="1">
                <a:latin typeface="楷体" panose="02010609060101010101" pitchFamily="49" charset="-122"/>
                <a:ea typeface="楷体" panose="02010609060101010101" pitchFamily="49" charset="-122"/>
              </a:rPr>
              <a:t>思维发展与提升：自读自译课文，提高文言文的自学能力。</a:t>
            </a:r>
          </a:p>
          <a:p>
            <a:pPr eaLnBrk="0" hangingPunct="0">
              <a:lnSpc>
                <a:spcPct val="150000"/>
              </a:lnSpc>
            </a:pPr>
            <a:r>
              <a:rPr lang="zh-CN" altLang="en-US" sz="2400" b="1">
                <a:latin typeface="楷体" panose="02010609060101010101" pitchFamily="49" charset="-122"/>
                <a:ea typeface="楷体" panose="02010609060101010101" pitchFamily="49" charset="-122"/>
              </a:rPr>
              <a:t>审美鉴赏与创造：结合写作背景，找出二疑，理解三笑，彻悟一旨。</a:t>
            </a:r>
          </a:p>
          <a:p>
            <a:pPr eaLnBrk="0" hangingPunct="0">
              <a:lnSpc>
                <a:spcPct val="150000"/>
              </a:lnSpc>
            </a:pPr>
            <a:r>
              <a:rPr lang="zh-CN" altLang="en-US" sz="2400" b="1">
                <a:latin typeface="楷体" panose="02010609060101010101" pitchFamily="49" charset="-122"/>
                <a:ea typeface="楷体" panose="02010609060101010101" pitchFamily="49" charset="-122"/>
              </a:rPr>
              <a:t>文化传承与理解：学习本文了解苏轼散文的特点及其严谨治学的态度。</a:t>
            </a:r>
          </a:p>
        </p:txBody>
      </p:sp>
      <p:sp>
        <p:nvSpPr>
          <p:cNvPr id="12294" name="TextBox 1"/>
          <p:cNvSpPr txBox="1"/>
          <p:nvPr>
            <p:custDataLst>
              <p:tags r:id="rId4"/>
            </p:custDataLst>
          </p:nvPr>
        </p:nvSpPr>
        <p:spPr>
          <a:xfrm>
            <a:off x="1341438" y="1420813"/>
            <a:ext cx="1992312" cy="585787"/>
          </a:xfrm>
          <a:prstGeom prst="rect">
            <a:avLst/>
          </a:prstGeom>
          <a:noFill/>
          <a:ln w="9525">
            <a:noFill/>
          </a:ln>
        </p:spPr>
        <p:txBody>
          <a:bodyPr>
            <a:spAutoFit/>
          </a:bodyPr>
          <a:lstStyle/>
          <a:p>
            <a:r>
              <a:rPr lang="zh-CN" altLang="en-US" sz="3200" b="1">
                <a:latin typeface="楷体" panose="02010609060101010101" pitchFamily="49" charset="-122"/>
                <a:ea typeface="楷体" panose="02010609060101010101" pitchFamily="49" charset="-122"/>
              </a:rPr>
              <a:t>核心素养</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44" name="Picture 4" descr="苏东坡游览石钟山示意图"/>
          <p:cNvPicPr>
            <a:picLocks noChangeAspect="1"/>
          </p:cNvPicPr>
          <p:nvPr>
            <p:custDataLst>
              <p:tags r:id="rId1"/>
            </p:custDataLst>
          </p:nvPr>
        </p:nvPicPr>
        <p:blipFill>
          <a:blip r:embed="rId6"/>
          <a:stretch>
            <a:fillRect/>
          </a:stretch>
        </p:blipFill>
        <p:spPr>
          <a:xfrm>
            <a:off x="3517265" y="1019810"/>
            <a:ext cx="6579870" cy="4431665"/>
          </a:xfrm>
          <a:prstGeom prst="rect">
            <a:avLst/>
          </a:prstGeom>
          <a:noFill/>
          <a:ln w="9525">
            <a:noFill/>
          </a:ln>
        </p:spPr>
      </p:pic>
      <p:pic>
        <p:nvPicPr>
          <p:cNvPr id="18435" name="图片 1" descr="组48325同意"/>
          <p:cNvPicPr>
            <a:picLocks noChangeAspect="1"/>
          </p:cNvPicPr>
          <p:nvPr>
            <p:custDataLst>
              <p:tags r:id="rId2"/>
            </p:custDataLst>
          </p:nvPr>
        </p:nvPicPr>
        <p:blipFill>
          <a:blip r:embed="rId7"/>
          <a:stretch>
            <a:fillRect/>
          </a:stretch>
        </p:blipFill>
        <p:spPr>
          <a:xfrm>
            <a:off x="406400" y="658813"/>
            <a:ext cx="2389188" cy="608012"/>
          </a:xfrm>
          <a:prstGeom prst="rect">
            <a:avLst/>
          </a:prstGeom>
          <a:noFill/>
          <a:ln w="9525">
            <a:noFill/>
          </a:ln>
        </p:spPr>
      </p:pic>
      <p:sp>
        <p:nvSpPr>
          <p:cNvPr id="18437" name="文本框 7"/>
          <p:cNvSpPr txBox="1"/>
          <p:nvPr>
            <p:custDataLst>
              <p:tags r:id="rId3"/>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文本框 1"/>
          <p:cNvSpPr txBox="1"/>
          <p:nvPr>
            <p:custDataLst>
              <p:tags r:id="rId4"/>
            </p:custDataLst>
          </p:nvPr>
        </p:nvSpPr>
        <p:spPr>
          <a:xfrm>
            <a:off x="2019300" y="5638165"/>
            <a:ext cx="9388475" cy="521970"/>
          </a:xfrm>
          <a:prstGeom prst="rect">
            <a:avLst/>
          </a:prstGeom>
          <a:noFill/>
        </p:spPr>
        <p:txBody>
          <a:bodyPr wrap="square" rtlCol="0">
            <a:spAutoFit/>
          </a:bodyPr>
          <a:lstStyle/>
          <a:p>
            <a:pPr algn="l">
              <a:buClrTx/>
              <a:buSzTx/>
              <a:buFontTx/>
              <a:defRPr/>
            </a:pPr>
            <a:r>
              <a:rPr lang="zh-CN" altLang="en-US" sz="2800">
                <a:solidFill>
                  <a:schemeClr val="tx1"/>
                </a:solidFill>
                <a:latin typeface="微软雅黑" panose="020B0503020204020204" pitchFamily="34" charset="-122"/>
                <a:ea typeface="微软雅黑" panose="020B0503020204020204" pitchFamily="34" charset="-122"/>
              </a:rPr>
              <a:t>第二段：记叙实地考察石钟山，得以探明其名由来的经过。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5" fill="hold" nodeType="clickEffect">
                                  <p:stCondLst>
                                    <p:cond delay="0"/>
                                  </p:stCondLst>
                                  <p:childTnLst>
                                    <p:set>
                                      <p:cBhvr>
                                        <p:cTn id="6" dur="1" fill="hold">
                                          <p:stCondLst>
                                            <p:cond delay="0"/>
                                          </p:stCondLst>
                                        </p:cTn>
                                        <p:tgtEl>
                                          <p:spTgt spid="61444"/>
                                        </p:tgtEl>
                                        <p:attrNameLst>
                                          <p:attrName>style.visibility</p:attrName>
                                        </p:attrNameLst>
                                      </p:cBhvr>
                                      <p:to>
                                        <p:strVal val="visible"/>
                                      </p:to>
                                    </p:set>
                                    <p:animEffect transition="in" filter="checkerboard(down)">
                                      <p:cBhvr>
                                        <p:cTn id="7" dur="500"/>
                                        <p:tgtEl>
                                          <p:spTgt spid="614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5" name="图片 1" descr="组48325同意"/>
          <p:cNvPicPr>
            <a:picLocks noChangeAspect="1"/>
          </p:cNvPicPr>
          <p:nvPr>
            <p:custDataLst>
              <p:tags r:id="rId1"/>
            </p:custDataLst>
          </p:nvPr>
        </p:nvPicPr>
        <p:blipFill>
          <a:blip r:embed="rId7"/>
          <a:stretch>
            <a:fillRect/>
          </a:stretch>
        </p:blipFill>
        <p:spPr>
          <a:xfrm>
            <a:off x="406400" y="658813"/>
            <a:ext cx="2389188" cy="608012"/>
          </a:xfrm>
          <a:prstGeom prst="rect">
            <a:avLst/>
          </a:prstGeom>
          <a:noFill/>
          <a:ln w="9525">
            <a:noFill/>
          </a:ln>
        </p:spPr>
      </p:pic>
      <p:sp>
        <p:nvSpPr>
          <p:cNvPr id="18437" name="文本框 7"/>
          <p:cNvSpPr txBox="1"/>
          <p:nvPr>
            <p:custDataLst>
              <p:tags r:id="rId2"/>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18438" name="Text Box 2"/>
          <p:cNvSpPr txBox="1"/>
          <p:nvPr>
            <p:custDataLst>
              <p:tags r:id="rId3"/>
            </p:custDataLst>
          </p:nvPr>
        </p:nvSpPr>
        <p:spPr>
          <a:xfrm>
            <a:off x="4213860" y="1111885"/>
            <a:ext cx="6269355" cy="583565"/>
          </a:xfrm>
          <a:prstGeom prst="rect">
            <a:avLst/>
          </a:prstGeom>
          <a:noFill/>
          <a:ln w="28575" cap="flat" cmpd="sng">
            <a:solidFill>
              <a:srgbClr val="41719C"/>
            </a:solidFill>
            <a:prstDash val="solid"/>
            <a:round/>
            <a:headEnd type="none" w="med" len="med"/>
            <a:tailEnd type="none" w="med" len="med"/>
          </a:ln>
        </p:spPr>
        <p:txBody>
          <a:bodyPr wrap="square">
            <a:spAutoFit/>
          </a:bodyPr>
          <a:lstStyle/>
          <a:p>
            <a:pPr algn="ctr" eaLnBrk="0" hangingPunct="0">
              <a:spcBef>
                <a:spcPct val="50000"/>
              </a:spcBef>
            </a:pPr>
            <a:r>
              <a:rPr lang="zh-CN" altLang="en-US" sz="32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朗读第三段，思考：</a:t>
            </a:r>
            <a:endParaRPr lang="en-US" altLang="zh-CN" sz="3200" b="1">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19" name="图片 18"/>
          <p:cNvPicPr>
            <a:picLocks noChangeAspect="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a:xfrm>
            <a:off x="8176895" y="2809240"/>
            <a:ext cx="4177665" cy="4177665"/>
          </a:xfrm>
          <a:prstGeom prst="rect">
            <a:avLst/>
          </a:prstGeom>
        </p:spPr>
      </p:pic>
      <p:sp>
        <p:nvSpPr>
          <p:cNvPr id="2" name="Text Box 2"/>
          <p:cNvSpPr txBox="1"/>
          <p:nvPr>
            <p:custDataLst>
              <p:tags r:id="rId5"/>
            </p:custDataLst>
          </p:nvPr>
        </p:nvSpPr>
        <p:spPr>
          <a:xfrm>
            <a:off x="2299335" y="3172460"/>
            <a:ext cx="5697855" cy="1198880"/>
          </a:xfrm>
          <a:prstGeom prst="rect">
            <a:avLst/>
          </a:prstGeom>
          <a:noFill/>
          <a:ln w="28575" cap="flat" cmpd="sng">
            <a:solidFill>
              <a:srgbClr val="41719C"/>
            </a:solidFill>
            <a:prstDash val="solid"/>
            <a:round/>
            <a:headEnd type="none" w="med" len="med"/>
            <a:tailEnd type="none" w="med" len="med"/>
          </a:ln>
        </p:spPr>
        <p:txBody>
          <a:bodyPr wrap="square">
            <a:spAutoFit/>
          </a:bodyPr>
          <a:lstStyle/>
          <a:p>
            <a:pPr algn="just" eaLnBrk="0" hangingPunct="0">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rPr>
              <a:t>第三段：写探明石钟山得名由来的感想，</a:t>
            </a:r>
          </a:p>
          <a:p>
            <a:pPr algn="just" eaLnBrk="0" hangingPunct="0">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rPr>
              <a:t>表明写作意图。</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8" name="Text Box 4"/>
          <p:cNvSpPr txBox="1"/>
          <p:nvPr>
            <p:custDataLst>
              <p:tags r:id="rId1"/>
            </p:custDataLst>
          </p:nvPr>
        </p:nvSpPr>
        <p:spPr>
          <a:xfrm>
            <a:off x="2336800" y="1303020"/>
            <a:ext cx="3429000" cy="521970"/>
          </a:xfrm>
          <a:prstGeom prst="rect">
            <a:avLst/>
          </a:prstGeom>
          <a:noFill/>
          <a:ln w="9525">
            <a:noFill/>
          </a:ln>
        </p:spPr>
        <p:txBody>
          <a:bodyPr>
            <a:spAutoFit/>
          </a:bodyPr>
          <a:lstStyle/>
          <a:p>
            <a:pPr algn="l"/>
            <a:r>
              <a:rPr lang="zh-CN" altLang="en-US" sz="2800">
                <a:solidFill>
                  <a:srgbClr val="333399"/>
                </a:solidFill>
                <a:latin typeface="微软雅黑" panose="020B0503020204020204" pitchFamily="34" charset="-122"/>
                <a:ea typeface="微软雅黑" panose="020B0503020204020204" pitchFamily="34" charset="-122"/>
                <a:cs typeface="微软雅黑" panose="020B0503020204020204" pitchFamily="34" charset="-122"/>
              </a:rPr>
              <a:t>游因</a:t>
            </a:r>
            <a:r>
              <a:rPr lang="en-US" altLang="zh-CN" sz="2800">
                <a:solidFill>
                  <a:srgbClr val="333399"/>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solidFill>
                  <a:srgbClr val="333399"/>
                </a:solidFill>
                <a:latin typeface="微软雅黑" panose="020B0503020204020204" pitchFamily="34" charset="-122"/>
                <a:ea typeface="微软雅黑" panose="020B0503020204020204" pitchFamily="34" charset="-122"/>
                <a:cs typeface="微软雅黑" panose="020B0503020204020204" pitchFamily="34" charset="-122"/>
              </a:rPr>
              <a:t>质疑</a:t>
            </a:r>
            <a:endParaRPr lang="zh-CN" altLang="en-US" sz="28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2469" name="AutoShape 5"/>
          <p:cNvSpPr/>
          <p:nvPr>
            <p:custDataLst>
              <p:tags r:id="rId2"/>
            </p:custDataLst>
          </p:nvPr>
        </p:nvSpPr>
        <p:spPr>
          <a:xfrm>
            <a:off x="5080000" y="1068705"/>
            <a:ext cx="76200" cy="990600"/>
          </a:xfrm>
          <a:prstGeom prst="leftBracket">
            <a:avLst>
              <a:gd name="adj" fmla="val 108333"/>
            </a:avLst>
          </a:prstGeom>
          <a:solidFill>
            <a:schemeClr val="accent1"/>
          </a:solidFill>
          <a:ln w="9525" cap="flat" cmpd="sng">
            <a:solidFill>
              <a:srgbClr val="FF66CC"/>
            </a:solidFill>
            <a:prstDash val="solid"/>
            <a:headEnd type="none" w="med" len="med"/>
            <a:tailEnd type="none" w="med" len="med"/>
          </a:ln>
        </p:spPr>
        <p:txBody>
          <a:bodyPr wrap="none" anchor="ctr" anchorCtr="0"/>
          <a:lstStyle/>
          <a:p>
            <a:endParaRPr lang="zh-CN" altLang="en-US" sz="2800">
              <a:latin typeface="微软雅黑" panose="020B0503020204020204" pitchFamily="34" charset="-122"/>
              <a:ea typeface="微软雅黑" panose="020B0503020204020204" pitchFamily="34" charset="-122"/>
            </a:endParaRPr>
          </a:p>
        </p:txBody>
      </p:sp>
      <p:sp>
        <p:nvSpPr>
          <p:cNvPr id="62470" name="Text Box 6"/>
          <p:cNvSpPr txBox="1"/>
          <p:nvPr>
            <p:custDataLst>
              <p:tags r:id="rId3"/>
            </p:custDataLst>
          </p:nvPr>
        </p:nvSpPr>
        <p:spPr>
          <a:xfrm>
            <a:off x="5232400" y="916305"/>
            <a:ext cx="4114800" cy="953135"/>
          </a:xfrm>
          <a:prstGeom prst="rect">
            <a:avLst/>
          </a:prstGeom>
          <a:noFill/>
          <a:ln w="9525">
            <a:noFill/>
          </a:ln>
        </p:spPr>
        <p:txBody>
          <a:bodyPr>
            <a:spAutoFit/>
          </a:bodyPr>
          <a:lstStyle/>
          <a:p>
            <a:pPr algn="l"/>
            <a:r>
              <a:rPr lang="zh-CN" altLang="en-US" sz="2800">
                <a:solidFill>
                  <a:srgbClr val="CC3300"/>
                </a:solidFill>
                <a:latin typeface="微软雅黑" panose="020B0503020204020204" pitchFamily="34" charset="-122"/>
                <a:ea typeface="微软雅黑" panose="020B0503020204020204" pitchFamily="34" charset="-122"/>
                <a:cs typeface="微软雅黑" panose="020B0503020204020204" pitchFamily="34" charset="-122"/>
              </a:rPr>
              <a:t>郦说</a:t>
            </a:r>
            <a:r>
              <a:rPr lang="en-US" altLang="zh-CN" sz="2800">
                <a:solidFill>
                  <a:srgbClr val="CC33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solidFill>
                  <a:srgbClr val="CC3300"/>
                </a:solidFill>
                <a:latin typeface="微软雅黑" panose="020B0503020204020204" pitchFamily="34" charset="-122"/>
                <a:ea typeface="微软雅黑" panose="020B0503020204020204" pitchFamily="34" charset="-122"/>
                <a:cs typeface="微软雅黑" panose="020B0503020204020204" pitchFamily="34" charset="-122"/>
              </a:rPr>
              <a:t>人常疑之</a:t>
            </a:r>
          </a:p>
          <a:p>
            <a:pPr algn="l"/>
            <a:r>
              <a:rPr lang="zh-CN" altLang="en-US" sz="2800">
                <a:solidFill>
                  <a:srgbClr val="CC3300"/>
                </a:solidFill>
                <a:latin typeface="微软雅黑" panose="020B0503020204020204" pitchFamily="34" charset="-122"/>
                <a:ea typeface="微软雅黑" panose="020B0503020204020204" pitchFamily="34" charset="-122"/>
                <a:cs typeface="微软雅黑" panose="020B0503020204020204" pitchFamily="34" charset="-122"/>
              </a:rPr>
              <a:t>李说</a:t>
            </a:r>
            <a:r>
              <a:rPr lang="en-US" altLang="zh-CN" sz="2800">
                <a:solidFill>
                  <a:srgbClr val="CC33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solidFill>
                  <a:srgbClr val="CC3300"/>
                </a:solidFill>
                <a:latin typeface="微软雅黑" panose="020B0503020204020204" pitchFamily="34" charset="-122"/>
                <a:ea typeface="微软雅黑" panose="020B0503020204020204" pitchFamily="34" charset="-122"/>
                <a:cs typeface="微软雅黑" panose="020B0503020204020204" pitchFamily="34" charset="-122"/>
              </a:rPr>
              <a:t>余尤疑之</a:t>
            </a:r>
            <a:endParaRPr lang="zh-CN" altLang="en-US" sz="2800" b="0">
              <a:solidFill>
                <a:srgbClr val="CC33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2471" name="AutoShape 7"/>
          <p:cNvSpPr/>
          <p:nvPr>
            <p:custDataLst>
              <p:tags r:id="rId4"/>
            </p:custDataLst>
          </p:nvPr>
        </p:nvSpPr>
        <p:spPr>
          <a:xfrm>
            <a:off x="3479800" y="1983105"/>
            <a:ext cx="228600" cy="914400"/>
          </a:xfrm>
          <a:prstGeom prst="downArrow">
            <a:avLst>
              <a:gd name="adj1" fmla="val 50000"/>
              <a:gd name="adj2" fmla="val 100000"/>
            </a:avLst>
          </a:prstGeom>
          <a:solidFill>
            <a:schemeClr val="accent1"/>
          </a:solidFill>
          <a:ln w="9525" cap="flat" cmpd="sng">
            <a:solidFill>
              <a:schemeClr val="tx1"/>
            </a:solidFill>
            <a:prstDash val="solid"/>
            <a:miter/>
            <a:headEnd type="none" w="med" len="med"/>
            <a:tailEnd type="none" w="med" len="med"/>
          </a:ln>
        </p:spPr>
        <p:txBody>
          <a:bodyPr vert="eaVert" wrap="none" anchor="ctr" anchorCtr="0"/>
          <a:lstStyle/>
          <a:p>
            <a:endParaRPr lang="zh-CN" altLang="en-US" sz="2800">
              <a:latin typeface="微软雅黑" panose="020B0503020204020204" pitchFamily="34" charset="-122"/>
              <a:ea typeface="微软雅黑" panose="020B0503020204020204" pitchFamily="34" charset="-122"/>
            </a:endParaRPr>
          </a:p>
        </p:txBody>
      </p:sp>
      <p:sp>
        <p:nvSpPr>
          <p:cNvPr id="62472" name="Text Box 8"/>
          <p:cNvSpPr txBox="1"/>
          <p:nvPr>
            <p:custDataLst>
              <p:tags r:id="rId5"/>
            </p:custDataLst>
          </p:nvPr>
        </p:nvSpPr>
        <p:spPr>
          <a:xfrm>
            <a:off x="2336800" y="3430905"/>
            <a:ext cx="2895600" cy="521970"/>
          </a:xfrm>
          <a:prstGeom prst="rect">
            <a:avLst/>
          </a:prstGeom>
          <a:noFill/>
          <a:ln w="9525">
            <a:noFill/>
          </a:ln>
        </p:spPr>
        <p:txBody>
          <a:bodyPr>
            <a:spAutoFit/>
          </a:bodyPr>
          <a:lstStyle/>
          <a:p>
            <a:pPr algn="l"/>
            <a:r>
              <a:rPr lang="zh-CN" altLang="en-US" sz="2800">
                <a:solidFill>
                  <a:srgbClr val="333399"/>
                </a:solidFill>
                <a:latin typeface="微软雅黑" panose="020B0503020204020204" pitchFamily="34" charset="-122"/>
                <a:ea typeface="微软雅黑" panose="020B0503020204020204" pitchFamily="34" charset="-122"/>
                <a:cs typeface="微软雅黑" panose="020B0503020204020204" pitchFamily="34" charset="-122"/>
              </a:rPr>
              <a:t>游历</a:t>
            </a:r>
            <a:r>
              <a:rPr lang="en-US" altLang="zh-CN" sz="2800">
                <a:solidFill>
                  <a:srgbClr val="333399"/>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solidFill>
                  <a:srgbClr val="333399"/>
                </a:solidFill>
                <a:latin typeface="微软雅黑" panose="020B0503020204020204" pitchFamily="34" charset="-122"/>
                <a:ea typeface="微软雅黑" panose="020B0503020204020204" pitchFamily="34" charset="-122"/>
                <a:cs typeface="微软雅黑" panose="020B0503020204020204" pitchFamily="34" charset="-122"/>
              </a:rPr>
              <a:t>解疑</a:t>
            </a:r>
          </a:p>
        </p:txBody>
      </p:sp>
      <p:sp>
        <p:nvSpPr>
          <p:cNvPr id="62473" name="AutoShape 9"/>
          <p:cNvSpPr/>
          <p:nvPr>
            <p:custDataLst>
              <p:tags r:id="rId6"/>
            </p:custDataLst>
          </p:nvPr>
        </p:nvSpPr>
        <p:spPr>
          <a:xfrm>
            <a:off x="5003800" y="3202305"/>
            <a:ext cx="76200" cy="1600200"/>
          </a:xfrm>
          <a:prstGeom prst="leftBracket">
            <a:avLst>
              <a:gd name="adj" fmla="val 175000"/>
            </a:avLst>
          </a:prstGeom>
          <a:solidFill>
            <a:schemeClr val="accent1"/>
          </a:solidFill>
          <a:ln w="9525" cap="flat" cmpd="sng">
            <a:solidFill>
              <a:srgbClr val="FF66CC"/>
            </a:solidFill>
            <a:prstDash val="solid"/>
            <a:headEnd type="none" w="med" len="med"/>
            <a:tailEnd type="none" w="med" len="med"/>
          </a:ln>
        </p:spPr>
        <p:txBody>
          <a:bodyPr wrap="none" anchor="ctr" anchorCtr="0"/>
          <a:lstStyle/>
          <a:p>
            <a:endParaRPr lang="zh-CN" altLang="en-US" sz="2800">
              <a:latin typeface="微软雅黑" panose="020B0503020204020204" pitchFamily="34" charset="-122"/>
              <a:ea typeface="微软雅黑" panose="020B0503020204020204" pitchFamily="34" charset="-122"/>
            </a:endParaRPr>
          </a:p>
        </p:txBody>
      </p:sp>
      <p:sp>
        <p:nvSpPr>
          <p:cNvPr id="62474" name="Text Box 10"/>
          <p:cNvSpPr txBox="1"/>
          <p:nvPr>
            <p:custDataLst>
              <p:tags r:id="rId7"/>
            </p:custDataLst>
          </p:nvPr>
        </p:nvSpPr>
        <p:spPr>
          <a:xfrm>
            <a:off x="5156200" y="2973705"/>
            <a:ext cx="2133600" cy="521970"/>
          </a:xfrm>
          <a:prstGeom prst="rect">
            <a:avLst/>
          </a:prstGeom>
          <a:noFill/>
          <a:ln w="9525">
            <a:noFill/>
          </a:ln>
        </p:spPr>
        <p:txBody>
          <a:bodyPr>
            <a:spAutoFit/>
          </a:bodyPr>
          <a:lstStyle/>
          <a:p>
            <a:pPr algn="l"/>
            <a:r>
              <a:rPr lang="zh-CN" altLang="en-US" sz="2800">
                <a:solidFill>
                  <a:srgbClr val="CC3300"/>
                </a:solidFill>
                <a:latin typeface="微软雅黑" panose="020B0503020204020204" pitchFamily="34" charset="-122"/>
                <a:ea typeface="微软雅黑" panose="020B0503020204020204" pitchFamily="34" charset="-122"/>
              </a:rPr>
              <a:t>夜游见闻</a:t>
            </a:r>
            <a:endParaRPr lang="zh-CN" altLang="en-US" sz="2800" b="0">
              <a:solidFill>
                <a:srgbClr val="CC3300"/>
              </a:solidFill>
              <a:latin typeface="微软雅黑" panose="020B0503020204020204" pitchFamily="34" charset="-122"/>
              <a:ea typeface="微软雅黑" panose="020B0503020204020204" pitchFamily="34" charset="-122"/>
            </a:endParaRPr>
          </a:p>
        </p:txBody>
      </p:sp>
      <p:sp>
        <p:nvSpPr>
          <p:cNvPr id="62475" name="Text Box 11"/>
          <p:cNvSpPr txBox="1"/>
          <p:nvPr>
            <p:custDataLst>
              <p:tags r:id="rId8"/>
            </p:custDataLst>
          </p:nvPr>
        </p:nvSpPr>
        <p:spPr>
          <a:xfrm>
            <a:off x="7185025" y="2372043"/>
            <a:ext cx="2362200" cy="1814830"/>
          </a:xfrm>
          <a:prstGeom prst="rect">
            <a:avLst/>
          </a:prstGeom>
          <a:noFill/>
          <a:ln w="9525">
            <a:noFill/>
          </a:ln>
        </p:spPr>
        <p:txBody>
          <a:bodyPr>
            <a:spAutoFit/>
          </a:bodyPr>
          <a:lstStyle/>
          <a:p>
            <a:pPr algn="l"/>
            <a:r>
              <a:rPr lang="zh-CN" altLang="en-US" sz="2800">
                <a:solidFill>
                  <a:srgbClr val="333399"/>
                </a:solidFill>
                <a:latin typeface="微软雅黑" panose="020B0503020204020204" pitchFamily="34" charset="-122"/>
                <a:ea typeface="微软雅黑" panose="020B0503020204020204" pitchFamily="34" charset="-122"/>
              </a:rPr>
              <a:t>大石侧立</a:t>
            </a:r>
          </a:p>
          <a:p>
            <a:pPr algn="l"/>
            <a:r>
              <a:rPr lang="zh-CN" altLang="en-US" sz="2800">
                <a:solidFill>
                  <a:srgbClr val="333399"/>
                </a:solidFill>
                <a:latin typeface="微软雅黑" panose="020B0503020204020204" pitchFamily="34" charset="-122"/>
                <a:ea typeface="微软雅黑" panose="020B0503020204020204" pitchFamily="34" charset="-122"/>
              </a:rPr>
              <a:t>栖鹘惊飞</a:t>
            </a:r>
          </a:p>
          <a:p>
            <a:pPr algn="l"/>
            <a:r>
              <a:rPr lang="zh-CN" altLang="en-US" sz="2800">
                <a:solidFill>
                  <a:srgbClr val="333399"/>
                </a:solidFill>
                <a:latin typeface="微软雅黑" panose="020B0503020204020204" pitchFamily="34" charset="-122"/>
                <a:ea typeface="微软雅黑" panose="020B0503020204020204" pitchFamily="34" charset="-122"/>
              </a:rPr>
              <a:t>鹳鹤怪叫</a:t>
            </a:r>
          </a:p>
          <a:p>
            <a:pPr algn="l"/>
            <a:r>
              <a:rPr lang="zh-CN" altLang="en-US" sz="2800">
                <a:solidFill>
                  <a:srgbClr val="333399"/>
                </a:solidFill>
                <a:latin typeface="微软雅黑" panose="020B0503020204020204" pitchFamily="34" charset="-122"/>
                <a:ea typeface="微软雅黑" panose="020B0503020204020204" pitchFamily="34" charset="-122"/>
              </a:rPr>
              <a:t>水声轰鸣</a:t>
            </a:r>
            <a:endParaRPr lang="zh-CN" altLang="en-US" sz="2800" b="0">
              <a:latin typeface="微软雅黑" panose="020B0503020204020204" pitchFamily="34" charset="-122"/>
              <a:ea typeface="微软雅黑" panose="020B0503020204020204" pitchFamily="34" charset="-122"/>
            </a:endParaRPr>
          </a:p>
        </p:txBody>
      </p:sp>
      <p:sp>
        <p:nvSpPr>
          <p:cNvPr id="62476" name="Text Box 12"/>
          <p:cNvSpPr txBox="1"/>
          <p:nvPr>
            <p:custDataLst>
              <p:tags r:id="rId9"/>
            </p:custDataLst>
          </p:nvPr>
        </p:nvSpPr>
        <p:spPr>
          <a:xfrm>
            <a:off x="5167313" y="4388168"/>
            <a:ext cx="1828800" cy="521970"/>
          </a:xfrm>
          <a:prstGeom prst="rect">
            <a:avLst/>
          </a:prstGeom>
          <a:noFill/>
          <a:ln w="9525">
            <a:noFill/>
          </a:ln>
        </p:spPr>
        <p:txBody>
          <a:bodyPr>
            <a:spAutoFit/>
          </a:bodyPr>
          <a:lstStyle/>
          <a:p>
            <a:pPr algn="l"/>
            <a:r>
              <a:rPr lang="zh-CN" altLang="en-US" sz="2800">
                <a:solidFill>
                  <a:srgbClr val="CC3300"/>
                </a:solidFill>
                <a:latin typeface="微软雅黑" panose="020B0503020204020204" pitchFamily="34" charset="-122"/>
                <a:ea typeface="微软雅黑" panose="020B0503020204020204" pitchFamily="34" charset="-122"/>
              </a:rPr>
              <a:t>肯定命名</a:t>
            </a:r>
          </a:p>
        </p:txBody>
      </p:sp>
      <p:sp>
        <p:nvSpPr>
          <p:cNvPr id="62477" name="AutoShape 13"/>
          <p:cNvSpPr/>
          <p:nvPr>
            <p:custDataLst>
              <p:tags r:id="rId10"/>
            </p:custDataLst>
          </p:nvPr>
        </p:nvSpPr>
        <p:spPr>
          <a:xfrm>
            <a:off x="3479800" y="4421505"/>
            <a:ext cx="228600" cy="914400"/>
          </a:xfrm>
          <a:prstGeom prst="downArrow">
            <a:avLst>
              <a:gd name="adj1" fmla="val 50000"/>
              <a:gd name="adj2" fmla="val 100000"/>
            </a:avLst>
          </a:prstGeom>
          <a:solidFill>
            <a:schemeClr val="accent1"/>
          </a:solidFill>
          <a:ln w="9525" cap="flat" cmpd="sng">
            <a:solidFill>
              <a:schemeClr val="tx1"/>
            </a:solidFill>
            <a:prstDash val="solid"/>
            <a:miter/>
            <a:headEnd type="none" w="med" len="med"/>
            <a:tailEnd type="none" w="med" len="med"/>
          </a:ln>
        </p:spPr>
        <p:txBody>
          <a:bodyPr vert="eaVert" wrap="none" anchor="ctr" anchorCtr="0"/>
          <a:lstStyle/>
          <a:p>
            <a:endParaRPr lang="zh-CN" altLang="en-US" sz="2800">
              <a:latin typeface="微软雅黑" panose="020B0503020204020204" pitchFamily="34" charset="-122"/>
              <a:ea typeface="微软雅黑" panose="020B0503020204020204" pitchFamily="34" charset="-122"/>
            </a:endParaRPr>
          </a:p>
        </p:txBody>
      </p:sp>
      <p:sp>
        <p:nvSpPr>
          <p:cNvPr id="62478" name="Text Box 14"/>
          <p:cNvSpPr txBox="1"/>
          <p:nvPr>
            <p:custDataLst>
              <p:tags r:id="rId11"/>
            </p:custDataLst>
          </p:nvPr>
        </p:nvSpPr>
        <p:spPr>
          <a:xfrm>
            <a:off x="2336800" y="5869305"/>
            <a:ext cx="6705600" cy="521970"/>
          </a:xfrm>
          <a:prstGeom prst="rect">
            <a:avLst/>
          </a:prstGeom>
          <a:noFill/>
          <a:ln w="9525">
            <a:noFill/>
          </a:ln>
        </p:spPr>
        <p:txBody>
          <a:bodyPr>
            <a:spAutoFit/>
          </a:bodyPr>
          <a:lstStyle/>
          <a:p>
            <a:pPr algn="l"/>
            <a:r>
              <a:rPr lang="zh-CN" altLang="en-US" sz="2800">
                <a:solidFill>
                  <a:srgbClr val="333399"/>
                </a:solidFill>
                <a:latin typeface="微软雅黑" panose="020B0503020204020204" pitchFamily="34" charset="-122"/>
                <a:ea typeface="微软雅黑" panose="020B0503020204020204" pitchFamily="34" charset="-122"/>
                <a:cs typeface="微软雅黑" panose="020B0503020204020204" pitchFamily="34" charset="-122"/>
              </a:rPr>
              <a:t>游感</a:t>
            </a:r>
            <a:r>
              <a:rPr lang="en-US" altLang="zh-CN" sz="2800">
                <a:solidFill>
                  <a:srgbClr val="333399"/>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solidFill>
                  <a:srgbClr val="333399"/>
                </a:solidFill>
                <a:latin typeface="微软雅黑" panose="020B0503020204020204" pitchFamily="34" charset="-122"/>
                <a:ea typeface="微软雅黑" panose="020B0503020204020204" pitchFamily="34" charset="-122"/>
                <a:cs typeface="微软雅黑" panose="020B0503020204020204" pitchFamily="34" charset="-122"/>
              </a:rPr>
              <a:t>总评：</a:t>
            </a:r>
            <a:r>
              <a:rPr lang="zh-CN" altLang="en-US" sz="2800">
                <a:solidFill>
                  <a:srgbClr val="CC3300"/>
                </a:solidFill>
                <a:latin typeface="微软雅黑" panose="020B0503020204020204" pitchFamily="34" charset="-122"/>
                <a:ea typeface="微软雅黑" panose="020B0503020204020204" pitchFamily="34" charset="-122"/>
                <a:cs typeface="微软雅黑" panose="020B0503020204020204" pitchFamily="34" charset="-122"/>
              </a:rPr>
              <a:t>不可臆断有无</a:t>
            </a:r>
            <a:endParaRPr lang="zh-CN" altLang="en-US" sz="2800">
              <a:solidFill>
                <a:srgbClr val="333399"/>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7117" name="WordArt 15"/>
          <p:cNvSpPr>
            <a:spLocks noTextEdit="1"/>
          </p:cNvSpPr>
          <p:nvPr>
            <p:custDataLst>
              <p:tags r:id="rId12"/>
            </p:custDataLst>
          </p:nvPr>
        </p:nvSpPr>
        <p:spPr>
          <a:xfrm>
            <a:off x="8966200" y="1068705"/>
            <a:ext cx="1876425" cy="1219200"/>
          </a:xfrm>
          <a:prstGeom prst="rect">
            <a:avLst/>
          </a:prstGeom>
        </p:spPr>
        <p:txBody>
          <a:bodyPr wrap="none" fromWordArt="1">
            <a:prstTxWarp prst="textDeflate">
              <a:avLst>
                <a:gd name="adj" fmla="val 26227"/>
              </a:avLst>
            </a:prstTxWarp>
            <a:normAutofit/>
          </a:bodyPr>
          <a:lstStyle/>
          <a:p>
            <a:pPr algn="ctr" eaLnBrk="0" hangingPunct="0"/>
            <a:r>
              <a:rPr lang="zh-CN" altLang="en-US" sz="2800" b="1">
                <a:ln w="9525" cap="flat" cmpd="sng">
                  <a:solidFill>
                    <a:srgbClr val="3366FF"/>
                  </a:solidFill>
                  <a:prstDash val="solid"/>
                  <a:headEnd type="none" w="med" len="med"/>
                  <a:tailEnd type="none" w="med" len="med"/>
                </a:ln>
                <a:solidFill>
                  <a:srgbClr val="0000FF"/>
                </a:solidFill>
                <a:latin typeface="微软雅黑" panose="020B0503020204020204" pitchFamily="34" charset="-122"/>
                <a:ea typeface="微软雅黑" panose="020B0503020204020204" pitchFamily="34" charset="-122"/>
              </a:rPr>
              <a:t>议论为主</a:t>
            </a:r>
          </a:p>
          <a:p>
            <a:pPr algn="ctr" eaLnBrk="0" hangingPunct="0"/>
            <a:r>
              <a:rPr lang="zh-CN" altLang="en-US" sz="2800" b="1">
                <a:ln w="9525" cap="flat" cmpd="sng">
                  <a:solidFill>
                    <a:srgbClr val="3366FF"/>
                  </a:solidFill>
                  <a:prstDash val="solid"/>
                  <a:headEnd type="none" w="med" len="med"/>
                  <a:tailEnd type="none" w="med" len="med"/>
                </a:ln>
                <a:solidFill>
                  <a:srgbClr val="0000FF"/>
                </a:solidFill>
                <a:latin typeface="微软雅黑" panose="020B0503020204020204" pitchFamily="34" charset="-122"/>
                <a:ea typeface="微软雅黑" panose="020B0503020204020204" pitchFamily="34" charset="-122"/>
              </a:rPr>
              <a:t>提出问题</a:t>
            </a:r>
          </a:p>
        </p:txBody>
      </p:sp>
      <p:sp>
        <p:nvSpPr>
          <p:cNvPr id="62480" name="AutoShape 16"/>
          <p:cNvSpPr/>
          <p:nvPr>
            <p:custDataLst>
              <p:tags r:id="rId13"/>
            </p:custDataLst>
          </p:nvPr>
        </p:nvSpPr>
        <p:spPr>
          <a:xfrm>
            <a:off x="9880600" y="2287905"/>
            <a:ext cx="228600" cy="914400"/>
          </a:xfrm>
          <a:prstGeom prst="downArrow">
            <a:avLst>
              <a:gd name="adj1" fmla="val 50000"/>
              <a:gd name="adj2" fmla="val 100000"/>
            </a:avLst>
          </a:prstGeom>
          <a:solidFill>
            <a:schemeClr val="accent1"/>
          </a:solidFill>
          <a:ln w="9525" cap="flat" cmpd="sng">
            <a:solidFill>
              <a:schemeClr val="tx1"/>
            </a:solidFill>
            <a:prstDash val="solid"/>
            <a:miter/>
            <a:headEnd type="none" w="med" len="med"/>
            <a:tailEnd type="none" w="med" len="med"/>
          </a:ln>
        </p:spPr>
        <p:txBody>
          <a:bodyPr vert="eaVert" wrap="none" anchor="ctr" anchorCtr="0"/>
          <a:lstStyle/>
          <a:p>
            <a:endParaRPr lang="zh-CN" altLang="en-US" sz="2800">
              <a:latin typeface="微软雅黑" panose="020B0503020204020204" pitchFamily="34" charset="-122"/>
              <a:ea typeface="微软雅黑" panose="020B0503020204020204" pitchFamily="34" charset="-122"/>
            </a:endParaRPr>
          </a:p>
        </p:txBody>
      </p:sp>
      <p:sp>
        <p:nvSpPr>
          <p:cNvPr id="47119" name="WordArt 17"/>
          <p:cNvSpPr>
            <a:spLocks noTextEdit="1"/>
          </p:cNvSpPr>
          <p:nvPr>
            <p:custDataLst>
              <p:tags r:id="rId14"/>
            </p:custDataLst>
          </p:nvPr>
        </p:nvSpPr>
        <p:spPr>
          <a:xfrm>
            <a:off x="9042400" y="3430905"/>
            <a:ext cx="1876425" cy="1219200"/>
          </a:xfrm>
          <a:prstGeom prst="rect">
            <a:avLst/>
          </a:prstGeom>
        </p:spPr>
        <p:txBody>
          <a:bodyPr wrap="none" fromWordArt="1">
            <a:prstTxWarp prst="textDeflate">
              <a:avLst>
                <a:gd name="adj" fmla="val 26227"/>
              </a:avLst>
            </a:prstTxWarp>
            <a:normAutofit/>
          </a:bodyPr>
          <a:lstStyle/>
          <a:p>
            <a:pPr algn="ctr" eaLnBrk="0" hangingPunct="0"/>
            <a:r>
              <a:rPr lang="zh-CN" altLang="en-US" sz="2800" b="1">
                <a:ln w="9525" cap="flat" cmpd="sng">
                  <a:solidFill>
                    <a:srgbClr val="3366FF"/>
                  </a:solidFill>
                  <a:prstDash val="solid"/>
                  <a:headEnd type="none" w="med" len="med"/>
                  <a:tailEnd type="none" w="med" len="med"/>
                </a:ln>
                <a:solidFill>
                  <a:srgbClr val="0000FF"/>
                </a:solidFill>
                <a:latin typeface="微软雅黑" panose="020B0503020204020204" pitchFamily="34" charset="-122"/>
                <a:ea typeface="微软雅黑" panose="020B0503020204020204" pitchFamily="34" charset="-122"/>
              </a:rPr>
              <a:t>叙议结合</a:t>
            </a:r>
          </a:p>
          <a:p>
            <a:pPr algn="ctr" eaLnBrk="0" hangingPunct="0"/>
            <a:r>
              <a:rPr lang="zh-CN" altLang="en-US" sz="2800" b="1">
                <a:ln w="9525" cap="flat" cmpd="sng">
                  <a:solidFill>
                    <a:srgbClr val="3366FF"/>
                  </a:solidFill>
                  <a:prstDash val="solid"/>
                  <a:headEnd type="none" w="med" len="med"/>
                  <a:tailEnd type="none" w="med" len="med"/>
                </a:ln>
                <a:solidFill>
                  <a:srgbClr val="0000FF"/>
                </a:solidFill>
                <a:latin typeface="微软雅黑" panose="020B0503020204020204" pitchFamily="34" charset="-122"/>
                <a:ea typeface="微软雅黑" panose="020B0503020204020204" pitchFamily="34" charset="-122"/>
              </a:rPr>
              <a:t>解决问题</a:t>
            </a:r>
          </a:p>
        </p:txBody>
      </p:sp>
      <p:sp>
        <p:nvSpPr>
          <p:cNvPr id="62482" name="AutoShape 18"/>
          <p:cNvSpPr/>
          <p:nvPr>
            <p:custDataLst>
              <p:tags r:id="rId15"/>
            </p:custDataLst>
          </p:nvPr>
        </p:nvSpPr>
        <p:spPr>
          <a:xfrm>
            <a:off x="9880600" y="4497705"/>
            <a:ext cx="228600" cy="914400"/>
          </a:xfrm>
          <a:prstGeom prst="downArrow">
            <a:avLst>
              <a:gd name="adj1" fmla="val 50000"/>
              <a:gd name="adj2" fmla="val 100000"/>
            </a:avLst>
          </a:prstGeom>
          <a:solidFill>
            <a:schemeClr val="accent1"/>
          </a:solidFill>
          <a:ln w="9525" cap="flat" cmpd="sng">
            <a:solidFill>
              <a:schemeClr val="tx1"/>
            </a:solidFill>
            <a:prstDash val="solid"/>
            <a:miter/>
            <a:headEnd type="none" w="med" len="med"/>
            <a:tailEnd type="none" w="med" len="med"/>
          </a:ln>
        </p:spPr>
        <p:txBody>
          <a:bodyPr vert="eaVert" wrap="none" anchor="ctr" anchorCtr="0"/>
          <a:lstStyle/>
          <a:p>
            <a:endParaRPr lang="zh-CN" altLang="en-US" sz="2800">
              <a:latin typeface="微软雅黑" panose="020B0503020204020204" pitchFamily="34" charset="-122"/>
              <a:ea typeface="微软雅黑" panose="020B0503020204020204" pitchFamily="34" charset="-122"/>
            </a:endParaRPr>
          </a:p>
        </p:txBody>
      </p:sp>
      <p:sp>
        <p:nvSpPr>
          <p:cNvPr id="47121" name="WordArt 19"/>
          <p:cNvSpPr>
            <a:spLocks noTextEdit="1"/>
          </p:cNvSpPr>
          <p:nvPr>
            <p:custDataLst>
              <p:tags r:id="rId16"/>
            </p:custDataLst>
          </p:nvPr>
        </p:nvSpPr>
        <p:spPr>
          <a:xfrm>
            <a:off x="9042400" y="5412105"/>
            <a:ext cx="1876425" cy="1219200"/>
          </a:xfrm>
          <a:prstGeom prst="rect">
            <a:avLst/>
          </a:prstGeom>
        </p:spPr>
        <p:txBody>
          <a:bodyPr wrap="none" fromWordArt="1">
            <a:prstTxWarp prst="textDeflate">
              <a:avLst>
                <a:gd name="adj" fmla="val 26227"/>
              </a:avLst>
            </a:prstTxWarp>
            <a:normAutofit/>
          </a:bodyPr>
          <a:lstStyle/>
          <a:p>
            <a:pPr algn="ctr" eaLnBrk="0" hangingPunct="0"/>
            <a:r>
              <a:rPr lang="zh-CN" altLang="en-US" sz="2800" b="1">
                <a:ln w="9525" cap="flat" cmpd="sng">
                  <a:solidFill>
                    <a:srgbClr val="3366FF"/>
                  </a:solidFill>
                  <a:prstDash val="solid"/>
                  <a:headEnd type="none" w="med" len="med"/>
                  <a:tailEnd type="none" w="med" len="med"/>
                </a:ln>
                <a:solidFill>
                  <a:srgbClr val="0000FF"/>
                </a:solidFill>
                <a:latin typeface="微软雅黑" panose="020B0503020204020204" pitchFamily="34" charset="-122"/>
                <a:ea typeface="微软雅黑" panose="020B0503020204020204" pitchFamily="34" charset="-122"/>
              </a:rPr>
              <a:t>集中议论</a:t>
            </a:r>
          </a:p>
          <a:p>
            <a:pPr algn="ctr" eaLnBrk="0" hangingPunct="0"/>
            <a:r>
              <a:rPr lang="zh-CN" altLang="en-US" sz="2800" b="1">
                <a:ln w="9525" cap="flat" cmpd="sng">
                  <a:solidFill>
                    <a:srgbClr val="3366FF"/>
                  </a:solidFill>
                  <a:prstDash val="solid"/>
                  <a:headEnd type="none" w="med" len="med"/>
                  <a:tailEnd type="none" w="med" len="med"/>
                </a:ln>
                <a:solidFill>
                  <a:srgbClr val="0000FF"/>
                </a:solidFill>
                <a:latin typeface="微软雅黑" panose="020B0503020204020204" pitchFamily="34" charset="-122"/>
                <a:ea typeface="微软雅黑" panose="020B0503020204020204" pitchFamily="34" charset="-122"/>
              </a:rPr>
              <a:t>抒发感想</a:t>
            </a:r>
          </a:p>
        </p:txBody>
      </p:sp>
      <p:sp>
        <p:nvSpPr>
          <p:cNvPr id="62484" name="AutoShape 20"/>
          <p:cNvSpPr/>
          <p:nvPr>
            <p:custDataLst>
              <p:tags r:id="rId17"/>
            </p:custDataLst>
          </p:nvPr>
        </p:nvSpPr>
        <p:spPr>
          <a:xfrm>
            <a:off x="7040563" y="2732405"/>
            <a:ext cx="73025" cy="1800225"/>
          </a:xfrm>
          <a:prstGeom prst="leftBracket">
            <a:avLst>
              <a:gd name="adj" fmla="val 205434"/>
            </a:avLst>
          </a:prstGeom>
          <a:solidFill>
            <a:schemeClr val="accent1"/>
          </a:solidFill>
          <a:ln w="9525" cap="flat" cmpd="sng">
            <a:solidFill>
              <a:srgbClr val="FF66CC"/>
            </a:solidFill>
            <a:prstDash val="solid"/>
            <a:headEnd type="none" w="med" len="med"/>
            <a:tailEnd type="none" w="med" len="med"/>
          </a:ln>
        </p:spPr>
        <p:txBody>
          <a:bodyPr wrap="none" anchor="ctr" anchorCtr="0"/>
          <a:lstStyle/>
          <a:p>
            <a:endParaRPr lang="zh-CN" altLang="en-US" sz="2800">
              <a:latin typeface="微软雅黑" panose="020B0503020204020204" pitchFamily="34" charset="-122"/>
              <a:ea typeface="微软雅黑" panose="020B0503020204020204" pitchFamily="34" charset="-122"/>
            </a:endParaRPr>
          </a:p>
        </p:txBody>
      </p:sp>
      <p:pic>
        <p:nvPicPr>
          <p:cNvPr id="18435" name="图片 1" descr="组48325同意"/>
          <p:cNvPicPr>
            <a:picLocks noChangeAspect="1"/>
          </p:cNvPicPr>
          <p:nvPr>
            <p:custDataLst>
              <p:tags r:id="rId18"/>
            </p:custDataLst>
          </p:nvPr>
        </p:nvPicPr>
        <p:blipFill>
          <a:blip r:embed="rId21"/>
          <a:stretch>
            <a:fillRect/>
          </a:stretch>
        </p:blipFill>
        <p:spPr>
          <a:xfrm>
            <a:off x="406400" y="658813"/>
            <a:ext cx="2389188" cy="608012"/>
          </a:xfrm>
          <a:prstGeom prst="rect">
            <a:avLst/>
          </a:prstGeom>
          <a:noFill/>
          <a:ln w="9525">
            <a:noFill/>
          </a:ln>
        </p:spPr>
      </p:pic>
      <p:sp>
        <p:nvSpPr>
          <p:cNvPr id="18437" name="文本框 7"/>
          <p:cNvSpPr txBox="1"/>
          <p:nvPr>
            <p:custDataLst>
              <p:tags r:id="rId19"/>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62468"/>
                                        </p:tgtEl>
                                        <p:attrNameLst>
                                          <p:attrName>style.visibility</p:attrName>
                                        </p:attrNameLst>
                                      </p:cBhvr>
                                      <p:to>
                                        <p:strVal val="visible"/>
                                      </p:to>
                                    </p:set>
                                    <p:anim to="" calcmode="lin" valueType="num">
                                      <p:cBhvr>
                                        <p:cTn id="7" dur="1" fill="hold"/>
                                        <p:tgtEl>
                                          <p:spTgt spid="62468"/>
                                        </p:tgtEl>
                                        <p:attrNameLst>
                                          <p:attrName>style.visibility</p:attrName>
                                        </p:attrNameLst>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62469"/>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24" presetClass="entr" presetSubtype="0" fill="hold" grpId="0" nodeType="clickEffect">
                                  <p:stCondLst>
                                    <p:cond delay="0"/>
                                  </p:stCondLst>
                                  <p:childTnLst>
                                    <p:set>
                                      <p:cBhvr>
                                        <p:cTn id="15" dur="1" fill="hold">
                                          <p:stCondLst>
                                            <p:cond delay="499"/>
                                          </p:stCondLst>
                                        </p:cTn>
                                        <p:tgtEl>
                                          <p:spTgt spid="62470"/>
                                        </p:tgtEl>
                                        <p:attrNameLst>
                                          <p:attrName>style.visibility</p:attrName>
                                        </p:attrNameLst>
                                      </p:cBhvr>
                                      <p:to>
                                        <p:strVal val="visible"/>
                                      </p:to>
                                    </p:set>
                                    <p:anim to="" calcmode="lin" valueType="num">
                                      <p:cBhvr>
                                        <p:cTn id="16" dur="1" fill="hold"/>
                                        <p:tgtEl>
                                          <p:spTgt spid="62470"/>
                                        </p:tgtEl>
                                        <p:attrNameLst>
                                          <p:attrName>style.visibility</p:attrName>
                                        </p:attrNameLst>
                                      </p:cBhvr>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62471"/>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24" presetClass="entr" presetSubtype="0" fill="hold" grpId="0" nodeType="clickEffect">
                                  <p:stCondLst>
                                    <p:cond delay="0"/>
                                  </p:stCondLst>
                                  <p:childTnLst>
                                    <p:set>
                                      <p:cBhvr>
                                        <p:cTn id="24" dur="1" fill="hold">
                                          <p:stCondLst>
                                            <p:cond delay="499"/>
                                          </p:stCondLst>
                                        </p:cTn>
                                        <p:tgtEl>
                                          <p:spTgt spid="62472"/>
                                        </p:tgtEl>
                                        <p:attrNameLst>
                                          <p:attrName>style.visibility</p:attrName>
                                        </p:attrNameLst>
                                      </p:cBhvr>
                                      <p:to>
                                        <p:strVal val="visible"/>
                                      </p:to>
                                    </p:set>
                                    <p:anim to="" calcmode="lin" valueType="num">
                                      <p:cBhvr>
                                        <p:cTn id="25" dur="1" fill="hold"/>
                                        <p:tgtEl>
                                          <p:spTgt spid="62472"/>
                                        </p:tgtEl>
                                        <p:attrNameLst>
                                          <p:attrName>style.visibility</p:attrName>
                                        </p:attrNameLst>
                                      </p:cBhvr>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62473"/>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24" presetClass="entr" presetSubtype="0" fill="hold" grpId="0" nodeType="clickEffect">
                                  <p:stCondLst>
                                    <p:cond delay="0"/>
                                  </p:stCondLst>
                                  <p:childTnLst>
                                    <p:set>
                                      <p:cBhvr>
                                        <p:cTn id="33" dur="1" fill="hold">
                                          <p:stCondLst>
                                            <p:cond delay="499"/>
                                          </p:stCondLst>
                                        </p:cTn>
                                        <p:tgtEl>
                                          <p:spTgt spid="62474"/>
                                        </p:tgtEl>
                                        <p:attrNameLst>
                                          <p:attrName>style.visibility</p:attrName>
                                        </p:attrNameLst>
                                      </p:cBhvr>
                                      <p:to>
                                        <p:strVal val="visible"/>
                                      </p:to>
                                    </p:set>
                                    <p:anim to="" calcmode="lin" valueType="num">
                                      <p:cBhvr>
                                        <p:cTn id="34" dur="1" fill="hold"/>
                                        <p:tgtEl>
                                          <p:spTgt spid="62474"/>
                                        </p:tgtEl>
                                        <p:attrNameLst>
                                          <p:attrName>style.visibility</p:attrName>
                                        </p:attrNameLst>
                                      </p:cBhvr>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4" presetClass="entr" presetSubtype="0" fill="hold" grpId="0" nodeType="clickEffect">
                                  <p:stCondLst>
                                    <p:cond delay="0"/>
                                  </p:stCondLst>
                                  <p:childTnLst>
                                    <p:set>
                                      <p:cBhvr>
                                        <p:cTn id="38" dur="1" fill="hold">
                                          <p:stCondLst>
                                            <p:cond delay="499"/>
                                          </p:stCondLst>
                                        </p:cTn>
                                        <p:tgtEl>
                                          <p:spTgt spid="62475"/>
                                        </p:tgtEl>
                                        <p:attrNameLst>
                                          <p:attrName>style.visibility</p:attrName>
                                        </p:attrNameLst>
                                      </p:cBhvr>
                                      <p:to>
                                        <p:strVal val="visible"/>
                                      </p:to>
                                    </p:set>
                                    <p:anim to="" calcmode="lin" valueType="num">
                                      <p:cBhvr>
                                        <p:cTn id="39" dur="1" fill="hold"/>
                                        <p:tgtEl>
                                          <p:spTgt spid="62475"/>
                                        </p:tgtEl>
                                        <p:attrNameLst>
                                          <p:attrName>style.visibility</p:attrName>
                                        </p:attrNameLst>
                                      </p:cBhvr>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24" presetClass="entr" presetSubtype="0" fill="hold" grpId="0" nodeType="clickEffect">
                                  <p:stCondLst>
                                    <p:cond delay="0"/>
                                  </p:stCondLst>
                                  <p:childTnLst>
                                    <p:set>
                                      <p:cBhvr>
                                        <p:cTn id="43" dur="1" fill="hold">
                                          <p:stCondLst>
                                            <p:cond delay="499"/>
                                          </p:stCondLst>
                                        </p:cTn>
                                        <p:tgtEl>
                                          <p:spTgt spid="62476"/>
                                        </p:tgtEl>
                                        <p:attrNameLst>
                                          <p:attrName>style.visibility</p:attrName>
                                        </p:attrNameLst>
                                      </p:cBhvr>
                                      <p:to>
                                        <p:strVal val="visible"/>
                                      </p:to>
                                    </p:set>
                                    <p:anim to="" calcmode="lin" valueType="num">
                                      <p:cBhvr>
                                        <p:cTn id="44" dur="1" fill="hold"/>
                                        <p:tgtEl>
                                          <p:spTgt spid="62476"/>
                                        </p:tgtEl>
                                        <p:attrNameLst>
                                          <p:attrName>style.visibility</p:attrName>
                                        </p:attrNameLst>
                                      </p:cBhvr>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62477"/>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afterGroup">
                            <p:stCondLst>
                              <p:cond delay="0"/>
                            </p:stCondLst>
                            <p:childTnLst>
                              <p:par>
                                <p:cTn id="51" presetID="24" presetClass="entr" presetSubtype="0" fill="hold" grpId="0" nodeType="clickEffect">
                                  <p:stCondLst>
                                    <p:cond delay="0"/>
                                  </p:stCondLst>
                                  <p:childTnLst>
                                    <p:set>
                                      <p:cBhvr>
                                        <p:cTn id="52" dur="1" fill="hold">
                                          <p:stCondLst>
                                            <p:cond delay="499"/>
                                          </p:stCondLst>
                                        </p:cTn>
                                        <p:tgtEl>
                                          <p:spTgt spid="62478"/>
                                        </p:tgtEl>
                                        <p:attrNameLst>
                                          <p:attrName>style.visibility</p:attrName>
                                        </p:attrNameLst>
                                      </p:cBhvr>
                                      <p:to>
                                        <p:strVal val="visible"/>
                                      </p:to>
                                    </p:set>
                                    <p:anim to="" calcmode="lin" valueType="num">
                                      <p:cBhvr>
                                        <p:cTn id="53" dur="1" fill="hold"/>
                                        <p:tgtEl>
                                          <p:spTgt spid="62478"/>
                                        </p:tgtEl>
                                        <p:attrNameLst>
                                          <p:attrName>style.visibility</p:attrName>
                                        </p:attrNameLst>
                                      </p:cBhvr>
                                    </p:anim>
                                  </p:childTnLst>
                                </p:cTn>
                              </p:par>
                            </p:childTnLst>
                          </p:cTn>
                        </p:par>
                      </p:childTnLst>
                    </p:cTn>
                  </p:par>
                  <p:par>
                    <p:cTn id="54" fill="hold" nodeType="clickPar">
                      <p:stCondLst>
                        <p:cond delay="indefinite"/>
                      </p:stCondLst>
                      <p:childTnLst>
                        <p:par>
                          <p:cTn id="55" fill="hold" nodeType="afterGroup">
                            <p:stCondLst>
                              <p:cond delay="0"/>
                            </p:stCondLst>
                            <p:childTnLst>
                              <p:par>
                                <p:cTn id="56" presetID="23" presetClass="entr" presetSubtype="288" fill="hold" nodeType="clickEffect">
                                  <p:stCondLst>
                                    <p:cond delay="0"/>
                                  </p:stCondLst>
                                  <p:childTnLst>
                                    <p:set>
                                      <p:cBhvr>
                                        <p:cTn id="57" dur="1" fill="hold">
                                          <p:stCondLst>
                                            <p:cond delay="0"/>
                                          </p:stCondLst>
                                        </p:cTn>
                                        <p:tgtEl>
                                          <p:spTgt spid="47117"/>
                                        </p:tgtEl>
                                        <p:attrNameLst>
                                          <p:attrName>style.visibility</p:attrName>
                                        </p:attrNameLst>
                                      </p:cBhvr>
                                      <p:to>
                                        <p:strVal val="visible"/>
                                      </p:to>
                                    </p:set>
                                    <p:anim calcmode="lin" valueType="num">
                                      <p:cBhvr>
                                        <p:cTn id="58" dur="500" fill="hold"/>
                                        <p:tgtEl>
                                          <p:spTgt spid="47117"/>
                                        </p:tgtEl>
                                        <p:attrNameLst>
                                          <p:attrName>ppt_w</p:attrName>
                                        </p:attrNameLst>
                                      </p:cBhvr>
                                      <p:tavLst>
                                        <p:tav tm="0">
                                          <p:val>
                                            <p:strVal val="4/3*#ppt_w"/>
                                          </p:val>
                                        </p:tav>
                                        <p:tav tm="100000">
                                          <p:val>
                                            <p:strVal val="#ppt_w"/>
                                          </p:val>
                                        </p:tav>
                                      </p:tavLst>
                                    </p:anim>
                                    <p:anim calcmode="lin" valueType="num">
                                      <p:cBhvr>
                                        <p:cTn id="59" dur="500" fill="hold"/>
                                        <p:tgtEl>
                                          <p:spTgt spid="47117"/>
                                        </p:tgtEl>
                                        <p:attrNameLst>
                                          <p:attrName>ppt_h</p:attrName>
                                        </p:attrNameLst>
                                      </p:cBhvr>
                                      <p:tavLst>
                                        <p:tav tm="0">
                                          <p:val>
                                            <p:strVal val="4/3*#ppt_h"/>
                                          </p:val>
                                        </p:tav>
                                        <p:tav tm="100000">
                                          <p:val>
                                            <p:strVal val="#ppt_h"/>
                                          </p:val>
                                        </p:tav>
                                      </p:tavLst>
                                    </p:anim>
                                  </p:childTnLst>
                                </p:cTn>
                              </p:par>
                            </p:childTnLst>
                          </p:cTn>
                        </p:par>
                      </p:childTnLst>
                    </p:cTn>
                  </p:par>
                  <p:par>
                    <p:cTn id="60" fill="hold" nodeType="clickPar">
                      <p:stCondLst>
                        <p:cond delay="indefinite"/>
                      </p:stCondLst>
                      <p:childTnLst>
                        <p:par>
                          <p:cTn id="61" fill="hold" nodeType="afterGroup">
                            <p:stCondLst>
                              <p:cond delay="0"/>
                            </p:stCondLst>
                            <p:childTnLst>
                              <p:par>
                                <p:cTn id="62" presetID="1" presetClass="entr" presetSubtype="0" fill="hold" grpId="0" nodeType="clickEffect">
                                  <p:stCondLst>
                                    <p:cond delay="0"/>
                                  </p:stCondLst>
                                  <p:childTnLst>
                                    <p:set>
                                      <p:cBhvr>
                                        <p:cTn id="63" dur="1" fill="hold">
                                          <p:stCondLst>
                                            <p:cond delay="499"/>
                                          </p:stCondLst>
                                        </p:cTn>
                                        <p:tgtEl>
                                          <p:spTgt spid="62480"/>
                                        </p:tgtEl>
                                        <p:attrNameLst>
                                          <p:attrName>style.visibility</p:attrName>
                                        </p:attrNameLst>
                                      </p:cBhvr>
                                      <p:to>
                                        <p:strVal val="visible"/>
                                      </p:to>
                                    </p:set>
                                  </p:childTnLst>
                                </p:cTn>
                              </p:par>
                            </p:childTnLst>
                          </p:cTn>
                        </p:par>
                      </p:childTnLst>
                    </p:cTn>
                  </p:par>
                  <p:par>
                    <p:cTn id="64" fill="hold" nodeType="clickPar">
                      <p:stCondLst>
                        <p:cond delay="indefinite"/>
                      </p:stCondLst>
                      <p:childTnLst>
                        <p:par>
                          <p:cTn id="65" fill="hold" nodeType="afterGroup">
                            <p:stCondLst>
                              <p:cond delay="0"/>
                            </p:stCondLst>
                            <p:childTnLst>
                              <p:par>
                                <p:cTn id="66" presetID="23" presetClass="entr" presetSubtype="272" fill="hold" nodeType="clickEffect">
                                  <p:stCondLst>
                                    <p:cond delay="0"/>
                                  </p:stCondLst>
                                  <p:childTnLst>
                                    <p:set>
                                      <p:cBhvr>
                                        <p:cTn id="67" dur="1" fill="hold">
                                          <p:stCondLst>
                                            <p:cond delay="0"/>
                                          </p:stCondLst>
                                        </p:cTn>
                                        <p:tgtEl>
                                          <p:spTgt spid="47119"/>
                                        </p:tgtEl>
                                        <p:attrNameLst>
                                          <p:attrName>style.visibility</p:attrName>
                                        </p:attrNameLst>
                                      </p:cBhvr>
                                      <p:to>
                                        <p:strVal val="visible"/>
                                      </p:to>
                                    </p:set>
                                    <p:anim calcmode="lin" valueType="num">
                                      <p:cBhvr>
                                        <p:cTn id="68" dur="500" fill="hold"/>
                                        <p:tgtEl>
                                          <p:spTgt spid="47119"/>
                                        </p:tgtEl>
                                        <p:attrNameLst>
                                          <p:attrName>ppt_w</p:attrName>
                                        </p:attrNameLst>
                                      </p:cBhvr>
                                      <p:tavLst>
                                        <p:tav tm="0">
                                          <p:val>
                                            <p:strVal val="2/3*#ppt_w"/>
                                          </p:val>
                                        </p:tav>
                                        <p:tav tm="100000">
                                          <p:val>
                                            <p:strVal val="#ppt_w"/>
                                          </p:val>
                                        </p:tav>
                                      </p:tavLst>
                                    </p:anim>
                                    <p:anim calcmode="lin" valueType="num">
                                      <p:cBhvr>
                                        <p:cTn id="69" dur="500" fill="hold"/>
                                        <p:tgtEl>
                                          <p:spTgt spid="47119"/>
                                        </p:tgtEl>
                                        <p:attrNameLst>
                                          <p:attrName>ppt_h</p:attrName>
                                        </p:attrNameLst>
                                      </p:cBhvr>
                                      <p:tavLst>
                                        <p:tav tm="0">
                                          <p:val>
                                            <p:strVal val="2/3*#ppt_h"/>
                                          </p:val>
                                        </p:tav>
                                        <p:tav tm="100000">
                                          <p:val>
                                            <p:strVal val="#ppt_h"/>
                                          </p:val>
                                        </p:tav>
                                      </p:tavLst>
                                    </p:anim>
                                  </p:childTnLst>
                                </p:cTn>
                              </p:par>
                            </p:childTnLst>
                          </p:cTn>
                        </p:par>
                      </p:childTnLst>
                    </p:cTn>
                  </p:par>
                  <p:par>
                    <p:cTn id="70" fill="hold" nodeType="clickPar">
                      <p:stCondLst>
                        <p:cond delay="indefinite"/>
                      </p:stCondLst>
                      <p:childTnLst>
                        <p:par>
                          <p:cTn id="71" fill="hold" nodeType="afterGroup">
                            <p:stCondLst>
                              <p:cond delay="0"/>
                            </p:stCondLst>
                            <p:childTnLst>
                              <p:par>
                                <p:cTn id="72" presetID="1" presetClass="entr" presetSubtype="0" fill="hold" grpId="0" nodeType="clickEffect">
                                  <p:stCondLst>
                                    <p:cond delay="0"/>
                                  </p:stCondLst>
                                  <p:childTnLst>
                                    <p:set>
                                      <p:cBhvr>
                                        <p:cTn id="73" dur="1" fill="hold">
                                          <p:stCondLst>
                                            <p:cond delay="499"/>
                                          </p:stCondLst>
                                        </p:cTn>
                                        <p:tgtEl>
                                          <p:spTgt spid="62482"/>
                                        </p:tgtEl>
                                        <p:attrNameLst>
                                          <p:attrName>style.visibility</p:attrName>
                                        </p:attrNameLst>
                                      </p:cBhvr>
                                      <p:to>
                                        <p:strVal val="visible"/>
                                      </p:to>
                                    </p:set>
                                  </p:childTnLst>
                                </p:cTn>
                              </p:par>
                            </p:childTnLst>
                          </p:cTn>
                        </p:par>
                      </p:childTnLst>
                    </p:cTn>
                  </p:par>
                  <p:par>
                    <p:cTn id="74" fill="hold" nodeType="clickPar">
                      <p:stCondLst>
                        <p:cond delay="indefinite"/>
                      </p:stCondLst>
                      <p:childTnLst>
                        <p:par>
                          <p:cTn id="75" fill="hold" nodeType="afterGroup">
                            <p:stCondLst>
                              <p:cond delay="0"/>
                            </p:stCondLst>
                            <p:childTnLst>
                              <p:par>
                                <p:cTn id="76" presetID="23" presetClass="entr" presetSubtype="288" fill="hold" nodeType="clickEffect">
                                  <p:stCondLst>
                                    <p:cond delay="0"/>
                                  </p:stCondLst>
                                  <p:childTnLst>
                                    <p:set>
                                      <p:cBhvr>
                                        <p:cTn id="77" dur="1" fill="hold">
                                          <p:stCondLst>
                                            <p:cond delay="0"/>
                                          </p:stCondLst>
                                        </p:cTn>
                                        <p:tgtEl>
                                          <p:spTgt spid="47121"/>
                                        </p:tgtEl>
                                        <p:attrNameLst>
                                          <p:attrName>style.visibility</p:attrName>
                                        </p:attrNameLst>
                                      </p:cBhvr>
                                      <p:to>
                                        <p:strVal val="visible"/>
                                      </p:to>
                                    </p:set>
                                    <p:anim calcmode="lin" valueType="num">
                                      <p:cBhvr>
                                        <p:cTn id="78" dur="500" fill="hold"/>
                                        <p:tgtEl>
                                          <p:spTgt spid="47121"/>
                                        </p:tgtEl>
                                        <p:attrNameLst>
                                          <p:attrName>ppt_w</p:attrName>
                                        </p:attrNameLst>
                                      </p:cBhvr>
                                      <p:tavLst>
                                        <p:tav tm="0">
                                          <p:val>
                                            <p:strVal val="4/3*#ppt_w"/>
                                          </p:val>
                                        </p:tav>
                                        <p:tav tm="100000">
                                          <p:val>
                                            <p:strVal val="#ppt_w"/>
                                          </p:val>
                                        </p:tav>
                                      </p:tavLst>
                                    </p:anim>
                                    <p:anim calcmode="lin" valueType="num">
                                      <p:cBhvr>
                                        <p:cTn id="79" dur="500" fill="hold"/>
                                        <p:tgtEl>
                                          <p:spTgt spid="47121"/>
                                        </p:tgtEl>
                                        <p:attrNameLst>
                                          <p:attrName>ppt_h</p:attrName>
                                        </p:attrNameLst>
                                      </p:cBhvr>
                                      <p:tavLst>
                                        <p:tav tm="0">
                                          <p:val>
                                            <p:strVal val="4/3*#ppt_h"/>
                                          </p:val>
                                        </p:tav>
                                        <p:tav tm="100000">
                                          <p:val>
                                            <p:strVal val="#ppt_h"/>
                                          </p:val>
                                        </p:tav>
                                      </p:tavLst>
                                    </p:anim>
                                  </p:childTnLst>
                                </p:cTn>
                              </p:par>
                            </p:childTnLst>
                          </p:cTn>
                        </p:par>
                      </p:childTnLst>
                    </p:cTn>
                  </p:par>
                  <p:par>
                    <p:cTn id="80" fill="hold" nodeType="clickPar">
                      <p:stCondLst>
                        <p:cond delay="indefinite"/>
                      </p:stCondLst>
                      <p:childTnLst>
                        <p:par>
                          <p:cTn id="81" fill="hold" nodeType="afterGroup">
                            <p:stCondLst>
                              <p:cond delay="0"/>
                            </p:stCondLst>
                            <p:childTnLst>
                              <p:par>
                                <p:cTn id="82" presetID="1" presetClass="entr" presetSubtype="0" fill="hold" grpId="0" nodeType="clickEffect">
                                  <p:stCondLst>
                                    <p:cond delay="0"/>
                                  </p:stCondLst>
                                  <p:childTnLst>
                                    <p:set>
                                      <p:cBhvr>
                                        <p:cTn id="83" dur="1" fill="hold">
                                          <p:stCondLst>
                                            <p:cond delay="499"/>
                                          </p:stCondLst>
                                        </p:cTn>
                                        <p:tgtEl>
                                          <p:spTgt spid="624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p:bldP spid="62469" grpId="0" animBg="1"/>
      <p:bldP spid="62470" grpId="0"/>
      <p:bldP spid="62471" grpId="0" animBg="1"/>
      <p:bldP spid="62472" grpId="0"/>
      <p:bldP spid="62473" grpId="0" animBg="1"/>
      <p:bldP spid="62474" grpId="0"/>
      <p:bldP spid="62475" grpId="0"/>
      <p:bldP spid="62476" grpId="0"/>
      <p:bldP spid="62477" grpId="0" animBg="1"/>
      <p:bldP spid="62478" grpId="0"/>
      <p:bldP spid="62480" grpId="0" animBg="1"/>
      <p:bldP spid="62482" grpId="0" animBg="1"/>
      <p:bldP spid="62484"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5" name="图片 1" descr="组48325同意"/>
          <p:cNvPicPr>
            <a:picLocks noChangeAspect="1"/>
          </p:cNvPicPr>
          <p:nvPr>
            <p:custDataLst>
              <p:tags r:id="rId1"/>
            </p:custDataLst>
          </p:nvPr>
        </p:nvPicPr>
        <p:blipFill>
          <a:blip r:embed="rId15"/>
          <a:stretch>
            <a:fillRect/>
          </a:stretch>
        </p:blipFill>
        <p:spPr>
          <a:xfrm>
            <a:off x="406400" y="658813"/>
            <a:ext cx="2389188" cy="608012"/>
          </a:xfrm>
          <a:prstGeom prst="rect">
            <a:avLst/>
          </a:prstGeom>
          <a:noFill/>
          <a:ln w="9525">
            <a:noFill/>
          </a:ln>
        </p:spPr>
      </p:pic>
      <p:sp>
        <p:nvSpPr>
          <p:cNvPr id="18437" name="文本框 7"/>
          <p:cNvSpPr txBox="1"/>
          <p:nvPr>
            <p:custDataLst>
              <p:tags r:id="rId2"/>
            </p:custDataLst>
          </p:nvPr>
        </p:nvSpPr>
        <p:spPr>
          <a:xfrm>
            <a:off x="1060450" y="752475"/>
            <a:ext cx="1404620" cy="460375"/>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合作探究</a:t>
            </a:r>
          </a:p>
        </p:txBody>
      </p:sp>
      <p:pic>
        <p:nvPicPr>
          <p:cNvPr id="19" name="图片 18"/>
          <p:cNvPicPr>
            <a:picLocks noChangeAspect="1"/>
          </p:cNvPicPr>
          <p:nvPr>
            <p:custDataLst>
              <p:tags r:id="rId3"/>
            </p:custDataLst>
          </p:nvPr>
        </p:nvPicPr>
        <p:blipFill>
          <a:blip r:embed="rId16">
            <a:extLst>
              <a:ext uri="{28A0092B-C50C-407E-A947-70E740481C1C}">
                <a14:useLocalDpi xmlns:a14="http://schemas.microsoft.com/office/drawing/2010/main" val="0"/>
              </a:ext>
            </a:extLst>
          </a:blip>
          <a:stretch>
            <a:fillRect/>
          </a:stretch>
        </p:blipFill>
        <p:spPr>
          <a:xfrm>
            <a:off x="8707120" y="3357880"/>
            <a:ext cx="3647440" cy="3647440"/>
          </a:xfrm>
          <a:prstGeom prst="rect">
            <a:avLst/>
          </a:prstGeom>
        </p:spPr>
      </p:pic>
      <p:sp>
        <p:nvSpPr>
          <p:cNvPr id="48131" name="Text Box 5"/>
          <p:cNvSpPr txBox="1"/>
          <p:nvPr>
            <p:custDataLst>
              <p:tags r:id="rId4"/>
            </p:custDataLst>
          </p:nvPr>
        </p:nvSpPr>
        <p:spPr>
          <a:xfrm>
            <a:off x="1431925" y="2605405"/>
            <a:ext cx="613410" cy="2590800"/>
          </a:xfrm>
          <a:prstGeom prst="rect">
            <a:avLst/>
          </a:prstGeom>
          <a:noFill/>
          <a:ln w="9525">
            <a:noFill/>
          </a:ln>
        </p:spPr>
        <p:txBody>
          <a:bodyPr vert="eaVert">
            <a:spAutoFit/>
          </a:bodyPr>
          <a:lstStyle/>
          <a:p>
            <a:pPr algn="l"/>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石 钟 山 记</a:t>
            </a:r>
          </a:p>
        </p:txBody>
      </p:sp>
      <p:sp>
        <p:nvSpPr>
          <p:cNvPr id="69638" name="AutoShape 6"/>
          <p:cNvSpPr/>
          <p:nvPr>
            <p:custDataLst>
              <p:tags r:id="rId5"/>
            </p:custDataLst>
          </p:nvPr>
        </p:nvSpPr>
        <p:spPr>
          <a:xfrm>
            <a:off x="2680335" y="1957705"/>
            <a:ext cx="152400" cy="4038600"/>
          </a:xfrm>
          <a:prstGeom prst="leftBrace">
            <a:avLst>
              <a:gd name="adj1" fmla="val 220833"/>
              <a:gd name="adj2" fmla="val 50000"/>
            </a:avLst>
          </a:prstGeom>
          <a:noFill/>
          <a:ln w="38100" cap="flat" cmpd="sng">
            <a:solidFill>
              <a:srgbClr val="276CF5"/>
            </a:solidFill>
            <a:prstDash val="solid"/>
            <a:headEnd type="none" w="med" len="med"/>
            <a:tailEnd type="none" w="med" len="med"/>
          </a:ln>
        </p:spPr>
        <p:txBody>
          <a:bodyPr wrap="none" anchor="ctr" anchorCtr="0"/>
          <a:lstStyle/>
          <a:p>
            <a:endParaRPr lang="zh-CN" altLang="en-US" sz="2800" b="1">
              <a:latin typeface="微软雅黑" panose="020B0503020204020204" pitchFamily="34" charset="-122"/>
              <a:ea typeface="微软雅黑" panose="020B0503020204020204" pitchFamily="34" charset="-122"/>
            </a:endParaRPr>
          </a:p>
        </p:txBody>
      </p:sp>
      <p:sp>
        <p:nvSpPr>
          <p:cNvPr id="69639" name="Text Box 7"/>
          <p:cNvSpPr txBox="1"/>
          <p:nvPr>
            <p:custDataLst>
              <p:tags r:id="rId6"/>
            </p:custDataLst>
          </p:nvPr>
        </p:nvSpPr>
        <p:spPr>
          <a:xfrm>
            <a:off x="2738120" y="1670368"/>
            <a:ext cx="2663825" cy="953135"/>
          </a:xfrm>
          <a:prstGeom prst="rect">
            <a:avLst/>
          </a:prstGeom>
          <a:noFill/>
          <a:ln w="9525">
            <a:noFill/>
          </a:ln>
        </p:spPr>
        <p:txBody>
          <a:bodyPr>
            <a:spAutoFit/>
          </a:bodyPr>
          <a:lstStyle/>
          <a:p>
            <a:pPr algn="l"/>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一、（议论）</a:t>
            </a:r>
          </a:p>
          <a:p>
            <a:pPr algn="l"/>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质疑</a:t>
            </a:r>
          </a:p>
        </p:txBody>
      </p:sp>
      <p:sp>
        <p:nvSpPr>
          <p:cNvPr id="69640" name="Text Box 8"/>
          <p:cNvSpPr txBox="1"/>
          <p:nvPr>
            <p:custDataLst>
              <p:tags r:id="rId7"/>
            </p:custDataLst>
          </p:nvPr>
        </p:nvSpPr>
        <p:spPr>
          <a:xfrm>
            <a:off x="2733358" y="3686493"/>
            <a:ext cx="2452687" cy="953135"/>
          </a:xfrm>
          <a:prstGeom prst="rect">
            <a:avLst/>
          </a:prstGeom>
          <a:noFill/>
          <a:ln w="9525">
            <a:noFill/>
          </a:ln>
        </p:spPr>
        <p:txBody>
          <a:bodyPr>
            <a:spAutoFit/>
          </a:bodyPr>
          <a:lstStyle/>
          <a:p>
            <a:pPr algn="l"/>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二、（记叙）</a:t>
            </a:r>
          </a:p>
          <a:p>
            <a:pPr algn="l"/>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解疑</a:t>
            </a:r>
          </a:p>
        </p:txBody>
      </p:sp>
      <p:sp>
        <p:nvSpPr>
          <p:cNvPr id="69641" name="Text Box 9"/>
          <p:cNvSpPr txBox="1"/>
          <p:nvPr>
            <p:custDataLst>
              <p:tags r:id="rId8"/>
            </p:custDataLst>
          </p:nvPr>
        </p:nvSpPr>
        <p:spPr>
          <a:xfrm>
            <a:off x="2753360" y="5621338"/>
            <a:ext cx="8001000" cy="1383665"/>
          </a:xfrm>
          <a:prstGeom prst="rect">
            <a:avLst/>
          </a:prstGeom>
          <a:noFill/>
          <a:ln w="9525">
            <a:noFill/>
          </a:ln>
        </p:spPr>
        <p:txBody>
          <a:bodyPr>
            <a:spAutoFit/>
          </a:bodyPr>
          <a:lstStyle/>
          <a:p>
            <a:pPr algn="l"/>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三、（议论）  事必耳闻目见，</a:t>
            </a:r>
          </a:p>
          <a:p>
            <a:pPr algn="l"/>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结论    不可臆断有无</a:t>
            </a:r>
          </a:p>
          <a:p>
            <a:pPr algn="l"/>
            <a:endPar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9643" name="Text Box 11"/>
          <p:cNvSpPr txBox="1">
            <a:spLocks noChangeArrowheads="1"/>
          </p:cNvSpPr>
          <p:nvPr>
            <p:custDataLst>
              <p:tags r:id="rId9"/>
            </p:custDataLst>
          </p:nvPr>
        </p:nvSpPr>
        <p:spPr bwMode="auto">
          <a:xfrm>
            <a:off x="5526405" y="1670368"/>
            <a:ext cx="4664075" cy="521970"/>
          </a:xfrm>
          <a:prstGeom prst="rect">
            <a:avLst/>
          </a:prstGeom>
          <a:noFill/>
          <a:ln w="9525">
            <a:noFill/>
            <a:miter lim="800000"/>
          </a:ln>
          <a:effectLst/>
        </p:spPr>
        <p:txBody>
          <a:bodyPr>
            <a:spAutoFit/>
          </a:bodyPr>
          <a:lstStyle/>
          <a:p>
            <a:pPr marR="0" algn="l" defTabSz="914400">
              <a:buClrTx/>
              <a:buSzTx/>
              <a:buFontTx/>
              <a:buNone/>
              <a:defRPr/>
            </a:pPr>
            <a:r>
              <a:rPr kumimoji="1" lang="zh-CN" altLang="en-US" sz="2800" b="1" kern="1200" cap="none" spc="0" normalizeH="0" baseline="0" noProof="0">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 郦：水石相搏声    人常疑之</a:t>
            </a:r>
          </a:p>
        </p:txBody>
      </p:sp>
      <p:sp>
        <p:nvSpPr>
          <p:cNvPr id="69644" name="Text Box 12"/>
          <p:cNvSpPr txBox="1">
            <a:spLocks noChangeArrowheads="1"/>
          </p:cNvSpPr>
          <p:nvPr>
            <p:custDataLst>
              <p:tags r:id="rId10"/>
            </p:custDataLst>
          </p:nvPr>
        </p:nvSpPr>
        <p:spPr bwMode="auto">
          <a:xfrm>
            <a:off x="5402580" y="2173605"/>
            <a:ext cx="5336540" cy="521970"/>
          </a:xfrm>
          <a:prstGeom prst="rect">
            <a:avLst/>
          </a:prstGeom>
          <a:noFill/>
          <a:ln w="9525">
            <a:noFill/>
            <a:miter lim="800000"/>
          </a:ln>
          <a:effectLst/>
        </p:spPr>
        <p:txBody>
          <a:bodyPr wrap="square">
            <a:spAutoFit/>
          </a:bodyPr>
          <a:lstStyle/>
          <a:p>
            <a:pPr marR="0" algn="l" defTabSz="914400">
              <a:buClrTx/>
              <a:buSzTx/>
              <a:buFontTx/>
              <a:buNone/>
              <a:defRPr/>
            </a:pPr>
            <a:r>
              <a:rPr kumimoji="1" lang="zh-CN" altLang="en-US" sz="2800" b="1" kern="1200" cap="none" spc="0" normalizeH="0" baseline="0" noProof="0">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  李：击石之声        余尤疑之</a:t>
            </a:r>
          </a:p>
        </p:txBody>
      </p:sp>
      <p:sp>
        <p:nvSpPr>
          <p:cNvPr id="69645" name="Text Box 13"/>
          <p:cNvSpPr txBox="1">
            <a:spLocks noChangeArrowheads="1"/>
          </p:cNvSpPr>
          <p:nvPr>
            <p:custDataLst>
              <p:tags r:id="rId11"/>
            </p:custDataLst>
          </p:nvPr>
        </p:nvSpPr>
        <p:spPr bwMode="auto">
          <a:xfrm>
            <a:off x="5788343" y="2965768"/>
            <a:ext cx="4402138" cy="2676525"/>
          </a:xfrm>
          <a:prstGeom prst="rect">
            <a:avLst/>
          </a:prstGeom>
          <a:noFill/>
          <a:ln w="9525">
            <a:noFill/>
            <a:miter lim="800000"/>
          </a:ln>
          <a:effectLst/>
        </p:spPr>
        <p:txBody>
          <a:bodyPr>
            <a:spAutoFit/>
          </a:bodyPr>
          <a:lstStyle/>
          <a:p>
            <a:pPr marR="0" algn="l" defTabSz="914400">
              <a:lnSpc>
                <a:spcPct val="150000"/>
              </a:lnSpc>
              <a:buClrTx/>
              <a:buSzTx/>
              <a:buFontTx/>
              <a:buNone/>
              <a:defRPr/>
            </a:pPr>
            <a:r>
              <a:rPr kumimoji="1" lang="en-US" altLang="zh-CN" sz="2800" b="1" kern="1200" cap="none" spc="0" normalizeH="0" baseline="0" noProof="0">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1</a:t>
            </a:r>
            <a:r>
              <a:rPr kumimoji="1" lang="zh-CN" altLang="en-US" sz="2800" b="1" kern="1200" cap="none" spc="0" normalizeH="0" baseline="0" noProof="0">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、访问时间，同伴和机缘</a:t>
            </a:r>
          </a:p>
          <a:p>
            <a:pPr marR="0" algn="l" defTabSz="914400">
              <a:lnSpc>
                <a:spcPct val="150000"/>
              </a:lnSpc>
              <a:buClrTx/>
              <a:buSzTx/>
              <a:buFontTx/>
              <a:buNone/>
              <a:defRPr/>
            </a:pPr>
            <a:r>
              <a:rPr kumimoji="1" lang="en-US" altLang="zh-CN" sz="2800" b="1" kern="1200" cap="none" spc="0" normalizeH="0" baseline="0" noProof="0">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2</a:t>
            </a:r>
            <a:r>
              <a:rPr kumimoji="1" lang="zh-CN" altLang="en-US" sz="2800" b="1" kern="1200" cap="none" spc="0" normalizeH="0" baseline="0" noProof="0">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、访问   寺僧</a:t>
            </a:r>
          </a:p>
          <a:p>
            <a:pPr marR="0" algn="l" defTabSz="914400">
              <a:lnSpc>
                <a:spcPct val="150000"/>
              </a:lnSpc>
              <a:buClrTx/>
              <a:buSzTx/>
              <a:buFontTx/>
              <a:buNone/>
              <a:defRPr/>
            </a:pPr>
            <a:r>
              <a:rPr kumimoji="1" lang="en-US" altLang="zh-CN" sz="2800" b="1" kern="1200" cap="none" spc="0" normalizeH="0" baseline="0" noProof="0">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3</a:t>
            </a:r>
            <a:r>
              <a:rPr kumimoji="1" lang="zh-CN" altLang="en-US" sz="2800" b="1" kern="1200" cap="none" spc="0" normalizeH="0" baseline="0" noProof="0">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、亲访之见闻</a:t>
            </a:r>
          </a:p>
          <a:p>
            <a:pPr marR="0" algn="l" defTabSz="914400">
              <a:lnSpc>
                <a:spcPct val="150000"/>
              </a:lnSpc>
              <a:buClrTx/>
              <a:buSzTx/>
              <a:buFontTx/>
              <a:buNone/>
              <a:defRPr/>
            </a:pPr>
            <a:r>
              <a:rPr kumimoji="1" lang="en-US" altLang="zh-CN" sz="2800" b="1" kern="1200" cap="none" spc="0" normalizeH="0" baseline="0" noProof="0">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4</a:t>
            </a:r>
            <a:r>
              <a:rPr kumimoji="1" lang="zh-CN" altLang="en-US" sz="2800" b="1" kern="1200" cap="none" spc="0" normalizeH="0" baseline="0" noProof="0">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rPr>
              <a:t>、访之所得</a:t>
            </a:r>
          </a:p>
        </p:txBody>
      </p:sp>
      <p:sp>
        <p:nvSpPr>
          <p:cNvPr id="69646" name="AutoShape 14"/>
          <p:cNvSpPr/>
          <p:nvPr>
            <p:custDataLst>
              <p:tags r:id="rId12"/>
            </p:custDataLst>
          </p:nvPr>
        </p:nvSpPr>
        <p:spPr>
          <a:xfrm>
            <a:off x="5416868" y="3357880"/>
            <a:ext cx="152400" cy="1905000"/>
          </a:xfrm>
          <a:prstGeom prst="leftBrace">
            <a:avLst>
              <a:gd name="adj1" fmla="val 104166"/>
              <a:gd name="adj2" fmla="val 50000"/>
            </a:avLst>
          </a:prstGeom>
          <a:noFill/>
          <a:ln w="38100" cap="flat" cmpd="sng">
            <a:solidFill>
              <a:srgbClr val="0070C0"/>
            </a:solidFill>
            <a:prstDash val="solid"/>
            <a:headEnd type="none" w="med" len="med"/>
            <a:tailEnd type="none" w="med" len="med"/>
          </a:ln>
          <a:extLst>
            <a:ext uri="{909E8E84-426E-40DD-AFC4-6F175D3DCCD1}">
              <a14:hiddenFill xmlns:a14="http://schemas.microsoft.com/office/drawing/2010/main">
                <a:solidFill>
                  <a:schemeClr val="tx1">
                    <a:lumMod val="50000"/>
                    <a:lumOff val="50000"/>
                  </a:schemeClr>
                </a:solidFill>
              </a14:hiddenFill>
            </a:ext>
          </a:extLst>
        </p:spPr>
        <p:txBody>
          <a:bodyPr wrap="none" anchor="ctr" anchorCtr="0"/>
          <a:lstStyle/>
          <a:p>
            <a:endParaRPr lang="zh-CN" altLang="en-US" sz="2800" b="1">
              <a:latin typeface="微软雅黑" panose="020B0503020204020204" pitchFamily="34" charset="-122"/>
              <a:ea typeface="微软雅黑" panose="020B0503020204020204" pitchFamily="34" charset="-122"/>
            </a:endParaRPr>
          </a:p>
        </p:txBody>
      </p:sp>
      <p:sp>
        <p:nvSpPr>
          <p:cNvPr id="69647" name="AutoShape 15"/>
          <p:cNvSpPr/>
          <p:nvPr>
            <p:custDataLst>
              <p:tags r:id="rId13"/>
            </p:custDataLst>
          </p:nvPr>
        </p:nvSpPr>
        <p:spPr>
          <a:xfrm>
            <a:off x="5402263" y="1670368"/>
            <a:ext cx="144463" cy="935037"/>
          </a:xfrm>
          <a:prstGeom prst="leftBrace">
            <a:avLst>
              <a:gd name="adj1" fmla="val 53937"/>
              <a:gd name="adj2" fmla="val 50000"/>
            </a:avLst>
          </a:prstGeom>
          <a:noFill/>
          <a:ln w="38100" cap="flat" cmpd="sng">
            <a:solidFill>
              <a:srgbClr val="0070C0"/>
            </a:solidFill>
            <a:prstDash val="solid"/>
            <a:headEnd type="none" w="med" len="med"/>
            <a:tailEnd type="none" w="med" len="med"/>
          </a:ln>
          <a:extLst>
            <a:ext uri="{909E8E84-426E-40DD-AFC4-6F175D3DCCD1}">
              <a14:hiddenFill xmlns:a14="http://schemas.microsoft.com/office/drawing/2010/main">
                <a:solidFill>
                  <a:schemeClr val="tx1">
                    <a:lumMod val="50000"/>
                    <a:lumOff val="50000"/>
                  </a:schemeClr>
                </a:solidFill>
              </a14:hiddenFill>
            </a:ext>
          </a:extLst>
        </p:spPr>
        <p:txBody>
          <a:bodyPr wrap="none" anchor="ctr" anchorCtr="0"/>
          <a:lstStyle/>
          <a:p>
            <a:endParaRPr lang="zh-CN" altLang="en-US"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9638"/>
                                        </p:tgtEl>
                                        <p:attrNameLst>
                                          <p:attrName>style.visibility</p:attrName>
                                        </p:attrNameLst>
                                      </p:cBhvr>
                                      <p:to>
                                        <p:strVal val="visible"/>
                                      </p:to>
                                    </p:set>
                                    <p:anim calcmode="lin" valueType="num">
                                      <p:cBhvr additive="base">
                                        <p:cTn id="7" dur="500" fill="hold"/>
                                        <p:tgtEl>
                                          <p:spTgt spid="69638"/>
                                        </p:tgtEl>
                                        <p:attrNameLst>
                                          <p:attrName>ppt_x</p:attrName>
                                        </p:attrNameLst>
                                      </p:cBhvr>
                                      <p:tavLst>
                                        <p:tav tm="0">
                                          <p:val>
                                            <p:strVal val="0-#ppt_w/2"/>
                                          </p:val>
                                        </p:tav>
                                        <p:tav tm="100000">
                                          <p:val>
                                            <p:strVal val="#ppt_x"/>
                                          </p:val>
                                        </p:tav>
                                      </p:tavLst>
                                    </p:anim>
                                    <p:anim calcmode="lin" valueType="num">
                                      <p:cBhvr additive="base">
                                        <p:cTn id="8" dur="500" fill="hold"/>
                                        <p:tgtEl>
                                          <p:spTgt spid="6963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9639"/>
                                        </p:tgtEl>
                                        <p:attrNameLst>
                                          <p:attrName>style.visibility</p:attrName>
                                        </p:attrNameLst>
                                      </p:cBhvr>
                                      <p:to>
                                        <p:strVal val="visible"/>
                                      </p:to>
                                    </p:set>
                                    <p:anim calcmode="lin" valueType="num">
                                      <p:cBhvr additive="base">
                                        <p:cTn id="13" dur="500" fill="hold"/>
                                        <p:tgtEl>
                                          <p:spTgt spid="69639"/>
                                        </p:tgtEl>
                                        <p:attrNameLst>
                                          <p:attrName>ppt_x</p:attrName>
                                        </p:attrNameLst>
                                      </p:cBhvr>
                                      <p:tavLst>
                                        <p:tav tm="0">
                                          <p:val>
                                            <p:strVal val="0-#ppt_w/2"/>
                                          </p:val>
                                        </p:tav>
                                        <p:tav tm="100000">
                                          <p:val>
                                            <p:strVal val="#ppt_x"/>
                                          </p:val>
                                        </p:tav>
                                      </p:tavLst>
                                    </p:anim>
                                    <p:anim calcmode="lin" valueType="num">
                                      <p:cBhvr additive="base">
                                        <p:cTn id="14" dur="500" fill="hold"/>
                                        <p:tgtEl>
                                          <p:spTgt spid="69639"/>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9647"/>
                                        </p:tgtEl>
                                        <p:attrNameLst>
                                          <p:attrName>style.visibility</p:attrName>
                                        </p:attrNameLst>
                                      </p:cBhvr>
                                      <p:to>
                                        <p:strVal val="visible"/>
                                      </p:to>
                                    </p:set>
                                    <p:anim calcmode="lin" valueType="num">
                                      <p:cBhvr additive="base">
                                        <p:cTn id="19" dur="500" fill="hold"/>
                                        <p:tgtEl>
                                          <p:spTgt spid="69647"/>
                                        </p:tgtEl>
                                        <p:attrNameLst>
                                          <p:attrName>ppt_x</p:attrName>
                                        </p:attrNameLst>
                                      </p:cBhvr>
                                      <p:tavLst>
                                        <p:tav tm="0">
                                          <p:val>
                                            <p:strVal val="0-#ppt_w/2"/>
                                          </p:val>
                                        </p:tav>
                                        <p:tav tm="100000">
                                          <p:val>
                                            <p:strVal val="#ppt_x"/>
                                          </p:val>
                                        </p:tav>
                                      </p:tavLst>
                                    </p:anim>
                                    <p:anim calcmode="lin" valueType="num">
                                      <p:cBhvr additive="base">
                                        <p:cTn id="20" dur="500" fill="hold"/>
                                        <p:tgtEl>
                                          <p:spTgt spid="69647"/>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9643"/>
                                        </p:tgtEl>
                                        <p:attrNameLst>
                                          <p:attrName>style.visibility</p:attrName>
                                        </p:attrNameLst>
                                      </p:cBhvr>
                                      <p:to>
                                        <p:strVal val="visible"/>
                                      </p:to>
                                    </p:set>
                                    <p:anim calcmode="lin" valueType="num">
                                      <p:cBhvr additive="base">
                                        <p:cTn id="25" dur="500" fill="hold"/>
                                        <p:tgtEl>
                                          <p:spTgt spid="69643"/>
                                        </p:tgtEl>
                                        <p:attrNameLst>
                                          <p:attrName>ppt_x</p:attrName>
                                        </p:attrNameLst>
                                      </p:cBhvr>
                                      <p:tavLst>
                                        <p:tav tm="0">
                                          <p:val>
                                            <p:strVal val="0-#ppt_w/2"/>
                                          </p:val>
                                        </p:tav>
                                        <p:tav tm="100000">
                                          <p:val>
                                            <p:strVal val="#ppt_x"/>
                                          </p:val>
                                        </p:tav>
                                      </p:tavLst>
                                    </p:anim>
                                    <p:anim calcmode="lin" valueType="num">
                                      <p:cBhvr additive="base">
                                        <p:cTn id="26" dur="500" fill="hold"/>
                                        <p:tgtEl>
                                          <p:spTgt spid="69643"/>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9644"/>
                                        </p:tgtEl>
                                        <p:attrNameLst>
                                          <p:attrName>style.visibility</p:attrName>
                                        </p:attrNameLst>
                                      </p:cBhvr>
                                      <p:to>
                                        <p:strVal val="visible"/>
                                      </p:to>
                                    </p:set>
                                    <p:anim calcmode="lin" valueType="num">
                                      <p:cBhvr additive="base">
                                        <p:cTn id="31" dur="500" fill="hold"/>
                                        <p:tgtEl>
                                          <p:spTgt spid="69644"/>
                                        </p:tgtEl>
                                        <p:attrNameLst>
                                          <p:attrName>ppt_x</p:attrName>
                                        </p:attrNameLst>
                                      </p:cBhvr>
                                      <p:tavLst>
                                        <p:tav tm="0">
                                          <p:val>
                                            <p:strVal val="0-#ppt_w/2"/>
                                          </p:val>
                                        </p:tav>
                                        <p:tav tm="100000">
                                          <p:val>
                                            <p:strVal val="#ppt_x"/>
                                          </p:val>
                                        </p:tav>
                                      </p:tavLst>
                                    </p:anim>
                                    <p:anim calcmode="lin" valueType="num">
                                      <p:cBhvr additive="base">
                                        <p:cTn id="32" dur="500" fill="hold"/>
                                        <p:tgtEl>
                                          <p:spTgt spid="69644"/>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9640"/>
                                        </p:tgtEl>
                                        <p:attrNameLst>
                                          <p:attrName>style.visibility</p:attrName>
                                        </p:attrNameLst>
                                      </p:cBhvr>
                                      <p:to>
                                        <p:strVal val="visible"/>
                                      </p:to>
                                    </p:set>
                                    <p:anim calcmode="lin" valueType="num">
                                      <p:cBhvr additive="base">
                                        <p:cTn id="37" dur="500" fill="hold"/>
                                        <p:tgtEl>
                                          <p:spTgt spid="69640"/>
                                        </p:tgtEl>
                                        <p:attrNameLst>
                                          <p:attrName>ppt_x</p:attrName>
                                        </p:attrNameLst>
                                      </p:cBhvr>
                                      <p:tavLst>
                                        <p:tav tm="0">
                                          <p:val>
                                            <p:strVal val="0-#ppt_w/2"/>
                                          </p:val>
                                        </p:tav>
                                        <p:tav tm="100000">
                                          <p:val>
                                            <p:strVal val="#ppt_x"/>
                                          </p:val>
                                        </p:tav>
                                      </p:tavLst>
                                    </p:anim>
                                    <p:anim calcmode="lin" valueType="num">
                                      <p:cBhvr additive="base">
                                        <p:cTn id="38" dur="500" fill="hold"/>
                                        <p:tgtEl>
                                          <p:spTgt spid="69640"/>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69645"/>
                                        </p:tgtEl>
                                        <p:attrNameLst>
                                          <p:attrName>style.visibility</p:attrName>
                                        </p:attrNameLst>
                                      </p:cBhvr>
                                      <p:to>
                                        <p:strVal val="visible"/>
                                      </p:to>
                                    </p:set>
                                    <p:anim calcmode="lin" valueType="num">
                                      <p:cBhvr additive="base">
                                        <p:cTn id="43" dur="500" fill="hold"/>
                                        <p:tgtEl>
                                          <p:spTgt spid="69645"/>
                                        </p:tgtEl>
                                        <p:attrNameLst>
                                          <p:attrName>ppt_x</p:attrName>
                                        </p:attrNameLst>
                                      </p:cBhvr>
                                      <p:tavLst>
                                        <p:tav tm="0">
                                          <p:val>
                                            <p:strVal val="0-#ppt_w/2"/>
                                          </p:val>
                                        </p:tav>
                                        <p:tav tm="100000">
                                          <p:val>
                                            <p:strVal val="#ppt_x"/>
                                          </p:val>
                                        </p:tav>
                                      </p:tavLst>
                                    </p:anim>
                                    <p:anim calcmode="lin" valueType="num">
                                      <p:cBhvr additive="base">
                                        <p:cTn id="44" dur="500" fill="hold"/>
                                        <p:tgtEl>
                                          <p:spTgt spid="69645"/>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69646"/>
                                        </p:tgtEl>
                                        <p:attrNameLst>
                                          <p:attrName>style.visibility</p:attrName>
                                        </p:attrNameLst>
                                      </p:cBhvr>
                                      <p:to>
                                        <p:strVal val="visible"/>
                                      </p:to>
                                    </p:set>
                                    <p:anim calcmode="lin" valueType="num">
                                      <p:cBhvr additive="base">
                                        <p:cTn id="49" dur="500" fill="hold"/>
                                        <p:tgtEl>
                                          <p:spTgt spid="69646"/>
                                        </p:tgtEl>
                                        <p:attrNameLst>
                                          <p:attrName>ppt_x</p:attrName>
                                        </p:attrNameLst>
                                      </p:cBhvr>
                                      <p:tavLst>
                                        <p:tav tm="0">
                                          <p:val>
                                            <p:strVal val="0-#ppt_w/2"/>
                                          </p:val>
                                        </p:tav>
                                        <p:tav tm="100000">
                                          <p:val>
                                            <p:strVal val="#ppt_x"/>
                                          </p:val>
                                        </p:tav>
                                      </p:tavLst>
                                    </p:anim>
                                    <p:anim calcmode="lin" valueType="num">
                                      <p:cBhvr additive="base">
                                        <p:cTn id="50" dur="500" fill="hold"/>
                                        <p:tgtEl>
                                          <p:spTgt spid="69646"/>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69641"/>
                                        </p:tgtEl>
                                        <p:attrNameLst>
                                          <p:attrName>style.visibility</p:attrName>
                                        </p:attrNameLst>
                                      </p:cBhvr>
                                      <p:to>
                                        <p:strVal val="visible"/>
                                      </p:to>
                                    </p:set>
                                    <p:anim calcmode="lin" valueType="num">
                                      <p:cBhvr additive="base">
                                        <p:cTn id="55" dur="500" fill="hold"/>
                                        <p:tgtEl>
                                          <p:spTgt spid="69641"/>
                                        </p:tgtEl>
                                        <p:attrNameLst>
                                          <p:attrName>ppt_x</p:attrName>
                                        </p:attrNameLst>
                                      </p:cBhvr>
                                      <p:tavLst>
                                        <p:tav tm="0">
                                          <p:val>
                                            <p:strVal val="0-#ppt_w/2"/>
                                          </p:val>
                                        </p:tav>
                                        <p:tav tm="100000">
                                          <p:val>
                                            <p:strVal val="#ppt_x"/>
                                          </p:val>
                                        </p:tav>
                                      </p:tavLst>
                                    </p:anim>
                                    <p:anim calcmode="lin" valueType="num">
                                      <p:cBhvr additive="base">
                                        <p:cTn id="56" dur="500" fill="hold"/>
                                        <p:tgtEl>
                                          <p:spTgt spid="696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8" grpId="0" animBg="1"/>
      <p:bldP spid="69639" grpId="0"/>
      <p:bldP spid="69640" grpId="0"/>
      <p:bldP spid="69641" grpId="0"/>
      <p:bldP spid="69643" grpId="0"/>
      <p:bldP spid="69644" grpId="0"/>
      <p:bldP spid="69645" grpId="0"/>
      <p:bldP spid="69646" grpId="0" animBg="1"/>
      <p:bldP spid="69647"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5" name="图片 1" descr="组48325同意"/>
          <p:cNvPicPr>
            <a:picLocks noChangeAspect="1"/>
          </p:cNvPicPr>
          <p:nvPr>
            <p:custDataLst>
              <p:tags r:id="rId1"/>
            </p:custDataLst>
          </p:nvPr>
        </p:nvPicPr>
        <p:blipFill>
          <a:blip r:embed="rId7"/>
          <a:stretch>
            <a:fillRect/>
          </a:stretch>
        </p:blipFill>
        <p:spPr>
          <a:xfrm>
            <a:off x="406400" y="658813"/>
            <a:ext cx="2389188" cy="608012"/>
          </a:xfrm>
          <a:prstGeom prst="rect">
            <a:avLst/>
          </a:prstGeom>
          <a:noFill/>
          <a:ln w="9525">
            <a:noFill/>
          </a:ln>
        </p:spPr>
      </p:pic>
      <p:sp>
        <p:nvSpPr>
          <p:cNvPr id="18437" name="文本框 7"/>
          <p:cNvSpPr txBox="1"/>
          <p:nvPr>
            <p:custDataLst>
              <p:tags r:id="rId2"/>
            </p:custDataLst>
          </p:nvPr>
        </p:nvSpPr>
        <p:spPr>
          <a:xfrm>
            <a:off x="1060450" y="752475"/>
            <a:ext cx="1404620" cy="460375"/>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合作探究</a:t>
            </a:r>
          </a:p>
        </p:txBody>
      </p:sp>
      <p:sp>
        <p:nvSpPr>
          <p:cNvPr id="18438" name="Text Box 2"/>
          <p:cNvSpPr txBox="1"/>
          <p:nvPr>
            <p:custDataLst>
              <p:tags r:id="rId3"/>
            </p:custDataLst>
          </p:nvPr>
        </p:nvSpPr>
        <p:spPr>
          <a:xfrm>
            <a:off x="2795905" y="2068830"/>
            <a:ext cx="6078220" cy="1383665"/>
          </a:xfrm>
          <a:prstGeom prst="rect">
            <a:avLst/>
          </a:prstGeom>
          <a:noFill/>
          <a:ln w="28575" cap="flat" cmpd="sng">
            <a:solidFill>
              <a:srgbClr val="41719C"/>
            </a:solidFill>
            <a:prstDash val="solid"/>
            <a:round/>
            <a:headEnd type="none" w="med" len="med"/>
            <a:tailEnd type="none" w="med" len="med"/>
          </a:ln>
        </p:spPr>
        <p:txBody>
          <a:bodyPr wrap="square">
            <a:spAutoFit/>
          </a:bodyPr>
          <a:lstStyle/>
          <a:p>
            <a:pPr algn="ctr" eaLnBrk="0" hangingPunct="0">
              <a:lnSpc>
                <a:spcPct val="150000"/>
              </a:lnSpc>
              <a:spcBef>
                <a:spcPct val="0"/>
              </a:spcBef>
            </a:pPr>
            <a:r>
              <a:rPr lang="zh-CN" altLang="en-US" sz="28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在作者看来，世人为什么不能准确知道石钟山得名的由来？</a:t>
            </a:r>
          </a:p>
        </p:txBody>
      </p:sp>
      <p:pic>
        <p:nvPicPr>
          <p:cNvPr id="19" name="图片 18"/>
          <p:cNvPicPr>
            <a:picLocks noChangeAspect="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a:xfrm>
            <a:off x="8191500" y="2809240"/>
            <a:ext cx="4177665" cy="4177665"/>
          </a:xfrm>
          <a:prstGeom prst="rect">
            <a:avLst/>
          </a:prstGeom>
        </p:spPr>
      </p:pic>
      <p:sp>
        <p:nvSpPr>
          <p:cNvPr id="2" name="Text Box 2"/>
          <p:cNvSpPr txBox="1"/>
          <p:nvPr>
            <p:custDataLst>
              <p:tags r:id="rId5"/>
            </p:custDataLst>
          </p:nvPr>
        </p:nvSpPr>
        <p:spPr>
          <a:xfrm>
            <a:off x="2795905" y="3773170"/>
            <a:ext cx="5710555" cy="1383665"/>
          </a:xfrm>
          <a:prstGeom prst="rect">
            <a:avLst/>
          </a:prstGeom>
          <a:noFill/>
          <a:ln w="28575" cap="flat" cmpd="sng">
            <a:solidFill>
              <a:srgbClr val="41719C"/>
            </a:solidFill>
            <a:prstDash val="solid"/>
            <a:round/>
            <a:headEnd type="none" w="med" len="med"/>
            <a:tailEnd type="none" w="med" len="med"/>
          </a:ln>
        </p:spPr>
        <p:txBody>
          <a:bodyPr wrap="square">
            <a:spAutoFit/>
          </a:bodyPr>
          <a:lstStyle/>
          <a:p>
            <a:pPr indent="711200" algn="ctr" eaLnBrk="0" hangingPunct="0">
              <a:lnSpc>
                <a:spcPct val="150000"/>
              </a:lnSpc>
              <a:spcBef>
                <a:spcPct val="0"/>
              </a:spcBef>
            </a:pPr>
            <a:r>
              <a:rPr lang="zh-CN" altLang="en-US" sz="28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作者对前人不同做法各持什么态度？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blinds(horizontal)">
                                      <p:cBhvr>
                                        <p:cTn id="7" dur="500"/>
                                        <p:tgtEl>
                                          <p:spTgt spid="1843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0" presetClass="entr" presetSubtype="0" decel="10000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3"/>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animBg="1"/>
      <p:bldP spid="2"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10" name="Text Box 6"/>
          <p:cNvSpPr txBox="1"/>
          <p:nvPr>
            <p:custDataLst>
              <p:tags r:id="rId1"/>
            </p:custDataLst>
          </p:nvPr>
        </p:nvSpPr>
        <p:spPr>
          <a:xfrm>
            <a:off x="4419600" y="1954213"/>
            <a:ext cx="1295400" cy="521970"/>
          </a:xfrm>
          <a:prstGeom prst="rect">
            <a:avLst/>
          </a:prstGeom>
          <a:noFill/>
          <a:ln w="9525">
            <a:noFill/>
          </a:ln>
        </p:spPr>
        <p:txBody>
          <a:bodyPr>
            <a:spAutoFit/>
          </a:bodyPr>
          <a:lstStyle/>
          <a:p>
            <a:pPr algn="l">
              <a:buNone/>
            </a:pPr>
            <a:r>
              <a:rPr lang="zh-CN" altLang="en-US" sz="28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郦 元</a:t>
            </a:r>
          </a:p>
        </p:txBody>
      </p:sp>
      <p:sp>
        <p:nvSpPr>
          <p:cNvPr id="72711" name="Text Box 7"/>
          <p:cNvSpPr txBox="1"/>
          <p:nvPr>
            <p:custDataLst>
              <p:tags r:id="rId2"/>
            </p:custDataLst>
          </p:nvPr>
        </p:nvSpPr>
        <p:spPr>
          <a:xfrm>
            <a:off x="4343400" y="2640013"/>
            <a:ext cx="1447800" cy="521970"/>
          </a:xfrm>
          <a:prstGeom prst="rect">
            <a:avLst/>
          </a:prstGeom>
          <a:noFill/>
          <a:ln w="9525">
            <a:noFill/>
          </a:ln>
        </p:spPr>
        <p:txBody>
          <a:bodyPr>
            <a:spAutoFit/>
          </a:bodyPr>
          <a:lstStyle/>
          <a:p>
            <a:pPr algn="l">
              <a:buNone/>
            </a:pPr>
            <a:r>
              <a:rPr lang="zh-CN" altLang="en-US" sz="2800" b="0">
                <a:solidFill>
                  <a:schemeClr val="tx1"/>
                </a:solidFill>
                <a:latin typeface="微软雅黑" panose="020B0503020204020204" pitchFamily="34" charset="-122"/>
                <a:ea typeface="微软雅黑" panose="020B0503020204020204" pitchFamily="34" charset="-122"/>
              </a:rPr>
              <a:t>士大夫</a:t>
            </a:r>
          </a:p>
        </p:txBody>
      </p:sp>
      <p:sp>
        <p:nvSpPr>
          <p:cNvPr id="72712" name="Text Box 8"/>
          <p:cNvSpPr txBox="1"/>
          <p:nvPr>
            <p:custDataLst>
              <p:tags r:id="rId3"/>
            </p:custDataLst>
          </p:nvPr>
        </p:nvSpPr>
        <p:spPr>
          <a:xfrm>
            <a:off x="4343400" y="3325813"/>
            <a:ext cx="2438400" cy="521970"/>
          </a:xfrm>
          <a:prstGeom prst="rect">
            <a:avLst/>
          </a:prstGeom>
          <a:noFill/>
          <a:ln w="9525">
            <a:noFill/>
          </a:ln>
        </p:spPr>
        <p:txBody>
          <a:bodyPr>
            <a:spAutoFit/>
          </a:bodyPr>
          <a:lstStyle/>
          <a:p>
            <a:pPr algn="l">
              <a:buNone/>
            </a:pPr>
            <a:r>
              <a:rPr lang="zh-CN" altLang="en-US" sz="2800" b="0">
                <a:solidFill>
                  <a:schemeClr val="tx1"/>
                </a:solidFill>
                <a:latin typeface="微软雅黑" panose="020B0503020204020204" pitchFamily="34" charset="-122"/>
                <a:ea typeface="微软雅黑" panose="020B0503020204020204" pitchFamily="34" charset="-122"/>
              </a:rPr>
              <a:t>渔工水师</a:t>
            </a:r>
          </a:p>
        </p:txBody>
      </p:sp>
      <p:sp>
        <p:nvSpPr>
          <p:cNvPr id="72713" name="Text Box 9"/>
          <p:cNvSpPr txBox="1"/>
          <p:nvPr>
            <p:custDataLst>
              <p:tags r:id="rId4"/>
            </p:custDataLst>
          </p:nvPr>
        </p:nvSpPr>
        <p:spPr>
          <a:xfrm>
            <a:off x="4457700" y="3919538"/>
            <a:ext cx="1066800" cy="521970"/>
          </a:xfrm>
          <a:prstGeom prst="rect">
            <a:avLst/>
          </a:prstGeom>
          <a:noFill/>
          <a:ln w="9525">
            <a:noFill/>
          </a:ln>
        </p:spPr>
        <p:txBody>
          <a:bodyPr>
            <a:spAutoFit/>
          </a:bodyPr>
          <a:lstStyle/>
          <a:p>
            <a:pPr algn="l">
              <a:buNone/>
            </a:pPr>
            <a:r>
              <a:rPr lang="zh-CN" altLang="en-US" sz="2800" b="0">
                <a:solidFill>
                  <a:schemeClr val="tx1"/>
                </a:solidFill>
                <a:latin typeface="微软雅黑" panose="020B0503020204020204" pitchFamily="34" charset="-122"/>
                <a:ea typeface="微软雅黑" panose="020B0503020204020204" pitchFamily="34" charset="-122"/>
              </a:rPr>
              <a:t>陋者</a:t>
            </a:r>
          </a:p>
        </p:txBody>
      </p:sp>
      <p:sp>
        <p:nvSpPr>
          <p:cNvPr id="72714" name="Text Box 10"/>
          <p:cNvSpPr txBox="1"/>
          <p:nvPr>
            <p:custDataLst>
              <p:tags r:id="rId5"/>
            </p:custDataLst>
          </p:nvPr>
        </p:nvSpPr>
        <p:spPr>
          <a:xfrm>
            <a:off x="5824538" y="1976438"/>
            <a:ext cx="3048000" cy="521970"/>
          </a:xfrm>
          <a:prstGeom prst="rect">
            <a:avLst/>
          </a:prstGeom>
          <a:noFill/>
          <a:ln w="9525">
            <a:noFill/>
          </a:ln>
        </p:spPr>
        <p:txBody>
          <a:bodyPr>
            <a:spAutoFit/>
          </a:bodyPr>
          <a:lstStyle/>
          <a:p>
            <a:pPr>
              <a:buNone/>
            </a:pPr>
            <a:r>
              <a:rPr lang="zh-CN" altLang="en-US" sz="28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——言之不详</a:t>
            </a:r>
          </a:p>
        </p:txBody>
      </p:sp>
      <p:sp>
        <p:nvSpPr>
          <p:cNvPr id="72715" name="Text Box 11"/>
          <p:cNvSpPr txBox="1"/>
          <p:nvPr>
            <p:custDataLst>
              <p:tags r:id="rId6"/>
            </p:custDataLst>
          </p:nvPr>
        </p:nvSpPr>
        <p:spPr>
          <a:xfrm>
            <a:off x="5715000" y="2640013"/>
            <a:ext cx="3962400" cy="521970"/>
          </a:xfrm>
          <a:prstGeom prst="rect">
            <a:avLst/>
          </a:prstGeom>
          <a:noFill/>
          <a:ln w="9525">
            <a:noFill/>
          </a:ln>
        </p:spPr>
        <p:txBody>
          <a:bodyPr>
            <a:spAutoFit/>
          </a:bodyPr>
          <a:lstStyle/>
          <a:p>
            <a:pPr>
              <a:buNone/>
            </a:pPr>
            <a:r>
              <a:rPr lang="zh-CN" altLang="en-US" sz="28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——不肯夜泊绝壁下</a:t>
            </a:r>
          </a:p>
        </p:txBody>
      </p:sp>
      <p:sp>
        <p:nvSpPr>
          <p:cNvPr id="72716" name="Text Box 12"/>
          <p:cNvSpPr txBox="1"/>
          <p:nvPr>
            <p:custDataLst>
              <p:tags r:id="rId7"/>
            </p:custDataLst>
          </p:nvPr>
        </p:nvSpPr>
        <p:spPr>
          <a:xfrm>
            <a:off x="6172200" y="3340100"/>
            <a:ext cx="3276600" cy="521970"/>
          </a:xfrm>
          <a:prstGeom prst="rect">
            <a:avLst/>
          </a:prstGeom>
          <a:noFill/>
          <a:ln w="9525">
            <a:noFill/>
          </a:ln>
        </p:spPr>
        <p:txBody>
          <a:bodyPr>
            <a:spAutoFit/>
          </a:bodyPr>
          <a:lstStyle/>
          <a:p>
            <a:pPr>
              <a:buNone/>
            </a:pPr>
            <a:r>
              <a:rPr lang="zh-CN" altLang="en-US" sz="28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——知而不能言</a:t>
            </a:r>
          </a:p>
        </p:txBody>
      </p:sp>
      <p:sp>
        <p:nvSpPr>
          <p:cNvPr id="72717" name="Text Box 13"/>
          <p:cNvSpPr txBox="1"/>
          <p:nvPr>
            <p:custDataLst>
              <p:tags r:id="rId8"/>
            </p:custDataLst>
          </p:nvPr>
        </p:nvSpPr>
        <p:spPr>
          <a:xfrm>
            <a:off x="5824538" y="3919538"/>
            <a:ext cx="2895600" cy="521970"/>
          </a:xfrm>
          <a:prstGeom prst="rect">
            <a:avLst/>
          </a:prstGeom>
          <a:noFill/>
          <a:ln w="9525">
            <a:noFill/>
          </a:ln>
        </p:spPr>
        <p:txBody>
          <a:bodyPr>
            <a:spAutoFit/>
          </a:bodyPr>
          <a:lstStyle/>
          <a:p>
            <a:pPr>
              <a:buNone/>
            </a:pPr>
            <a:r>
              <a:rPr lang="zh-CN" altLang="en-US" sz="28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——考击以求</a:t>
            </a:r>
          </a:p>
        </p:txBody>
      </p:sp>
      <p:sp>
        <p:nvSpPr>
          <p:cNvPr id="72718" name="Text Box 14"/>
          <p:cNvSpPr txBox="1"/>
          <p:nvPr>
            <p:custDataLst>
              <p:tags r:id="rId9"/>
            </p:custDataLst>
          </p:nvPr>
        </p:nvSpPr>
        <p:spPr>
          <a:xfrm>
            <a:off x="9372600" y="1892300"/>
            <a:ext cx="1593850" cy="521970"/>
          </a:xfrm>
          <a:prstGeom prst="rect">
            <a:avLst/>
          </a:prstGeom>
          <a:noFill/>
          <a:ln w="9525">
            <a:noFill/>
          </a:ln>
        </p:spPr>
        <p:txBody>
          <a:bodyPr>
            <a:spAutoFit/>
          </a:bodyPr>
          <a:lstStyle/>
          <a:p>
            <a:pPr algn="l">
              <a:buNone/>
            </a:pPr>
            <a:r>
              <a:rPr lang="zh-CN" altLang="en-US" sz="28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叹</a:t>
            </a:r>
            <a:r>
              <a:rPr lang="zh-CN" altLang="en-US" sz="28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p>
        </p:txBody>
      </p:sp>
      <p:sp>
        <p:nvSpPr>
          <p:cNvPr id="72719" name="Text Box 15"/>
          <p:cNvSpPr txBox="1"/>
          <p:nvPr>
            <p:custDataLst>
              <p:tags r:id="rId10"/>
            </p:custDataLst>
          </p:nvPr>
        </p:nvSpPr>
        <p:spPr>
          <a:xfrm>
            <a:off x="9372600" y="4011613"/>
            <a:ext cx="1809750" cy="521970"/>
          </a:xfrm>
          <a:prstGeom prst="rect">
            <a:avLst/>
          </a:prstGeom>
          <a:noFill/>
          <a:ln w="9525">
            <a:noFill/>
          </a:ln>
        </p:spPr>
        <p:txBody>
          <a:bodyPr>
            <a:spAutoFit/>
          </a:bodyPr>
          <a:lstStyle/>
          <a:p>
            <a:pPr algn="l">
              <a:buNone/>
            </a:pPr>
            <a:r>
              <a:rPr lang="zh-CN" altLang="en-US" sz="28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笑</a:t>
            </a:r>
            <a:r>
              <a:rPr lang="zh-CN" altLang="en-US" sz="28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p>
        </p:txBody>
      </p:sp>
      <p:sp>
        <p:nvSpPr>
          <p:cNvPr id="72720" name="AutoShape 16"/>
          <p:cNvSpPr/>
          <p:nvPr>
            <p:custDataLst>
              <p:tags r:id="rId11"/>
            </p:custDataLst>
          </p:nvPr>
        </p:nvSpPr>
        <p:spPr>
          <a:xfrm>
            <a:off x="4038600" y="2106613"/>
            <a:ext cx="152400" cy="2209800"/>
          </a:xfrm>
          <a:prstGeom prst="leftBrace">
            <a:avLst>
              <a:gd name="adj1" fmla="val 120833"/>
              <a:gd name="adj2" fmla="val 50000"/>
            </a:avLst>
          </a:prstGeom>
          <a:noFill/>
          <a:ln w="38100" cap="flat" cmpd="sng">
            <a:solidFill>
              <a:srgbClr val="FF99CC"/>
            </a:solidFill>
            <a:prstDash val="solid"/>
            <a:headEnd type="none" w="med" len="med"/>
            <a:tailEnd type="none" w="med" len="med"/>
          </a:ln>
        </p:spPr>
        <p:txBody>
          <a:bodyPr wrap="none" anchor="ctr" anchorCtr="0"/>
          <a:lstStyle/>
          <a:p>
            <a:endParaRPr lang="zh-CN" altLang="en-US" sz="2800">
              <a:solidFill>
                <a:schemeClr val="tx1"/>
              </a:solidFill>
              <a:latin typeface="微软雅黑" panose="020B0503020204020204" pitchFamily="34" charset="-122"/>
              <a:ea typeface="微软雅黑" panose="020B0503020204020204" pitchFamily="34" charset="-122"/>
            </a:endParaRPr>
          </a:p>
        </p:txBody>
      </p:sp>
      <p:sp>
        <p:nvSpPr>
          <p:cNvPr id="72721" name="Text Box 17"/>
          <p:cNvSpPr txBox="1"/>
          <p:nvPr>
            <p:custDataLst>
              <p:tags r:id="rId12"/>
            </p:custDataLst>
          </p:nvPr>
        </p:nvSpPr>
        <p:spPr>
          <a:xfrm>
            <a:off x="3425190" y="2192338"/>
            <a:ext cx="613410" cy="2133600"/>
          </a:xfrm>
          <a:prstGeom prst="rect">
            <a:avLst/>
          </a:prstGeom>
          <a:noFill/>
          <a:ln w="9525">
            <a:noFill/>
          </a:ln>
        </p:spPr>
        <p:txBody>
          <a:bodyPr vert="eaVert">
            <a:spAutoFit/>
          </a:bodyPr>
          <a:lstStyle/>
          <a:p>
            <a:pPr algn="ctr">
              <a:buNone/>
            </a:pPr>
            <a:r>
              <a:rPr lang="zh-CN" altLang="en-US" sz="28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所以不传</a:t>
            </a: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p>
        </p:txBody>
      </p:sp>
      <p:sp>
        <p:nvSpPr>
          <p:cNvPr id="72722" name="Text Box 18"/>
          <p:cNvSpPr txBox="1"/>
          <p:nvPr>
            <p:custDataLst>
              <p:tags r:id="rId13"/>
            </p:custDataLst>
          </p:nvPr>
        </p:nvSpPr>
        <p:spPr>
          <a:xfrm>
            <a:off x="9372600" y="3021013"/>
            <a:ext cx="1665288" cy="521970"/>
          </a:xfrm>
          <a:prstGeom prst="rect">
            <a:avLst/>
          </a:prstGeom>
          <a:noFill/>
          <a:ln w="9525">
            <a:noFill/>
          </a:ln>
        </p:spPr>
        <p:txBody>
          <a:bodyPr>
            <a:spAutoFit/>
          </a:bodyPr>
          <a:lstStyle/>
          <a:p>
            <a:pPr algn="l">
              <a:buNone/>
            </a:pPr>
            <a:r>
              <a:rPr lang="zh-CN" altLang="en-US" sz="2800" b="0">
                <a:solidFill>
                  <a:schemeClr val="tx1"/>
                </a:solidFill>
                <a:latin typeface="微软雅黑" panose="020B0503020204020204" pitchFamily="34" charset="-122"/>
                <a:ea typeface="微软雅黑" panose="020B0503020204020204" pitchFamily="34" charset="-122"/>
              </a:rPr>
              <a:t>（</a:t>
            </a:r>
            <a:r>
              <a:rPr lang="zh-CN" altLang="en-US" sz="2800" b="0">
                <a:solidFill>
                  <a:srgbClr val="C00000"/>
                </a:solidFill>
                <a:latin typeface="微软雅黑" panose="020B0503020204020204" pitchFamily="34" charset="-122"/>
                <a:ea typeface="微软雅黑" panose="020B0503020204020204" pitchFamily="34" charset="-122"/>
              </a:rPr>
              <a:t>惜</a:t>
            </a:r>
            <a:r>
              <a:rPr lang="zh-CN" altLang="en-US" sz="2800" b="0">
                <a:solidFill>
                  <a:schemeClr val="tx1"/>
                </a:solidFill>
                <a:latin typeface="微软雅黑" panose="020B0503020204020204" pitchFamily="34" charset="-122"/>
                <a:ea typeface="微软雅黑" panose="020B0503020204020204" pitchFamily="34" charset="-122"/>
              </a:rPr>
              <a:t>）</a:t>
            </a:r>
          </a:p>
        </p:txBody>
      </p:sp>
      <p:pic>
        <p:nvPicPr>
          <p:cNvPr id="19" name="图片 18"/>
          <p:cNvPicPr>
            <a:picLocks noChangeAspect="1"/>
          </p:cNvPicPr>
          <p:nvPr>
            <p:custDataLst>
              <p:tags r:id="rId14"/>
            </p:custDataLst>
          </p:nvPr>
        </p:nvPicPr>
        <p:blipFill>
          <a:blip r:embed="rId18">
            <a:extLst>
              <a:ext uri="{28A0092B-C50C-407E-A947-70E740481C1C}">
                <a14:useLocalDpi xmlns:a14="http://schemas.microsoft.com/office/drawing/2010/main" val="0"/>
              </a:ext>
            </a:extLst>
          </a:blip>
          <a:stretch>
            <a:fillRect/>
          </a:stretch>
        </p:blipFill>
        <p:spPr>
          <a:xfrm flipH="1">
            <a:off x="-229235" y="3340100"/>
            <a:ext cx="3654425" cy="3529330"/>
          </a:xfrm>
          <a:prstGeom prst="rect">
            <a:avLst/>
          </a:prstGeom>
        </p:spPr>
      </p:pic>
      <p:pic>
        <p:nvPicPr>
          <p:cNvPr id="18435" name="图片 1" descr="组48325同意"/>
          <p:cNvPicPr>
            <a:picLocks noChangeAspect="1"/>
          </p:cNvPicPr>
          <p:nvPr>
            <p:custDataLst>
              <p:tags r:id="rId15"/>
            </p:custDataLst>
          </p:nvPr>
        </p:nvPicPr>
        <p:blipFill>
          <a:blip r:embed="rId19"/>
          <a:stretch>
            <a:fillRect/>
          </a:stretch>
        </p:blipFill>
        <p:spPr>
          <a:xfrm>
            <a:off x="406400" y="658813"/>
            <a:ext cx="2389188" cy="608012"/>
          </a:xfrm>
          <a:prstGeom prst="rect">
            <a:avLst/>
          </a:prstGeom>
          <a:noFill/>
          <a:ln w="9525">
            <a:noFill/>
          </a:ln>
        </p:spPr>
      </p:pic>
      <p:sp>
        <p:nvSpPr>
          <p:cNvPr id="18437" name="文本框 7"/>
          <p:cNvSpPr txBox="1"/>
          <p:nvPr>
            <p:custDataLst>
              <p:tags r:id="rId16"/>
            </p:custDataLst>
          </p:nvPr>
        </p:nvSpPr>
        <p:spPr>
          <a:xfrm>
            <a:off x="1060450" y="752475"/>
            <a:ext cx="1404620" cy="460375"/>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合作探究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2721"/>
                                        </p:tgtEl>
                                        <p:attrNameLst>
                                          <p:attrName>style.visibility</p:attrName>
                                        </p:attrNameLst>
                                      </p:cBhvr>
                                      <p:to>
                                        <p:strVal val="visible"/>
                                      </p:to>
                                    </p:set>
                                    <p:anim calcmode="lin" valueType="num">
                                      <p:cBhvr additive="base">
                                        <p:cTn id="7" dur="500" fill="hold"/>
                                        <p:tgtEl>
                                          <p:spTgt spid="72721"/>
                                        </p:tgtEl>
                                        <p:attrNameLst>
                                          <p:attrName>ppt_x</p:attrName>
                                        </p:attrNameLst>
                                      </p:cBhvr>
                                      <p:tavLst>
                                        <p:tav tm="0">
                                          <p:val>
                                            <p:strVal val="0-#ppt_w/2"/>
                                          </p:val>
                                        </p:tav>
                                        <p:tav tm="100000">
                                          <p:val>
                                            <p:strVal val="#ppt_x"/>
                                          </p:val>
                                        </p:tav>
                                      </p:tavLst>
                                    </p:anim>
                                    <p:anim calcmode="lin" valueType="num">
                                      <p:cBhvr additive="base">
                                        <p:cTn id="8" dur="500" fill="hold"/>
                                        <p:tgtEl>
                                          <p:spTgt spid="7272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2720"/>
                                        </p:tgtEl>
                                        <p:attrNameLst>
                                          <p:attrName>style.visibility</p:attrName>
                                        </p:attrNameLst>
                                      </p:cBhvr>
                                      <p:to>
                                        <p:strVal val="visible"/>
                                      </p:to>
                                    </p:set>
                                    <p:anim calcmode="lin" valueType="num">
                                      <p:cBhvr additive="base">
                                        <p:cTn id="13" dur="500" fill="hold"/>
                                        <p:tgtEl>
                                          <p:spTgt spid="72720"/>
                                        </p:tgtEl>
                                        <p:attrNameLst>
                                          <p:attrName>ppt_x</p:attrName>
                                        </p:attrNameLst>
                                      </p:cBhvr>
                                      <p:tavLst>
                                        <p:tav tm="0">
                                          <p:val>
                                            <p:strVal val="0-#ppt_w/2"/>
                                          </p:val>
                                        </p:tav>
                                        <p:tav tm="100000">
                                          <p:val>
                                            <p:strVal val="#ppt_x"/>
                                          </p:val>
                                        </p:tav>
                                      </p:tavLst>
                                    </p:anim>
                                    <p:anim calcmode="lin" valueType="num">
                                      <p:cBhvr additive="base">
                                        <p:cTn id="14" dur="500" fill="hold"/>
                                        <p:tgtEl>
                                          <p:spTgt spid="727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2710"/>
                                        </p:tgtEl>
                                        <p:attrNameLst>
                                          <p:attrName>style.visibility</p:attrName>
                                        </p:attrNameLst>
                                      </p:cBhvr>
                                      <p:to>
                                        <p:strVal val="visible"/>
                                      </p:to>
                                    </p:set>
                                    <p:anim calcmode="lin" valueType="num">
                                      <p:cBhvr additive="base">
                                        <p:cTn id="19" dur="500" fill="hold"/>
                                        <p:tgtEl>
                                          <p:spTgt spid="72710"/>
                                        </p:tgtEl>
                                        <p:attrNameLst>
                                          <p:attrName>ppt_x</p:attrName>
                                        </p:attrNameLst>
                                      </p:cBhvr>
                                      <p:tavLst>
                                        <p:tav tm="0">
                                          <p:val>
                                            <p:strVal val="0-#ppt_w/2"/>
                                          </p:val>
                                        </p:tav>
                                        <p:tav tm="100000">
                                          <p:val>
                                            <p:strVal val="#ppt_x"/>
                                          </p:val>
                                        </p:tav>
                                      </p:tavLst>
                                    </p:anim>
                                    <p:anim calcmode="lin" valueType="num">
                                      <p:cBhvr additive="base">
                                        <p:cTn id="20" dur="500" fill="hold"/>
                                        <p:tgtEl>
                                          <p:spTgt spid="72710"/>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2714"/>
                                        </p:tgtEl>
                                        <p:attrNameLst>
                                          <p:attrName>style.visibility</p:attrName>
                                        </p:attrNameLst>
                                      </p:cBhvr>
                                      <p:to>
                                        <p:strVal val="visible"/>
                                      </p:to>
                                    </p:set>
                                    <p:anim calcmode="lin" valueType="num">
                                      <p:cBhvr additive="base">
                                        <p:cTn id="25" dur="500" fill="hold"/>
                                        <p:tgtEl>
                                          <p:spTgt spid="72714"/>
                                        </p:tgtEl>
                                        <p:attrNameLst>
                                          <p:attrName>ppt_x</p:attrName>
                                        </p:attrNameLst>
                                      </p:cBhvr>
                                      <p:tavLst>
                                        <p:tav tm="0">
                                          <p:val>
                                            <p:strVal val="0-#ppt_w/2"/>
                                          </p:val>
                                        </p:tav>
                                        <p:tav tm="100000">
                                          <p:val>
                                            <p:strVal val="#ppt_x"/>
                                          </p:val>
                                        </p:tav>
                                      </p:tavLst>
                                    </p:anim>
                                    <p:anim calcmode="lin" valueType="num">
                                      <p:cBhvr additive="base">
                                        <p:cTn id="26" dur="500" fill="hold"/>
                                        <p:tgtEl>
                                          <p:spTgt spid="72714"/>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2711"/>
                                        </p:tgtEl>
                                        <p:attrNameLst>
                                          <p:attrName>style.visibility</p:attrName>
                                        </p:attrNameLst>
                                      </p:cBhvr>
                                      <p:to>
                                        <p:strVal val="visible"/>
                                      </p:to>
                                    </p:set>
                                    <p:anim calcmode="lin" valueType="num">
                                      <p:cBhvr additive="base">
                                        <p:cTn id="31" dur="500" fill="hold"/>
                                        <p:tgtEl>
                                          <p:spTgt spid="72711"/>
                                        </p:tgtEl>
                                        <p:attrNameLst>
                                          <p:attrName>ppt_x</p:attrName>
                                        </p:attrNameLst>
                                      </p:cBhvr>
                                      <p:tavLst>
                                        <p:tav tm="0">
                                          <p:val>
                                            <p:strVal val="0-#ppt_w/2"/>
                                          </p:val>
                                        </p:tav>
                                        <p:tav tm="100000">
                                          <p:val>
                                            <p:strVal val="#ppt_x"/>
                                          </p:val>
                                        </p:tav>
                                      </p:tavLst>
                                    </p:anim>
                                    <p:anim calcmode="lin" valueType="num">
                                      <p:cBhvr additive="base">
                                        <p:cTn id="32" dur="500" fill="hold"/>
                                        <p:tgtEl>
                                          <p:spTgt spid="72711"/>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72715"/>
                                        </p:tgtEl>
                                        <p:attrNameLst>
                                          <p:attrName>style.visibility</p:attrName>
                                        </p:attrNameLst>
                                      </p:cBhvr>
                                      <p:to>
                                        <p:strVal val="visible"/>
                                      </p:to>
                                    </p:set>
                                    <p:anim calcmode="lin" valueType="num">
                                      <p:cBhvr additive="base">
                                        <p:cTn id="37" dur="500" fill="hold"/>
                                        <p:tgtEl>
                                          <p:spTgt spid="72715"/>
                                        </p:tgtEl>
                                        <p:attrNameLst>
                                          <p:attrName>ppt_x</p:attrName>
                                        </p:attrNameLst>
                                      </p:cBhvr>
                                      <p:tavLst>
                                        <p:tav tm="0">
                                          <p:val>
                                            <p:strVal val="0-#ppt_w/2"/>
                                          </p:val>
                                        </p:tav>
                                        <p:tav tm="100000">
                                          <p:val>
                                            <p:strVal val="#ppt_x"/>
                                          </p:val>
                                        </p:tav>
                                      </p:tavLst>
                                    </p:anim>
                                    <p:anim calcmode="lin" valueType="num">
                                      <p:cBhvr additive="base">
                                        <p:cTn id="38" dur="500" fill="hold"/>
                                        <p:tgtEl>
                                          <p:spTgt spid="72715"/>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72712"/>
                                        </p:tgtEl>
                                        <p:attrNameLst>
                                          <p:attrName>style.visibility</p:attrName>
                                        </p:attrNameLst>
                                      </p:cBhvr>
                                      <p:to>
                                        <p:strVal val="visible"/>
                                      </p:to>
                                    </p:set>
                                    <p:anim calcmode="lin" valueType="num">
                                      <p:cBhvr additive="base">
                                        <p:cTn id="43" dur="500" fill="hold"/>
                                        <p:tgtEl>
                                          <p:spTgt spid="72712"/>
                                        </p:tgtEl>
                                        <p:attrNameLst>
                                          <p:attrName>ppt_x</p:attrName>
                                        </p:attrNameLst>
                                      </p:cBhvr>
                                      <p:tavLst>
                                        <p:tav tm="0">
                                          <p:val>
                                            <p:strVal val="0-#ppt_w/2"/>
                                          </p:val>
                                        </p:tav>
                                        <p:tav tm="100000">
                                          <p:val>
                                            <p:strVal val="#ppt_x"/>
                                          </p:val>
                                        </p:tav>
                                      </p:tavLst>
                                    </p:anim>
                                    <p:anim calcmode="lin" valueType="num">
                                      <p:cBhvr additive="base">
                                        <p:cTn id="44" dur="500" fill="hold"/>
                                        <p:tgtEl>
                                          <p:spTgt spid="72712"/>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72716"/>
                                        </p:tgtEl>
                                        <p:attrNameLst>
                                          <p:attrName>style.visibility</p:attrName>
                                        </p:attrNameLst>
                                      </p:cBhvr>
                                      <p:to>
                                        <p:strVal val="visible"/>
                                      </p:to>
                                    </p:set>
                                    <p:anim calcmode="lin" valueType="num">
                                      <p:cBhvr additive="base">
                                        <p:cTn id="49" dur="500" fill="hold"/>
                                        <p:tgtEl>
                                          <p:spTgt spid="72716"/>
                                        </p:tgtEl>
                                        <p:attrNameLst>
                                          <p:attrName>ppt_x</p:attrName>
                                        </p:attrNameLst>
                                      </p:cBhvr>
                                      <p:tavLst>
                                        <p:tav tm="0">
                                          <p:val>
                                            <p:strVal val="0-#ppt_w/2"/>
                                          </p:val>
                                        </p:tav>
                                        <p:tav tm="100000">
                                          <p:val>
                                            <p:strVal val="#ppt_x"/>
                                          </p:val>
                                        </p:tav>
                                      </p:tavLst>
                                    </p:anim>
                                    <p:anim calcmode="lin" valueType="num">
                                      <p:cBhvr additive="base">
                                        <p:cTn id="50" dur="500" fill="hold"/>
                                        <p:tgtEl>
                                          <p:spTgt spid="72716"/>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72713"/>
                                        </p:tgtEl>
                                        <p:attrNameLst>
                                          <p:attrName>style.visibility</p:attrName>
                                        </p:attrNameLst>
                                      </p:cBhvr>
                                      <p:to>
                                        <p:strVal val="visible"/>
                                      </p:to>
                                    </p:set>
                                    <p:anim calcmode="lin" valueType="num">
                                      <p:cBhvr additive="base">
                                        <p:cTn id="55" dur="500" fill="hold"/>
                                        <p:tgtEl>
                                          <p:spTgt spid="72713"/>
                                        </p:tgtEl>
                                        <p:attrNameLst>
                                          <p:attrName>ppt_x</p:attrName>
                                        </p:attrNameLst>
                                      </p:cBhvr>
                                      <p:tavLst>
                                        <p:tav tm="0">
                                          <p:val>
                                            <p:strVal val="0-#ppt_w/2"/>
                                          </p:val>
                                        </p:tav>
                                        <p:tav tm="100000">
                                          <p:val>
                                            <p:strVal val="#ppt_x"/>
                                          </p:val>
                                        </p:tav>
                                      </p:tavLst>
                                    </p:anim>
                                    <p:anim calcmode="lin" valueType="num">
                                      <p:cBhvr additive="base">
                                        <p:cTn id="56" dur="500" fill="hold"/>
                                        <p:tgtEl>
                                          <p:spTgt spid="72713"/>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72717"/>
                                        </p:tgtEl>
                                        <p:attrNameLst>
                                          <p:attrName>style.visibility</p:attrName>
                                        </p:attrNameLst>
                                      </p:cBhvr>
                                      <p:to>
                                        <p:strVal val="visible"/>
                                      </p:to>
                                    </p:set>
                                    <p:anim calcmode="lin" valueType="num">
                                      <p:cBhvr additive="base">
                                        <p:cTn id="61" dur="500" fill="hold"/>
                                        <p:tgtEl>
                                          <p:spTgt spid="72717"/>
                                        </p:tgtEl>
                                        <p:attrNameLst>
                                          <p:attrName>ppt_x</p:attrName>
                                        </p:attrNameLst>
                                      </p:cBhvr>
                                      <p:tavLst>
                                        <p:tav tm="0">
                                          <p:val>
                                            <p:strVal val="0-#ppt_w/2"/>
                                          </p:val>
                                        </p:tav>
                                        <p:tav tm="100000">
                                          <p:val>
                                            <p:strVal val="#ppt_x"/>
                                          </p:val>
                                        </p:tav>
                                      </p:tavLst>
                                    </p:anim>
                                    <p:anim calcmode="lin" valueType="num">
                                      <p:cBhvr additive="base">
                                        <p:cTn id="62" dur="500" fill="hold"/>
                                        <p:tgtEl>
                                          <p:spTgt spid="72717"/>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72718"/>
                                        </p:tgtEl>
                                        <p:attrNameLst>
                                          <p:attrName>style.visibility</p:attrName>
                                        </p:attrNameLst>
                                      </p:cBhvr>
                                      <p:to>
                                        <p:strVal val="visible"/>
                                      </p:to>
                                    </p:set>
                                    <p:anim calcmode="lin" valueType="num">
                                      <p:cBhvr additive="base">
                                        <p:cTn id="67" dur="500" fill="hold"/>
                                        <p:tgtEl>
                                          <p:spTgt spid="72718"/>
                                        </p:tgtEl>
                                        <p:attrNameLst>
                                          <p:attrName>ppt_x</p:attrName>
                                        </p:attrNameLst>
                                      </p:cBhvr>
                                      <p:tavLst>
                                        <p:tav tm="0">
                                          <p:val>
                                            <p:strVal val="0-#ppt_w/2"/>
                                          </p:val>
                                        </p:tav>
                                        <p:tav tm="100000">
                                          <p:val>
                                            <p:strVal val="#ppt_x"/>
                                          </p:val>
                                        </p:tav>
                                      </p:tavLst>
                                    </p:anim>
                                    <p:anim calcmode="lin" valueType="num">
                                      <p:cBhvr additive="base">
                                        <p:cTn id="68" dur="500" fill="hold"/>
                                        <p:tgtEl>
                                          <p:spTgt spid="72718"/>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72722"/>
                                        </p:tgtEl>
                                        <p:attrNameLst>
                                          <p:attrName>style.visibility</p:attrName>
                                        </p:attrNameLst>
                                      </p:cBhvr>
                                      <p:to>
                                        <p:strVal val="visible"/>
                                      </p:to>
                                    </p:set>
                                    <p:anim calcmode="lin" valueType="num">
                                      <p:cBhvr additive="base">
                                        <p:cTn id="73" dur="500" fill="hold"/>
                                        <p:tgtEl>
                                          <p:spTgt spid="72722"/>
                                        </p:tgtEl>
                                        <p:attrNameLst>
                                          <p:attrName>ppt_x</p:attrName>
                                        </p:attrNameLst>
                                      </p:cBhvr>
                                      <p:tavLst>
                                        <p:tav tm="0">
                                          <p:val>
                                            <p:strVal val="0-#ppt_w/2"/>
                                          </p:val>
                                        </p:tav>
                                        <p:tav tm="100000">
                                          <p:val>
                                            <p:strVal val="#ppt_x"/>
                                          </p:val>
                                        </p:tav>
                                      </p:tavLst>
                                    </p:anim>
                                    <p:anim calcmode="lin" valueType="num">
                                      <p:cBhvr additive="base">
                                        <p:cTn id="74" dur="500" fill="hold"/>
                                        <p:tgtEl>
                                          <p:spTgt spid="72722"/>
                                        </p:tgtEl>
                                        <p:attrNameLst>
                                          <p:attrName>ppt_y</p:attrName>
                                        </p:attrNameLst>
                                      </p:cBhvr>
                                      <p:tavLst>
                                        <p:tav tm="0">
                                          <p:val>
                                            <p:strVal val="#ppt_y"/>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72719"/>
                                        </p:tgtEl>
                                        <p:attrNameLst>
                                          <p:attrName>style.visibility</p:attrName>
                                        </p:attrNameLst>
                                      </p:cBhvr>
                                      <p:to>
                                        <p:strVal val="visible"/>
                                      </p:to>
                                    </p:set>
                                    <p:anim calcmode="lin" valueType="num">
                                      <p:cBhvr additive="base">
                                        <p:cTn id="79" dur="500" fill="hold"/>
                                        <p:tgtEl>
                                          <p:spTgt spid="72719"/>
                                        </p:tgtEl>
                                        <p:attrNameLst>
                                          <p:attrName>ppt_x</p:attrName>
                                        </p:attrNameLst>
                                      </p:cBhvr>
                                      <p:tavLst>
                                        <p:tav tm="0">
                                          <p:val>
                                            <p:strVal val="0-#ppt_w/2"/>
                                          </p:val>
                                        </p:tav>
                                        <p:tav tm="100000">
                                          <p:val>
                                            <p:strVal val="#ppt_x"/>
                                          </p:val>
                                        </p:tav>
                                      </p:tavLst>
                                    </p:anim>
                                    <p:anim calcmode="lin" valueType="num">
                                      <p:cBhvr additive="base">
                                        <p:cTn id="80" dur="500" fill="hold"/>
                                        <p:tgtEl>
                                          <p:spTgt spid="727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0" grpId="0"/>
      <p:bldP spid="72711" grpId="0"/>
      <p:bldP spid="72712" grpId="0"/>
      <p:bldP spid="72713" grpId="0"/>
      <p:bldP spid="72714" grpId="0"/>
      <p:bldP spid="72715" grpId="0"/>
      <p:bldP spid="72716" grpId="0"/>
      <p:bldP spid="72717" grpId="0"/>
      <p:bldP spid="72718" grpId="0"/>
      <p:bldP spid="72719" grpId="0"/>
      <p:bldP spid="72720" grpId="0" animBg="1"/>
      <p:bldP spid="72721" grpId="0"/>
      <p:bldP spid="7272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866" name="图片 1" descr="组48325同意"/>
          <p:cNvPicPr>
            <a:picLocks noChangeAspect="1"/>
          </p:cNvPicPr>
          <p:nvPr>
            <p:custDataLst>
              <p:tags r:id="rId1"/>
            </p:custDataLst>
          </p:nvPr>
        </p:nvPicPr>
        <p:blipFill>
          <a:blip r:embed="rId6"/>
          <a:stretch>
            <a:fillRect/>
          </a:stretch>
        </p:blipFill>
        <p:spPr>
          <a:xfrm>
            <a:off x="406400" y="658813"/>
            <a:ext cx="2389188" cy="608012"/>
          </a:xfrm>
          <a:prstGeom prst="rect">
            <a:avLst/>
          </a:prstGeom>
          <a:noFill/>
          <a:ln w="9525">
            <a:noFill/>
          </a:ln>
        </p:spPr>
      </p:pic>
      <p:sp>
        <p:nvSpPr>
          <p:cNvPr id="36868" name="文本框 7"/>
          <p:cNvSpPr txBox="1"/>
          <p:nvPr>
            <p:custDataLst>
              <p:tags r:id="rId2"/>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课堂练习</a:t>
            </a:r>
          </a:p>
        </p:txBody>
      </p:sp>
      <p:sp>
        <p:nvSpPr>
          <p:cNvPr id="2" name="矩形 1"/>
          <p:cNvSpPr/>
          <p:nvPr>
            <p:custDataLst>
              <p:tags r:id="rId3"/>
            </p:custDataLst>
          </p:nvPr>
        </p:nvSpPr>
        <p:spPr>
          <a:xfrm>
            <a:off x="2132330" y="2122805"/>
            <a:ext cx="9352915" cy="3322955"/>
          </a:xfrm>
          <a:prstGeom prst="rect">
            <a:avLst/>
          </a:prstGeom>
          <a:noFill/>
          <a:ln w="9525">
            <a:noFill/>
          </a:ln>
        </p:spPr>
        <p:txBody>
          <a:bodyPr wrap="square">
            <a:spAutoFit/>
          </a:bodyPr>
          <a:lstStyle/>
          <a:p>
            <a:pPr eaLnBrk="0" hangingPunct="0">
              <a:lnSpc>
                <a:spcPct val="150000"/>
              </a:lnSpc>
            </a:pPr>
            <a:r>
              <a:rPr lang="zh-CN" altLang="en-US" sz="2800" b="1">
                <a:latin typeface="楷体" panose="02010609060101010101" pitchFamily="49" charset="-122"/>
                <a:ea typeface="楷体" panose="02010609060101010101" pitchFamily="49" charset="-122"/>
              </a:rPr>
              <a:t>下列加线字注音正确的一组是（    ）</a:t>
            </a:r>
          </a:p>
          <a:p>
            <a:pPr eaLnBrk="0" hangingPunct="0">
              <a:lnSpc>
                <a:spcPct val="150000"/>
              </a:lnSpc>
            </a:pPr>
            <a:r>
              <a:rPr lang="zh-CN" altLang="en-US" sz="2800" b="1">
                <a:latin typeface="楷体" panose="02010609060101010101" pitchFamily="49" charset="-122"/>
                <a:ea typeface="楷体" panose="02010609060101010101" pitchFamily="49" charset="-122"/>
              </a:rPr>
              <a:t>A.</a:t>
            </a:r>
            <a:r>
              <a:rPr lang="zh-CN" altLang="en-US" sz="2800" b="1" u="sng">
                <a:latin typeface="楷体" panose="02010609060101010101" pitchFamily="49" charset="-122"/>
                <a:ea typeface="楷体" panose="02010609060101010101" pitchFamily="49" charset="-122"/>
              </a:rPr>
              <a:t>桴</a:t>
            </a:r>
            <a:r>
              <a:rPr lang="zh-CN" altLang="en-US" sz="2800" b="1">
                <a:latin typeface="楷体" panose="02010609060101010101" pitchFamily="49" charset="-122"/>
                <a:ea typeface="楷体" panose="02010609060101010101" pitchFamily="49" charset="-122"/>
              </a:rPr>
              <a:t>止响腾（ｆú）    无</a:t>
            </a:r>
            <a:r>
              <a:rPr lang="zh-CN" altLang="en-US" sz="2800" b="1" u="sng">
                <a:latin typeface="楷体" panose="02010609060101010101" pitchFamily="49" charset="-122"/>
                <a:ea typeface="楷体" panose="02010609060101010101" pitchFamily="49" charset="-122"/>
              </a:rPr>
              <a:t>射</a:t>
            </a:r>
            <a:r>
              <a:rPr lang="zh-CN" altLang="en-US" sz="2800" b="1">
                <a:latin typeface="楷体" panose="02010609060101010101" pitchFamily="49" charset="-122"/>
                <a:ea typeface="楷体" panose="02010609060101010101" pitchFamily="49" charset="-122"/>
              </a:rPr>
              <a:t>（ｓｈè）</a:t>
            </a:r>
          </a:p>
          <a:p>
            <a:pPr eaLnBrk="0" hangingPunct="0">
              <a:lnSpc>
                <a:spcPct val="150000"/>
              </a:lnSpc>
            </a:pPr>
            <a:r>
              <a:rPr lang="zh-CN" altLang="en-US" sz="2800" b="1">
                <a:latin typeface="楷体" panose="02010609060101010101" pitchFamily="49" charset="-122"/>
                <a:ea typeface="楷体" panose="02010609060101010101" pitchFamily="49" charset="-122"/>
              </a:rPr>
              <a:t>B.栖</a:t>
            </a:r>
            <a:r>
              <a:rPr lang="zh-CN" altLang="en-US" sz="2800" b="1" u="sng">
                <a:latin typeface="楷体" panose="02010609060101010101" pitchFamily="49" charset="-122"/>
                <a:ea typeface="楷体" panose="02010609060101010101" pitchFamily="49" charset="-122"/>
              </a:rPr>
              <a:t>鹘</a:t>
            </a:r>
            <a:r>
              <a:rPr lang="zh-CN" altLang="en-US" sz="2800" b="1">
                <a:latin typeface="楷体" panose="02010609060101010101" pitchFamily="49" charset="-122"/>
                <a:ea typeface="楷体" panose="02010609060101010101" pitchFamily="49" charset="-122"/>
              </a:rPr>
              <a:t>（ｈú）        </a:t>
            </a:r>
            <a:r>
              <a:rPr lang="zh-CN" altLang="en-US" sz="2800" b="1" u="sng">
                <a:latin typeface="楷体" panose="02010609060101010101" pitchFamily="49" charset="-122"/>
                <a:ea typeface="楷体" panose="02010609060101010101" pitchFamily="49" charset="-122"/>
              </a:rPr>
              <a:t>磔磔</a:t>
            </a:r>
            <a:r>
              <a:rPr lang="zh-CN" altLang="en-US" sz="2800" b="1">
                <a:latin typeface="楷体" panose="02010609060101010101" pitchFamily="49" charset="-122"/>
                <a:ea typeface="楷体" panose="02010609060101010101" pitchFamily="49" charset="-122"/>
              </a:rPr>
              <a:t>（ｚｈè）</a:t>
            </a:r>
          </a:p>
          <a:p>
            <a:pPr eaLnBrk="0" hangingPunct="0">
              <a:lnSpc>
                <a:spcPct val="150000"/>
              </a:lnSpc>
            </a:pPr>
            <a:r>
              <a:rPr lang="zh-CN" altLang="en-US" sz="2800" b="1">
                <a:latin typeface="楷体" panose="02010609060101010101" pitchFamily="49" charset="-122"/>
                <a:ea typeface="楷体" panose="02010609060101010101" pitchFamily="49" charset="-122"/>
              </a:rPr>
              <a:t>C.石穴</a:t>
            </a:r>
            <a:r>
              <a:rPr lang="zh-CN" altLang="en-US" sz="2800" b="1" u="sng">
                <a:latin typeface="楷体" panose="02010609060101010101" pitchFamily="49" charset="-122"/>
                <a:ea typeface="楷体" panose="02010609060101010101" pitchFamily="49" charset="-122"/>
              </a:rPr>
              <a:t>罅</a:t>
            </a:r>
            <a:r>
              <a:rPr lang="zh-CN" altLang="en-US" sz="2800" b="1">
                <a:latin typeface="楷体" panose="02010609060101010101" pitchFamily="49" charset="-122"/>
                <a:ea typeface="楷体" panose="02010609060101010101" pitchFamily="49" charset="-122"/>
              </a:rPr>
              <a:t>（ｘｉà）    </a:t>
            </a:r>
            <a:r>
              <a:rPr lang="zh-CN" altLang="en-US" sz="2800" b="1" u="sng">
                <a:latin typeface="楷体" panose="02010609060101010101" pitchFamily="49" charset="-122"/>
                <a:ea typeface="楷体" panose="02010609060101010101" pitchFamily="49" charset="-122"/>
              </a:rPr>
              <a:t>窾</a:t>
            </a:r>
            <a:r>
              <a:rPr lang="zh-CN" altLang="en-US" sz="2800" b="1">
                <a:latin typeface="楷体" panose="02010609060101010101" pitchFamily="49" charset="-122"/>
                <a:ea typeface="楷体" panose="02010609060101010101" pitchFamily="49" charset="-122"/>
              </a:rPr>
              <a:t>（ｋｕǎｎ）坎镗</a:t>
            </a:r>
            <a:r>
              <a:rPr lang="zh-CN" altLang="en-US" sz="2800" b="1" u="sng">
                <a:latin typeface="楷体" panose="02010609060101010101" pitchFamily="49" charset="-122"/>
                <a:ea typeface="楷体" panose="02010609060101010101" pitchFamily="49" charset="-122"/>
              </a:rPr>
              <a:t>鞳</a:t>
            </a:r>
            <a:r>
              <a:rPr lang="zh-CN" altLang="en-US" sz="2800" b="1">
                <a:latin typeface="楷体" panose="02010609060101010101" pitchFamily="49" charset="-122"/>
                <a:ea typeface="楷体" panose="02010609060101010101" pitchFamily="49" charset="-122"/>
              </a:rPr>
              <a:t>(ｔà)</a:t>
            </a:r>
          </a:p>
          <a:p>
            <a:pPr eaLnBrk="0" hangingPunct="0">
              <a:lnSpc>
                <a:spcPct val="150000"/>
              </a:lnSpc>
            </a:pPr>
            <a:r>
              <a:rPr lang="zh-CN" altLang="en-US" sz="2800" b="1">
                <a:latin typeface="楷体" panose="02010609060101010101" pitchFamily="49" charset="-122"/>
                <a:ea typeface="楷体" panose="02010609060101010101" pitchFamily="49" charset="-122"/>
              </a:rPr>
              <a:t>D.汝</a:t>
            </a:r>
            <a:r>
              <a:rPr lang="zh-CN" altLang="en-US" sz="2800" b="1" u="sng">
                <a:latin typeface="楷体" panose="02010609060101010101" pitchFamily="49" charset="-122"/>
                <a:ea typeface="楷体" panose="02010609060101010101" pitchFamily="49" charset="-122"/>
              </a:rPr>
              <a:t>识</a:t>
            </a:r>
            <a:r>
              <a:rPr lang="zh-CN" altLang="en-US" sz="2800" b="1">
                <a:latin typeface="楷体" panose="02010609060101010101" pitchFamily="49" charset="-122"/>
                <a:ea typeface="楷体" panose="02010609060101010101" pitchFamily="49" charset="-122"/>
              </a:rPr>
              <a:t>之乎（ｓｈí）  </a:t>
            </a:r>
            <a:r>
              <a:rPr lang="zh-CN" altLang="en-US" sz="2800" b="1" u="sng">
                <a:latin typeface="楷体" panose="02010609060101010101" pitchFamily="49" charset="-122"/>
                <a:ea typeface="楷体" panose="02010609060101010101" pitchFamily="49" charset="-122"/>
              </a:rPr>
              <a:t>噌</a:t>
            </a:r>
            <a:r>
              <a:rPr lang="zh-CN" altLang="en-US" sz="2800" b="1">
                <a:latin typeface="楷体" panose="02010609060101010101" pitchFamily="49" charset="-122"/>
                <a:ea typeface="楷体" panose="02010609060101010101" pitchFamily="49" charset="-122"/>
              </a:rPr>
              <a:t>吰(ｓｈēｎɡ)</a:t>
            </a:r>
          </a:p>
        </p:txBody>
      </p:sp>
      <p:sp>
        <p:nvSpPr>
          <p:cNvPr id="11" name="文本框 10"/>
          <p:cNvSpPr txBox="1"/>
          <p:nvPr>
            <p:custDataLst>
              <p:tags r:id="rId4"/>
            </p:custDataLst>
          </p:nvPr>
        </p:nvSpPr>
        <p:spPr>
          <a:xfrm>
            <a:off x="7185025" y="2019935"/>
            <a:ext cx="823595" cy="1014730"/>
          </a:xfrm>
          <a:prstGeom prst="rect">
            <a:avLst/>
          </a:prstGeom>
          <a:noFill/>
          <a:ln w="9525">
            <a:noFill/>
          </a:ln>
        </p:spPr>
        <p:txBody>
          <a:bodyPr wrap="square">
            <a:spAutoFit/>
          </a:bodyPr>
          <a:lstStyle/>
          <a:p>
            <a:pPr eaLnBrk="0" hangingPunct="0"/>
            <a:r>
              <a:rPr lang="en-US" altLang="zh-CN" sz="6000">
                <a:solidFill>
                  <a:srgbClr val="C00000"/>
                </a:solidFill>
                <a:latin typeface="Calibri" panose="020F0502020204030204" pitchFamily="34"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 calcmode="lin" valueType="num">
                                      <p:cBhvr>
                                        <p:cTn id="14"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890" name="图片 1" descr="组48325同意"/>
          <p:cNvPicPr>
            <a:picLocks noChangeAspect="1"/>
          </p:cNvPicPr>
          <p:nvPr>
            <p:custDataLst>
              <p:tags r:id="rId1"/>
            </p:custDataLst>
          </p:nvPr>
        </p:nvPicPr>
        <p:blipFill>
          <a:blip r:embed="rId6"/>
          <a:stretch>
            <a:fillRect/>
          </a:stretch>
        </p:blipFill>
        <p:spPr>
          <a:xfrm>
            <a:off x="406400" y="658813"/>
            <a:ext cx="2389188" cy="608012"/>
          </a:xfrm>
          <a:prstGeom prst="rect">
            <a:avLst/>
          </a:prstGeom>
          <a:noFill/>
          <a:ln w="9525">
            <a:noFill/>
          </a:ln>
        </p:spPr>
      </p:pic>
      <p:sp>
        <p:nvSpPr>
          <p:cNvPr id="37892" name="文本框 7"/>
          <p:cNvSpPr txBox="1"/>
          <p:nvPr>
            <p:custDataLst>
              <p:tags r:id="rId2"/>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课堂练习</a:t>
            </a:r>
          </a:p>
        </p:txBody>
      </p:sp>
      <p:sp>
        <p:nvSpPr>
          <p:cNvPr id="2" name="矩形 1"/>
          <p:cNvSpPr/>
          <p:nvPr>
            <p:custDataLst>
              <p:tags r:id="rId3"/>
            </p:custDataLst>
          </p:nvPr>
        </p:nvSpPr>
        <p:spPr>
          <a:xfrm>
            <a:off x="1813560" y="1725295"/>
            <a:ext cx="9168130" cy="3969385"/>
          </a:xfrm>
          <a:prstGeom prst="rect">
            <a:avLst/>
          </a:prstGeom>
          <a:noFill/>
          <a:ln w="9525">
            <a:noFill/>
          </a:ln>
        </p:spPr>
        <p:txBody>
          <a:bodyPr wrap="square">
            <a:spAutoFit/>
          </a:bodyPr>
          <a:lstStyle/>
          <a:p>
            <a:pPr eaLnBrk="0" hangingPunct="0">
              <a:lnSpc>
                <a:spcPct val="150000"/>
              </a:lnSpc>
            </a:pPr>
            <a:r>
              <a:rPr lang="zh-CN" altLang="en-US" sz="2800" b="1">
                <a:latin typeface="楷体" panose="02010609060101010101" pitchFamily="49" charset="-122"/>
                <a:ea typeface="楷体" panose="02010609060101010101" pitchFamily="49" charset="-122"/>
              </a:rPr>
              <a:t>选出下列加点词意义归类正确的一项（    ）</a:t>
            </a:r>
          </a:p>
          <a:p>
            <a:pPr eaLnBrk="0" hangingPunct="0">
              <a:lnSpc>
                <a:spcPct val="150000"/>
              </a:lnSpc>
            </a:pPr>
            <a:r>
              <a:rPr lang="zh-CN" altLang="en-US" sz="2800" b="1">
                <a:latin typeface="楷体" panose="02010609060101010101" pitchFamily="49" charset="-122"/>
                <a:ea typeface="楷体" panose="02010609060101010101" pitchFamily="49" charset="-122"/>
              </a:rPr>
              <a:t>①自以为得其实  ②因得观所谓石钟者  ③自以为得之矣  ④得双石于潭上  ⑤不入虎穴，焉得虎子  </a:t>
            </a:r>
          </a:p>
          <a:p>
            <a:pPr eaLnBrk="0" hangingPunct="0">
              <a:lnSpc>
                <a:spcPct val="150000"/>
              </a:lnSpc>
            </a:pPr>
            <a:r>
              <a:rPr lang="zh-CN" altLang="en-US" sz="2800" b="1">
                <a:latin typeface="楷体" panose="02010609060101010101" pitchFamily="49" charset="-122"/>
                <a:ea typeface="楷体" panose="02010609060101010101" pitchFamily="49" charset="-122"/>
              </a:rPr>
              <a:t>⑥古人之观于天地、山川、草木、虫鱼、鸟兽，往往有得</a:t>
            </a:r>
          </a:p>
          <a:p>
            <a:pPr eaLnBrk="0" hangingPunct="0">
              <a:lnSpc>
                <a:spcPct val="150000"/>
              </a:lnSpc>
            </a:pPr>
            <a:r>
              <a:rPr lang="zh-CN" altLang="en-US" sz="2800" b="1">
                <a:latin typeface="楷体" panose="02010609060101010101" pitchFamily="49" charset="-122"/>
                <a:ea typeface="楷体" panose="02010609060101010101" pitchFamily="49" charset="-122"/>
              </a:rPr>
              <a:t>A.①⑤⑥/②/③④                  B.①②③⑤/④/⑥</a:t>
            </a:r>
          </a:p>
          <a:p>
            <a:pPr eaLnBrk="0" hangingPunct="0">
              <a:lnSpc>
                <a:spcPct val="150000"/>
              </a:lnSpc>
            </a:pPr>
            <a:r>
              <a:rPr lang="zh-CN" altLang="en-US" sz="2800" b="1">
                <a:latin typeface="楷体" panose="02010609060101010101" pitchFamily="49" charset="-122"/>
                <a:ea typeface="楷体" panose="02010609060101010101" pitchFamily="49" charset="-122"/>
              </a:rPr>
              <a:t>C.①③④⑤/②/⑥                  D.①②③④/⑤/⑥</a:t>
            </a:r>
          </a:p>
        </p:txBody>
      </p:sp>
      <p:sp>
        <p:nvSpPr>
          <p:cNvPr id="11" name="文本框 10"/>
          <p:cNvSpPr txBox="1"/>
          <p:nvPr>
            <p:custDataLst>
              <p:tags r:id="rId4"/>
            </p:custDataLst>
          </p:nvPr>
        </p:nvSpPr>
        <p:spPr>
          <a:xfrm flipH="1">
            <a:off x="8024495" y="1636395"/>
            <a:ext cx="857250" cy="1014730"/>
          </a:xfrm>
          <a:prstGeom prst="rect">
            <a:avLst/>
          </a:prstGeom>
          <a:noFill/>
          <a:ln w="9525">
            <a:noFill/>
          </a:ln>
        </p:spPr>
        <p:txBody>
          <a:bodyPr wrap="square">
            <a:spAutoFit/>
          </a:bodyPr>
          <a:lstStyle/>
          <a:p>
            <a:pPr eaLnBrk="0" hangingPunct="0"/>
            <a:r>
              <a:rPr lang="en-US" altLang="zh-CN" sz="6000">
                <a:solidFill>
                  <a:srgbClr val="C00000"/>
                </a:solidFill>
                <a:latin typeface="Calibri" panose="020F0502020204030204" pitchFamily="34"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 calcmode="lin" valueType="num">
                                      <p:cBhvr>
                                        <p:cTn id="14"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8914" name="图片 1" descr="组48325同意"/>
          <p:cNvPicPr>
            <a:picLocks noChangeAspect="1"/>
          </p:cNvPicPr>
          <p:nvPr>
            <p:custDataLst>
              <p:tags r:id="rId1"/>
            </p:custDataLst>
          </p:nvPr>
        </p:nvPicPr>
        <p:blipFill>
          <a:blip r:embed="rId6"/>
          <a:stretch>
            <a:fillRect/>
          </a:stretch>
        </p:blipFill>
        <p:spPr>
          <a:xfrm>
            <a:off x="406400" y="658813"/>
            <a:ext cx="2389188" cy="608012"/>
          </a:xfrm>
          <a:prstGeom prst="rect">
            <a:avLst/>
          </a:prstGeom>
          <a:noFill/>
          <a:ln w="9525">
            <a:noFill/>
          </a:ln>
        </p:spPr>
      </p:pic>
      <p:sp>
        <p:nvSpPr>
          <p:cNvPr id="38916" name="文本框 7"/>
          <p:cNvSpPr txBox="1"/>
          <p:nvPr>
            <p:custDataLst>
              <p:tags r:id="rId2"/>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课堂练习</a:t>
            </a:r>
          </a:p>
        </p:txBody>
      </p:sp>
      <p:sp>
        <p:nvSpPr>
          <p:cNvPr id="2" name="矩形 1"/>
          <p:cNvSpPr/>
          <p:nvPr>
            <p:custDataLst>
              <p:tags r:id="rId3"/>
            </p:custDataLst>
          </p:nvPr>
        </p:nvSpPr>
        <p:spPr>
          <a:xfrm>
            <a:off x="1786890" y="1768475"/>
            <a:ext cx="9525000" cy="3322955"/>
          </a:xfrm>
          <a:prstGeom prst="rect">
            <a:avLst/>
          </a:prstGeom>
          <a:noFill/>
          <a:ln w="9525">
            <a:noFill/>
          </a:ln>
        </p:spPr>
        <p:txBody>
          <a:bodyPr wrap="square">
            <a:spAutoFit/>
          </a:bodyPr>
          <a:lstStyle/>
          <a:p>
            <a:pPr eaLnBrk="0" hangingPunct="0">
              <a:lnSpc>
                <a:spcPct val="150000"/>
              </a:lnSpc>
            </a:pPr>
            <a:r>
              <a:rPr lang="zh-CN" altLang="en-US" sz="2800" b="1">
                <a:latin typeface="楷体" panose="02010609060101010101" pitchFamily="49" charset="-122"/>
                <a:ea typeface="楷体" panose="02010609060101010101" pitchFamily="49" charset="-122"/>
              </a:rPr>
              <a:t>选出下列句子中没有通假字的一项（    ）</a:t>
            </a:r>
          </a:p>
          <a:p>
            <a:pPr eaLnBrk="0" hangingPunct="0">
              <a:lnSpc>
                <a:spcPct val="150000"/>
              </a:lnSpc>
            </a:pPr>
            <a:r>
              <a:rPr lang="zh-CN" altLang="en-US" sz="2800" b="1">
                <a:latin typeface="楷体" panose="02010609060101010101" pitchFamily="49" charset="-122"/>
                <a:ea typeface="楷体" panose="02010609060101010101" pitchFamily="49" charset="-122"/>
              </a:rPr>
              <a:t>A.至莫夜月明，独与迈乘小舟，至绝壁下      </a:t>
            </a:r>
          </a:p>
          <a:p>
            <a:pPr eaLnBrk="0" hangingPunct="0">
              <a:lnSpc>
                <a:spcPct val="150000"/>
              </a:lnSpc>
            </a:pPr>
            <a:r>
              <a:rPr lang="zh-CN" altLang="en-US" sz="2800" b="1">
                <a:latin typeface="楷体" panose="02010609060101010101" pitchFamily="49" charset="-122"/>
                <a:ea typeface="楷体" panose="02010609060101010101" pitchFamily="49" charset="-122"/>
              </a:rPr>
              <a:t>B.乃以斧斤考击而求之</a:t>
            </a:r>
          </a:p>
          <a:p>
            <a:pPr eaLnBrk="0" hangingPunct="0">
              <a:lnSpc>
                <a:spcPct val="150000"/>
              </a:lnSpc>
            </a:pPr>
            <a:r>
              <a:rPr lang="zh-CN" altLang="en-US" sz="2800" b="1">
                <a:latin typeface="楷体" panose="02010609060101010101" pitchFamily="49" charset="-122"/>
                <a:ea typeface="楷体" panose="02010609060101010101" pitchFamily="49" charset="-122"/>
              </a:rPr>
              <a:t>C.南声函胡，北音清越                      </a:t>
            </a:r>
          </a:p>
          <a:p>
            <a:pPr eaLnBrk="0" hangingPunct="0">
              <a:lnSpc>
                <a:spcPct val="150000"/>
              </a:lnSpc>
            </a:pPr>
            <a:r>
              <a:rPr lang="zh-CN" altLang="en-US" sz="2800" b="1">
                <a:latin typeface="楷体" panose="02010609060101010101" pitchFamily="49" charset="-122"/>
                <a:ea typeface="楷体" panose="02010609060101010101" pitchFamily="49" charset="-122"/>
              </a:rPr>
              <a:t>D.汝识之乎？噌吰者，周景王之无射也</a:t>
            </a:r>
          </a:p>
        </p:txBody>
      </p:sp>
      <p:sp>
        <p:nvSpPr>
          <p:cNvPr id="11" name="文本框 10"/>
          <p:cNvSpPr txBox="1"/>
          <p:nvPr>
            <p:custDataLst>
              <p:tags r:id="rId4"/>
            </p:custDataLst>
          </p:nvPr>
        </p:nvSpPr>
        <p:spPr>
          <a:xfrm>
            <a:off x="7423150" y="1637665"/>
            <a:ext cx="970915" cy="1014730"/>
          </a:xfrm>
          <a:prstGeom prst="rect">
            <a:avLst/>
          </a:prstGeom>
          <a:noFill/>
          <a:ln w="9525">
            <a:noFill/>
          </a:ln>
        </p:spPr>
        <p:txBody>
          <a:bodyPr wrap="square">
            <a:spAutoFit/>
          </a:bodyPr>
          <a:lstStyle/>
          <a:p>
            <a:pPr algn="ctr" eaLnBrk="0" hangingPunct="0"/>
            <a:r>
              <a:rPr lang="en-US" altLang="zh-CN" sz="6000">
                <a:solidFill>
                  <a:srgbClr val="C00000"/>
                </a:solidFill>
                <a:latin typeface="Calibri" panose="020F0502020204030204" pitchFamily="34" charset="0"/>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 calcmode="lin" valueType="num">
                                      <p:cBhvr>
                                        <p:cTn id="14"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842" name="图片 1" descr="组48325同意"/>
          <p:cNvPicPr>
            <a:picLocks noChangeAspect="1"/>
          </p:cNvPicPr>
          <p:nvPr>
            <p:custDataLst>
              <p:tags r:id="rId1"/>
            </p:custDataLst>
          </p:nvPr>
        </p:nvPicPr>
        <p:blipFill>
          <a:blip r:embed="rId7"/>
          <a:stretch>
            <a:fillRect/>
          </a:stretch>
        </p:blipFill>
        <p:spPr>
          <a:xfrm>
            <a:off x="406400" y="644208"/>
            <a:ext cx="2389188" cy="608012"/>
          </a:xfrm>
          <a:prstGeom prst="rect">
            <a:avLst/>
          </a:prstGeom>
          <a:noFill/>
          <a:ln w="9525">
            <a:noFill/>
          </a:ln>
        </p:spPr>
      </p:pic>
      <p:sp>
        <p:nvSpPr>
          <p:cNvPr id="35844" name="文本框 7"/>
          <p:cNvSpPr txBox="1"/>
          <p:nvPr>
            <p:custDataLst>
              <p:tags r:id="rId2"/>
            </p:custDataLst>
          </p:nvPr>
        </p:nvSpPr>
        <p:spPr>
          <a:xfrm>
            <a:off x="1060450" y="737870"/>
            <a:ext cx="1404620" cy="460375"/>
          </a:xfrm>
          <a:prstGeom prst="rect">
            <a:avLst/>
          </a:prstGeom>
          <a:noFill/>
          <a:ln w="9525">
            <a:noFill/>
          </a:ln>
        </p:spPr>
        <p:txBody>
          <a:bodyPr wrap="none">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拓展提高</a:t>
            </a:r>
          </a:p>
        </p:txBody>
      </p:sp>
      <p:pic>
        <p:nvPicPr>
          <p:cNvPr id="4" name="图片 3"/>
          <p:cNvPicPr>
            <a:picLocks noChangeAspect="1"/>
          </p:cNvPicPr>
          <p:nvPr>
            <p:custDataLst>
              <p:tags r:id="rId3"/>
            </p:custDataLst>
          </p:nvPr>
        </p:nvPicPr>
        <p:blipFill>
          <a:blip r:embed="rId8">
            <a:extLst>
              <a:ext uri="{28A0092B-C50C-407E-A947-70E740481C1C}">
                <a14:useLocalDpi xmlns:a14="http://schemas.microsoft.com/office/drawing/2010/main" val="0"/>
              </a:ext>
            </a:extLst>
          </a:blip>
          <a:srcRect l="40991"/>
          <a:stretch>
            <a:fillRect/>
          </a:stretch>
        </p:blipFill>
        <p:spPr>
          <a:xfrm>
            <a:off x="-35514" y="484499"/>
            <a:ext cx="3597210" cy="6096012"/>
          </a:xfrm>
          <a:prstGeom prst="rect">
            <a:avLst/>
          </a:prstGeom>
        </p:spPr>
      </p:pic>
      <p:sp>
        <p:nvSpPr>
          <p:cNvPr id="2" name="矩形 1"/>
          <p:cNvSpPr/>
          <p:nvPr>
            <p:custDataLst>
              <p:tags r:id="rId4"/>
            </p:custDataLst>
          </p:nvPr>
        </p:nvSpPr>
        <p:spPr>
          <a:xfrm>
            <a:off x="3983355" y="1729105"/>
            <a:ext cx="7449185" cy="452310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609600" algn="just" defTabSz="914400" rtl="0">
              <a:lnSpc>
                <a:spcPct val="150000"/>
              </a:lnSpc>
              <a:spcBef>
                <a:spcPct val="0"/>
              </a:spcBef>
              <a:spcAft>
                <a:spcPct val="0"/>
              </a:spcAft>
              <a:buClrTx/>
              <a:buSzTx/>
              <a:buFont typeface="Wingdings" panose="05000000000000000000" charset="0"/>
              <a:defRPr/>
            </a:pPr>
            <a:r>
              <a:rPr kumimoji="0" lang="zh-CN" altLang="en-US" sz="2400" i="0" u="none" strike="noStrike" kern="1200" cap="none" spc="0" normalizeH="0" baseline="0" noProof="1">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王公纪年法：以王公在位年数来纪年。如《廉颇蔺相如列传》：“赵惠文王十六年，廉颇为赵将。”</a:t>
            </a:r>
          </a:p>
          <a:p>
            <a:pPr marR="0" lvl="0" indent="609600" algn="just" defTabSz="914400" rtl="0">
              <a:lnSpc>
                <a:spcPct val="150000"/>
              </a:lnSpc>
              <a:spcBef>
                <a:spcPct val="0"/>
              </a:spcBef>
              <a:spcAft>
                <a:spcPct val="0"/>
              </a:spcAft>
              <a:buClrTx/>
              <a:buSzTx/>
              <a:buFont typeface="Wingdings" panose="05000000000000000000" charset="0"/>
              <a:defRPr/>
            </a:pPr>
            <a:r>
              <a:rPr kumimoji="0" lang="zh-CN" altLang="en-US" sz="2400" i="0" u="none" strike="noStrike" kern="1200" cap="none" spc="0" normalizeH="0" baseline="0" noProof="1">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年号纪年法：汉武帝起开始有年号。此后每个皇帝即位都要改元，并以年号纪年。如《岳阳楼记》“庆历四年春”、《石钟山记》“元丰七年”。</a:t>
            </a:r>
          </a:p>
          <a:p>
            <a:pPr marR="0" lvl="0" indent="609600" algn="just" defTabSz="914400" rtl="0">
              <a:lnSpc>
                <a:spcPct val="150000"/>
              </a:lnSpc>
              <a:spcBef>
                <a:spcPct val="0"/>
              </a:spcBef>
              <a:spcAft>
                <a:spcPct val="0"/>
              </a:spcAft>
              <a:buClrTx/>
              <a:buSzTx/>
              <a:buFont typeface="Wingdings" panose="05000000000000000000" charset="0"/>
              <a:defRPr/>
            </a:pPr>
            <a:r>
              <a:rPr kumimoji="0" lang="zh-CN" altLang="en-US" sz="2400" i="0" u="none" strike="noStrike" kern="1200" cap="none" spc="0" normalizeH="0" baseline="0" noProof="1">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干支纪年法   东汉</a:t>
            </a:r>
          </a:p>
          <a:p>
            <a:pPr marR="0" lvl="0" indent="609600" algn="just" defTabSz="914400" rtl="0">
              <a:lnSpc>
                <a:spcPct val="150000"/>
              </a:lnSpc>
              <a:spcBef>
                <a:spcPct val="0"/>
              </a:spcBef>
              <a:spcAft>
                <a:spcPct val="0"/>
              </a:spcAft>
              <a:buClrTx/>
              <a:buSzTx/>
              <a:buFont typeface="Wingdings" panose="05000000000000000000" charset="0"/>
              <a:defRPr/>
            </a:pPr>
            <a:r>
              <a:rPr kumimoji="0" lang="zh-CN" altLang="en-US" sz="2400" i="0" u="none" strike="noStrike" kern="1200" cap="none" spc="0" normalizeH="0" baseline="0" noProof="1">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天干:甲  乙  丙  丁  戊  己  庚  辛  壬  癸</a:t>
            </a:r>
          </a:p>
          <a:p>
            <a:pPr marR="0" lvl="0" indent="609600" algn="just" defTabSz="914400" rtl="0">
              <a:lnSpc>
                <a:spcPct val="150000"/>
              </a:lnSpc>
              <a:spcBef>
                <a:spcPct val="0"/>
              </a:spcBef>
              <a:spcAft>
                <a:spcPct val="0"/>
              </a:spcAft>
              <a:buClrTx/>
              <a:buSzTx/>
              <a:buFont typeface="Wingdings" panose="05000000000000000000" charset="0"/>
              <a:defRPr/>
            </a:pPr>
            <a:r>
              <a:rPr kumimoji="0" lang="zh-CN" altLang="en-US" sz="2400" i="0" u="none" strike="noStrike" kern="1200" cap="none" spc="0" normalizeH="0" baseline="0" noProof="1">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地支:子  丑  寅  卯  辰  巳  午  未  申  酉  戌  亥</a:t>
            </a:r>
          </a:p>
        </p:txBody>
      </p:sp>
      <p:sp>
        <p:nvSpPr>
          <p:cNvPr id="3" name="矩形 2"/>
          <p:cNvSpPr/>
          <p:nvPr>
            <p:custDataLst>
              <p:tags r:id="rId5"/>
            </p:custDataLst>
          </p:nvPr>
        </p:nvSpPr>
        <p:spPr>
          <a:xfrm>
            <a:off x="4853940" y="829945"/>
            <a:ext cx="4973955" cy="7372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711200" algn="ctr" defTabSz="914400" rtl="0">
              <a:lnSpc>
                <a:spcPct val="150000"/>
              </a:lnSpc>
              <a:spcBef>
                <a:spcPct val="0"/>
              </a:spcBef>
              <a:spcAft>
                <a:spcPct val="0"/>
              </a:spcAft>
              <a:buClrTx/>
              <a:buSzTx/>
              <a:buFont typeface="Wingdings" panose="05000000000000000000" charset="0"/>
              <a:defRPr/>
            </a:pPr>
            <a:r>
              <a:rPr kumimoji="0" lang="zh-CN" altLang="en-US" sz="2800"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纪  年  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custDataLst>
              <p:tags r:id="rId1"/>
            </p:custDataLst>
          </p:nvPr>
        </p:nvPicPr>
        <p:blipFill>
          <a:blip r:embed="rId10"/>
          <a:stretch>
            <a:fillRect/>
          </a:stretch>
        </p:blipFill>
        <p:spPr>
          <a:xfrm>
            <a:off x="406400" y="658813"/>
            <a:ext cx="2389188" cy="608012"/>
          </a:xfrm>
          <a:prstGeom prst="rect">
            <a:avLst/>
          </a:prstGeom>
          <a:noFill/>
          <a:ln w="9525">
            <a:noFill/>
          </a:ln>
        </p:spPr>
      </p:pic>
      <p:sp>
        <p:nvSpPr>
          <p:cNvPr id="27651" name="文本框 7"/>
          <p:cNvSpPr txBox="1"/>
          <p:nvPr>
            <p:custDataLst>
              <p:tags r:id="rId2"/>
            </p:custDataLst>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custDataLst>
              <p:tags r:id="rId3"/>
            </p:custDataLst>
          </p:nvPr>
        </p:nvSpPr>
        <p:spPr>
          <a:xfrm>
            <a:off x="4568825" y="1000125"/>
            <a:ext cx="6891020" cy="5077460"/>
          </a:xfrm>
          <a:prstGeom prst="rect">
            <a:avLst/>
          </a:prstGeom>
          <a:noFill/>
          <a:ln w="9525">
            <a:noFill/>
          </a:ln>
        </p:spPr>
        <p:txBody>
          <a:bodyPr wrap="square" anchor="t" anchorCtr="0">
            <a:spAutoFit/>
          </a:bodyPr>
          <a:lstStyle/>
          <a:p>
            <a:pPr indent="609600" eaLnBrk="0" hangingPunct="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   苏轼（1037～1101），字子瞻，号东坡居士，眉州眉山（今属四川）人。（父亲苏洵；其弟苏辙。）其诗，词，赋，散文，均成就极高，且善书法和绘画，是中国文学艺术史上罕见的全才，也是中国数千年历史上被公认文学艺术造诣最杰出的大家之一。其散文与欧阳修并称欧苏；诗与黄庭坚并称苏黄，又与陆游并称苏陆；词与辛弃疾并称苏辛；其画则开创了湖州画派。现存诗2726首;词398首，散文4800余篇。是唐宋八大家之一。</a:t>
            </a:r>
          </a:p>
        </p:txBody>
      </p:sp>
      <p:pic>
        <p:nvPicPr>
          <p:cNvPr id="27653" name="图片 9"/>
          <p:cNvPicPr>
            <a:picLocks noChangeAspect="1"/>
          </p:cNvPicPr>
          <p:nvPr>
            <p:custDataLst>
              <p:tags r:id="rId4"/>
            </p:custDataLst>
          </p:nvPr>
        </p:nvPicPr>
        <p:blipFill>
          <a:blip r:embed="rId11"/>
          <a:stretch>
            <a:fillRect/>
          </a:stretch>
        </p:blipFill>
        <p:spPr>
          <a:xfrm>
            <a:off x="1263650" y="1622425"/>
            <a:ext cx="1219200" cy="1219200"/>
          </a:xfrm>
          <a:prstGeom prst="rect">
            <a:avLst/>
          </a:prstGeom>
          <a:noFill/>
          <a:ln w="9525">
            <a:noFill/>
          </a:ln>
        </p:spPr>
      </p:pic>
      <p:pic>
        <p:nvPicPr>
          <p:cNvPr id="27654" name="图片 10"/>
          <p:cNvPicPr>
            <a:picLocks noChangeAspect="1"/>
          </p:cNvPicPr>
          <p:nvPr>
            <p:custDataLst>
              <p:tags r:id="rId5"/>
            </p:custDataLst>
          </p:nvPr>
        </p:nvPicPr>
        <p:blipFill>
          <a:blip r:embed="rId11"/>
          <a:stretch>
            <a:fillRect/>
          </a:stretch>
        </p:blipFill>
        <p:spPr>
          <a:xfrm>
            <a:off x="2366963" y="1622425"/>
            <a:ext cx="1219200" cy="1219200"/>
          </a:xfrm>
          <a:prstGeom prst="rect">
            <a:avLst/>
          </a:prstGeom>
          <a:noFill/>
          <a:ln w="9525">
            <a:noFill/>
          </a:ln>
        </p:spPr>
      </p:pic>
      <p:sp>
        <p:nvSpPr>
          <p:cNvPr id="27655" name="矩形 11"/>
          <p:cNvSpPr/>
          <p:nvPr>
            <p:custDataLst>
              <p:tags r:id="rId6"/>
            </p:custDataLst>
          </p:nvPr>
        </p:nvSpPr>
        <p:spPr>
          <a:xfrm>
            <a:off x="1469073"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作</a:t>
            </a:r>
          </a:p>
        </p:txBody>
      </p:sp>
      <p:sp>
        <p:nvSpPr>
          <p:cNvPr id="27656" name="矩形 12"/>
          <p:cNvSpPr/>
          <p:nvPr>
            <p:custDataLst>
              <p:tags r:id="rId7"/>
            </p:custDataLst>
          </p:nvPr>
        </p:nvSpPr>
        <p:spPr>
          <a:xfrm>
            <a:off x="2562860"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者</a:t>
            </a:r>
          </a:p>
        </p:txBody>
      </p:sp>
      <p:pic>
        <p:nvPicPr>
          <p:cNvPr id="4" name="图片 3"/>
          <p:cNvPicPr>
            <a:picLocks noChangeAspect="1"/>
          </p:cNvPicPr>
          <p:nvPr>
            <p:custDataLst>
              <p:tags r:id="rId8"/>
            </p:custDataLst>
          </p:nvPr>
        </p:nvPicPr>
        <p:blipFill>
          <a:blip r:embed="rId12"/>
          <a:stretch>
            <a:fillRect/>
          </a:stretch>
        </p:blipFill>
        <p:spPr>
          <a:xfrm>
            <a:off x="1060450" y="3219450"/>
            <a:ext cx="2954020" cy="22155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986" name="图片 1" descr="组48325同意"/>
          <p:cNvPicPr>
            <a:picLocks noChangeAspect="1"/>
          </p:cNvPicPr>
          <p:nvPr>
            <p:custDataLst>
              <p:tags r:id="rId1"/>
            </p:custDataLst>
          </p:nvPr>
        </p:nvPicPr>
        <p:blipFill>
          <a:blip r:embed="rId15"/>
          <a:stretch>
            <a:fillRect/>
          </a:stretch>
        </p:blipFill>
        <p:spPr>
          <a:xfrm>
            <a:off x="406400" y="658813"/>
            <a:ext cx="2389188" cy="608012"/>
          </a:xfrm>
          <a:prstGeom prst="rect">
            <a:avLst/>
          </a:prstGeom>
          <a:noFill/>
          <a:ln w="9525">
            <a:noFill/>
          </a:ln>
        </p:spPr>
      </p:pic>
      <p:sp>
        <p:nvSpPr>
          <p:cNvPr id="41988" name="文本框 7"/>
          <p:cNvSpPr txBox="1"/>
          <p:nvPr>
            <p:custDataLst>
              <p:tags r:id="rId2"/>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板书设计</a:t>
            </a:r>
          </a:p>
        </p:txBody>
      </p:sp>
      <p:pic>
        <p:nvPicPr>
          <p:cNvPr id="41998" name="图片 2"/>
          <p:cNvPicPr>
            <a:picLocks noChangeAspect="1"/>
          </p:cNvPicPr>
          <p:nvPr>
            <p:custDataLst>
              <p:tags r:id="rId3"/>
            </p:custDataLst>
          </p:nvPr>
        </p:nvPicPr>
        <p:blipFill>
          <a:blip r:embed="rId16"/>
          <a:stretch>
            <a:fillRect/>
          </a:stretch>
        </p:blipFill>
        <p:spPr>
          <a:xfrm rot="4473254">
            <a:off x="1056640" y="5750878"/>
            <a:ext cx="785813" cy="590550"/>
          </a:xfrm>
          <a:prstGeom prst="rect">
            <a:avLst/>
          </a:prstGeom>
          <a:noFill/>
          <a:ln w="9525">
            <a:noFill/>
          </a:ln>
        </p:spPr>
      </p:pic>
      <p:pic>
        <p:nvPicPr>
          <p:cNvPr id="41999" name="图片 31"/>
          <p:cNvPicPr>
            <a:picLocks noChangeAspect="1"/>
          </p:cNvPicPr>
          <p:nvPr>
            <p:custDataLst>
              <p:tags r:id="rId4"/>
            </p:custDataLst>
          </p:nvPr>
        </p:nvPicPr>
        <p:blipFill>
          <a:blip r:embed="rId16"/>
          <a:stretch>
            <a:fillRect/>
          </a:stretch>
        </p:blipFill>
        <p:spPr>
          <a:xfrm rot="1595337">
            <a:off x="330200" y="1542733"/>
            <a:ext cx="1016000" cy="763587"/>
          </a:xfrm>
          <a:prstGeom prst="rect">
            <a:avLst/>
          </a:prstGeom>
          <a:noFill/>
          <a:ln w="9525">
            <a:noFill/>
          </a:ln>
        </p:spPr>
      </p:pic>
      <p:pic>
        <p:nvPicPr>
          <p:cNvPr id="42000" name="图片 32"/>
          <p:cNvPicPr>
            <a:picLocks noChangeAspect="1"/>
          </p:cNvPicPr>
          <p:nvPr>
            <p:custDataLst>
              <p:tags r:id="rId5"/>
            </p:custDataLst>
          </p:nvPr>
        </p:nvPicPr>
        <p:blipFill>
          <a:blip r:embed="rId16"/>
          <a:stretch>
            <a:fillRect/>
          </a:stretch>
        </p:blipFill>
        <p:spPr>
          <a:xfrm rot="2089184">
            <a:off x="157480" y="3494088"/>
            <a:ext cx="714375" cy="536575"/>
          </a:xfrm>
          <a:prstGeom prst="rect">
            <a:avLst/>
          </a:prstGeom>
          <a:noFill/>
          <a:ln w="9525">
            <a:noFill/>
          </a:ln>
        </p:spPr>
      </p:pic>
      <p:sp>
        <p:nvSpPr>
          <p:cNvPr id="48131" name="Text Box 5"/>
          <p:cNvSpPr txBox="1"/>
          <p:nvPr>
            <p:custDataLst>
              <p:tags r:id="rId6"/>
            </p:custDataLst>
          </p:nvPr>
        </p:nvSpPr>
        <p:spPr>
          <a:xfrm>
            <a:off x="2938145" y="1985645"/>
            <a:ext cx="551815" cy="2590800"/>
          </a:xfrm>
          <a:prstGeom prst="rect">
            <a:avLst/>
          </a:prstGeom>
          <a:noFill/>
          <a:ln w="9525">
            <a:noFill/>
          </a:ln>
        </p:spPr>
        <p:txBody>
          <a:bodyPr vert="eaVert">
            <a:spAutoFit/>
          </a:bodyPr>
          <a:lstStyle/>
          <a:p>
            <a:pPr algn="l"/>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石 钟 山 记</a:t>
            </a:r>
          </a:p>
        </p:txBody>
      </p:sp>
      <p:sp>
        <p:nvSpPr>
          <p:cNvPr id="69638" name="AutoShape 6"/>
          <p:cNvSpPr/>
          <p:nvPr>
            <p:custDataLst>
              <p:tags r:id="rId7"/>
            </p:custDataLst>
          </p:nvPr>
        </p:nvSpPr>
        <p:spPr>
          <a:xfrm>
            <a:off x="4124960" y="1337945"/>
            <a:ext cx="152400" cy="4038600"/>
          </a:xfrm>
          <a:prstGeom prst="leftBrace">
            <a:avLst>
              <a:gd name="adj1" fmla="val 220833"/>
              <a:gd name="adj2" fmla="val 50000"/>
            </a:avLst>
          </a:prstGeom>
          <a:noFill/>
          <a:ln w="25400" cap="flat" cmpd="sng">
            <a:solidFill>
              <a:schemeClr val="tx1"/>
            </a:solidFill>
            <a:prstDash val="solid"/>
            <a:headEnd type="none" w="med" len="med"/>
            <a:tailEnd type="none" w="med" len="med"/>
          </a:ln>
        </p:spPr>
        <p:txBody>
          <a:bodyPr wrap="none" anchor="ctr" anchorCtr="0"/>
          <a:lstStyle/>
          <a:p>
            <a:endParaRPr lang="zh-CN" altLang="en-US" sz="2400" b="1">
              <a:solidFill>
                <a:schemeClr val="tx1"/>
              </a:solidFill>
              <a:latin typeface="微软雅黑" panose="020B0503020204020204" pitchFamily="34" charset="-122"/>
              <a:ea typeface="微软雅黑" panose="020B0503020204020204" pitchFamily="34" charset="-122"/>
            </a:endParaRPr>
          </a:p>
        </p:txBody>
      </p:sp>
      <p:sp>
        <p:nvSpPr>
          <p:cNvPr id="69639" name="Text Box 7"/>
          <p:cNvSpPr txBox="1"/>
          <p:nvPr>
            <p:custDataLst>
              <p:tags r:id="rId8"/>
            </p:custDataLst>
          </p:nvPr>
        </p:nvSpPr>
        <p:spPr>
          <a:xfrm>
            <a:off x="4182745" y="1050608"/>
            <a:ext cx="2663825" cy="829945"/>
          </a:xfrm>
          <a:prstGeom prst="rect">
            <a:avLst/>
          </a:prstGeom>
          <a:noFill/>
          <a:ln w="9525">
            <a:noFill/>
          </a:ln>
        </p:spPr>
        <p:txBody>
          <a:bodyPr>
            <a:spAutoFit/>
          </a:bodyPr>
          <a:lstStyle/>
          <a:p>
            <a:pPr algn="l"/>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一、（议论）</a:t>
            </a:r>
          </a:p>
          <a:p>
            <a:pPr algn="l"/>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质疑</a:t>
            </a:r>
          </a:p>
        </p:txBody>
      </p:sp>
      <p:sp>
        <p:nvSpPr>
          <p:cNvPr id="69640" name="Text Box 8"/>
          <p:cNvSpPr txBox="1"/>
          <p:nvPr>
            <p:custDataLst>
              <p:tags r:id="rId9"/>
            </p:custDataLst>
          </p:nvPr>
        </p:nvSpPr>
        <p:spPr>
          <a:xfrm>
            <a:off x="4177983" y="3066733"/>
            <a:ext cx="2452687" cy="829945"/>
          </a:xfrm>
          <a:prstGeom prst="rect">
            <a:avLst/>
          </a:prstGeom>
          <a:noFill/>
          <a:ln w="9525">
            <a:noFill/>
          </a:ln>
        </p:spPr>
        <p:txBody>
          <a:bodyPr>
            <a:spAutoFit/>
          </a:bodyPr>
          <a:lstStyle/>
          <a:p>
            <a:pPr algn="l"/>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二、（记叙）</a:t>
            </a:r>
          </a:p>
          <a:p>
            <a:pPr algn="l"/>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解疑</a:t>
            </a:r>
          </a:p>
        </p:txBody>
      </p:sp>
      <p:sp>
        <p:nvSpPr>
          <p:cNvPr id="69641" name="Text Box 9"/>
          <p:cNvSpPr txBox="1"/>
          <p:nvPr>
            <p:custDataLst>
              <p:tags r:id="rId10"/>
            </p:custDataLst>
          </p:nvPr>
        </p:nvSpPr>
        <p:spPr>
          <a:xfrm>
            <a:off x="4197985" y="5001578"/>
            <a:ext cx="8001000" cy="1198880"/>
          </a:xfrm>
          <a:prstGeom prst="rect">
            <a:avLst/>
          </a:prstGeom>
          <a:noFill/>
          <a:ln w="9525">
            <a:noFill/>
          </a:ln>
        </p:spPr>
        <p:txBody>
          <a:bodyPr>
            <a:spAutoFit/>
          </a:bodyPr>
          <a:lstStyle/>
          <a:p>
            <a:pPr algn="l"/>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三、（议论）  事必耳闻目见，</a:t>
            </a:r>
          </a:p>
          <a:p>
            <a:pPr algn="l"/>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结论    不可臆断有无</a:t>
            </a:r>
          </a:p>
          <a:p>
            <a:pPr algn="l"/>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9646" name="AutoShape 14"/>
          <p:cNvSpPr/>
          <p:nvPr>
            <p:custDataLst>
              <p:tags r:id="rId11"/>
            </p:custDataLst>
          </p:nvPr>
        </p:nvSpPr>
        <p:spPr>
          <a:xfrm>
            <a:off x="6477953" y="2529205"/>
            <a:ext cx="152400" cy="1905000"/>
          </a:xfrm>
          <a:prstGeom prst="leftBrace">
            <a:avLst>
              <a:gd name="adj1" fmla="val 104166"/>
              <a:gd name="adj2" fmla="val 50000"/>
            </a:avLst>
          </a:prstGeom>
          <a:noFill/>
          <a:ln w="25400" cap="flat" cmpd="sng">
            <a:solidFill>
              <a:schemeClr val="tx1"/>
            </a:solidFill>
            <a:prstDash val="solid"/>
            <a:headEnd type="none" w="med" len="med"/>
            <a:tailEnd type="none" w="med" len="med"/>
          </a:ln>
          <a:extLst>
            <a:ext uri="{909E8E84-426E-40DD-AFC4-6F175D3DCCD1}">
              <a14:hiddenFill xmlns:a14="http://schemas.microsoft.com/office/drawing/2010/main">
                <a:solidFill>
                  <a:schemeClr val="tx1">
                    <a:lumMod val="50000"/>
                    <a:lumOff val="50000"/>
                  </a:schemeClr>
                </a:solidFill>
              </a14:hiddenFill>
            </a:ext>
          </a:extLst>
        </p:spPr>
        <p:txBody>
          <a:bodyPr wrap="none" anchor="ctr" anchorCtr="0"/>
          <a:lstStyle/>
          <a:p>
            <a:endParaRPr lang="zh-CN" altLang="en-US" sz="2400" b="1">
              <a:solidFill>
                <a:schemeClr val="tx1"/>
              </a:solidFill>
              <a:latin typeface="微软雅黑" panose="020B0503020204020204" pitchFamily="34" charset="-122"/>
              <a:ea typeface="微软雅黑" panose="020B0503020204020204" pitchFamily="34" charset="-122"/>
            </a:endParaRPr>
          </a:p>
        </p:txBody>
      </p:sp>
      <p:sp>
        <p:nvSpPr>
          <p:cNvPr id="69645" name="Text Box 13"/>
          <p:cNvSpPr txBox="1">
            <a:spLocks noChangeArrowheads="1"/>
          </p:cNvSpPr>
          <p:nvPr>
            <p:custDataLst>
              <p:tags r:id="rId12"/>
            </p:custDataLst>
          </p:nvPr>
        </p:nvSpPr>
        <p:spPr bwMode="auto">
          <a:xfrm>
            <a:off x="6846253" y="2143443"/>
            <a:ext cx="4402138" cy="2306955"/>
          </a:xfrm>
          <a:prstGeom prst="rect">
            <a:avLst/>
          </a:prstGeom>
          <a:noFill/>
          <a:ln w="9525">
            <a:noFill/>
            <a:miter lim="800000"/>
          </a:ln>
          <a:effectLst/>
        </p:spPr>
        <p:txBody>
          <a:bodyPr>
            <a:spAutoFit/>
          </a:bodyPr>
          <a:lstStyle/>
          <a:p>
            <a:pPr marR="0" algn="l" defTabSz="914400">
              <a:lnSpc>
                <a:spcPct val="150000"/>
              </a:lnSpc>
              <a:buClrTx/>
              <a:buSzTx/>
              <a:buFontTx/>
              <a:buNone/>
              <a:defRPr/>
            </a:pPr>
            <a:r>
              <a:rPr kumimoji="1" lang="zh-CN" altLang="en-US" sz="2400" kern="1200" cap="none" spc="0" normalizeH="0" baseline="0" noProof="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访问时间，同伴和机缘</a:t>
            </a:r>
          </a:p>
          <a:p>
            <a:pPr marR="0" algn="l" defTabSz="914400">
              <a:lnSpc>
                <a:spcPct val="150000"/>
              </a:lnSpc>
              <a:buClrTx/>
              <a:buSzTx/>
              <a:buFontTx/>
              <a:buNone/>
              <a:defRPr/>
            </a:pPr>
            <a:r>
              <a:rPr kumimoji="1" lang="zh-CN" altLang="en-US" sz="2400" kern="1200" cap="none" spc="0" normalizeH="0" baseline="0" noProof="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访问   寺僧</a:t>
            </a:r>
          </a:p>
          <a:p>
            <a:pPr marR="0" algn="l" defTabSz="914400">
              <a:lnSpc>
                <a:spcPct val="150000"/>
              </a:lnSpc>
              <a:buClrTx/>
              <a:buSzTx/>
              <a:buFontTx/>
              <a:buNone/>
              <a:defRPr/>
            </a:pPr>
            <a:r>
              <a:rPr kumimoji="1" lang="zh-CN" altLang="en-US" sz="2400" kern="1200" cap="none" spc="0" normalizeH="0" baseline="0" noProof="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亲访之见闻</a:t>
            </a:r>
          </a:p>
          <a:p>
            <a:pPr marR="0" algn="l" defTabSz="914400">
              <a:lnSpc>
                <a:spcPct val="150000"/>
              </a:lnSpc>
              <a:buClrTx/>
              <a:buSzTx/>
              <a:buFontTx/>
              <a:buNone/>
              <a:defRPr/>
            </a:pPr>
            <a:r>
              <a:rPr kumimoji="1" lang="zh-CN" altLang="en-US" sz="2400" kern="1200" cap="none" spc="0" normalizeH="0" baseline="0" noProof="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访之所得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9638"/>
                                        </p:tgtEl>
                                        <p:attrNameLst>
                                          <p:attrName>style.visibility</p:attrName>
                                        </p:attrNameLst>
                                      </p:cBhvr>
                                      <p:to>
                                        <p:strVal val="visible"/>
                                      </p:to>
                                    </p:set>
                                    <p:anim calcmode="lin" valueType="num">
                                      <p:cBhvr additive="base">
                                        <p:cTn id="7" dur="500" fill="hold"/>
                                        <p:tgtEl>
                                          <p:spTgt spid="69638"/>
                                        </p:tgtEl>
                                        <p:attrNameLst>
                                          <p:attrName>ppt_x</p:attrName>
                                        </p:attrNameLst>
                                      </p:cBhvr>
                                      <p:tavLst>
                                        <p:tav tm="0">
                                          <p:val>
                                            <p:strVal val="0-#ppt_w/2"/>
                                          </p:val>
                                        </p:tav>
                                        <p:tav tm="100000">
                                          <p:val>
                                            <p:strVal val="#ppt_x"/>
                                          </p:val>
                                        </p:tav>
                                      </p:tavLst>
                                    </p:anim>
                                    <p:anim calcmode="lin" valueType="num">
                                      <p:cBhvr additive="base">
                                        <p:cTn id="8" dur="500" fill="hold"/>
                                        <p:tgtEl>
                                          <p:spTgt spid="6963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9639"/>
                                        </p:tgtEl>
                                        <p:attrNameLst>
                                          <p:attrName>style.visibility</p:attrName>
                                        </p:attrNameLst>
                                      </p:cBhvr>
                                      <p:to>
                                        <p:strVal val="visible"/>
                                      </p:to>
                                    </p:set>
                                    <p:anim calcmode="lin" valueType="num">
                                      <p:cBhvr additive="base">
                                        <p:cTn id="13" dur="500" fill="hold"/>
                                        <p:tgtEl>
                                          <p:spTgt spid="69639"/>
                                        </p:tgtEl>
                                        <p:attrNameLst>
                                          <p:attrName>ppt_x</p:attrName>
                                        </p:attrNameLst>
                                      </p:cBhvr>
                                      <p:tavLst>
                                        <p:tav tm="0">
                                          <p:val>
                                            <p:strVal val="0-#ppt_w/2"/>
                                          </p:val>
                                        </p:tav>
                                        <p:tav tm="100000">
                                          <p:val>
                                            <p:strVal val="#ppt_x"/>
                                          </p:val>
                                        </p:tav>
                                      </p:tavLst>
                                    </p:anim>
                                    <p:anim calcmode="lin" valueType="num">
                                      <p:cBhvr additive="base">
                                        <p:cTn id="14" dur="500" fill="hold"/>
                                        <p:tgtEl>
                                          <p:spTgt spid="69639"/>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9640"/>
                                        </p:tgtEl>
                                        <p:attrNameLst>
                                          <p:attrName>style.visibility</p:attrName>
                                        </p:attrNameLst>
                                      </p:cBhvr>
                                      <p:to>
                                        <p:strVal val="visible"/>
                                      </p:to>
                                    </p:set>
                                    <p:anim calcmode="lin" valueType="num">
                                      <p:cBhvr additive="base">
                                        <p:cTn id="19" dur="500" fill="hold"/>
                                        <p:tgtEl>
                                          <p:spTgt spid="69640"/>
                                        </p:tgtEl>
                                        <p:attrNameLst>
                                          <p:attrName>ppt_x</p:attrName>
                                        </p:attrNameLst>
                                      </p:cBhvr>
                                      <p:tavLst>
                                        <p:tav tm="0">
                                          <p:val>
                                            <p:strVal val="0-#ppt_w/2"/>
                                          </p:val>
                                        </p:tav>
                                        <p:tav tm="100000">
                                          <p:val>
                                            <p:strVal val="#ppt_x"/>
                                          </p:val>
                                        </p:tav>
                                      </p:tavLst>
                                    </p:anim>
                                    <p:anim calcmode="lin" valueType="num">
                                      <p:cBhvr additive="base">
                                        <p:cTn id="20" dur="500" fill="hold"/>
                                        <p:tgtEl>
                                          <p:spTgt spid="69640"/>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9646"/>
                                        </p:tgtEl>
                                        <p:attrNameLst>
                                          <p:attrName>style.visibility</p:attrName>
                                        </p:attrNameLst>
                                      </p:cBhvr>
                                      <p:to>
                                        <p:strVal val="visible"/>
                                      </p:to>
                                    </p:set>
                                    <p:anim calcmode="lin" valueType="num">
                                      <p:cBhvr additive="base">
                                        <p:cTn id="25" dur="500" fill="hold"/>
                                        <p:tgtEl>
                                          <p:spTgt spid="69646"/>
                                        </p:tgtEl>
                                        <p:attrNameLst>
                                          <p:attrName>ppt_x</p:attrName>
                                        </p:attrNameLst>
                                      </p:cBhvr>
                                      <p:tavLst>
                                        <p:tav tm="0">
                                          <p:val>
                                            <p:strVal val="0-#ppt_w/2"/>
                                          </p:val>
                                        </p:tav>
                                        <p:tav tm="100000">
                                          <p:val>
                                            <p:strVal val="#ppt_x"/>
                                          </p:val>
                                        </p:tav>
                                      </p:tavLst>
                                    </p:anim>
                                    <p:anim calcmode="lin" valueType="num">
                                      <p:cBhvr additive="base">
                                        <p:cTn id="26" dur="500" fill="hold"/>
                                        <p:tgtEl>
                                          <p:spTgt spid="69646"/>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9641"/>
                                        </p:tgtEl>
                                        <p:attrNameLst>
                                          <p:attrName>style.visibility</p:attrName>
                                        </p:attrNameLst>
                                      </p:cBhvr>
                                      <p:to>
                                        <p:strVal val="visible"/>
                                      </p:to>
                                    </p:set>
                                    <p:anim calcmode="lin" valueType="num">
                                      <p:cBhvr additive="base">
                                        <p:cTn id="31" dur="500" fill="hold"/>
                                        <p:tgtEl>
                                          <p:spTgt spid="69641"/>
                                        </p:tgtEl>
                                        <p:attrNameLst>
                                          <p:attrName>ppt_x</p:attrName>
                                        </p:attrNameLst>
                                      </p:cBhvr>
                                      <p:tavLst>
                                        <p:tav tm="0">
                                          <p:val>
                                            <p:strVal val="0-#ppt_w/2"/>
                                          </p:val>
                                        </p:tav>
                                        <p:tav tm="100000">
                                          <p:val>
                                            <p:strVal val="#ppt_x"/>
                                          </p:val>
                                        </p:tav>
                                      </p:tavLst>
                                    </p:anim>
                                    <p:anim calcmode="lin" valueType="num">
                                      <p:cBhvr additive="base">
                                        <p:cTn id="32" dur="500" fill="hold"/>
                                        <p:tgtEl>
                                          <p:spTgt spid="69641"/>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9645"/>
                                        </p:tgtEl>
                                        <p:attrNameLst>
                                          <p:attrName>style.visibility</p:attrName>
                                        </p:attrNameLst>
                                      </p:cBhvr>
                                      <p:to>
                                        <p:strVal val="visible"/>
                                      </p:to>
                                    </p:set>
                                    <p:anim calcmode="lin" valueType="num">
                                      <p:cBhvr additive="base">
                                        <p:cTn id="37" dur="500" fill="hold"/>
                                        <p:tgtEl>
                                          <p:spTgt spid="69645"/>
                                        </p:tgtEl>
                                        <p:attrNameLst>
                                          <p:attrName>ppt_x</p:attrName>
                                        </p:attrNameLst>
                                      </p:cBhvr>
                                      <p:tavLst>
                                        <p:tav tm="0">
                                          <p:val>
                                            <p:strVal val="0-#ppt_w/2"/>
                                          </p:val>
                                        </p:tav>
                                        <p:tav tm="100000">
                                          <p:val>
                                            <p:strVal val="#ppt_x"/>
                                          </p:val>
                                        </p:tav>
                                      </p:tavLst>
                                    </p:anim>
                                    <p:anim calcmode="lin" valueType="num">
                                      <p:cBhvr additive="base">
                                        <p:cTn id="38" dur="500" fill="hold"/>
                                        <p:tgtEl>
                                          <p:spTgt spid="696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8" grpId="0" animBg="1"/>
      <p:bldP spid="69639" grpId="0"/>
      <p:bldP spid="69640" grpId="0"/>
      <p:bldP spid="69641" grpId="0"/>
      <p:bldP spid="69646" grpId="0" animBg="1"/>
      <p:bldP spid="69645"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3010" name="图片 1" descr="组48325同意"/>
          <p:cNvPicPr>
            <a:picLocks noChangeAspect="1"/>
          </p:cNvPicPr>
          <p:nvPr>
            <p:custDataLst>
              <p:tags r:id="rId1"/>
            </p:custDataLst>
          </p:nvPr>
        </p:nvPicPr>
        <p:blipFill>
          <a:blip r:embed="rId8"/>
          <a:stretch>
            <a:fillRect/>
          </a:stretch>
        </p:blipFill>
        <p:spPr>
          <a:xfrm>
            <a:off x="406400" y="658813"/>
            <a:ext cx="2389188" cy="608012"/>
          </a:xfrm>
          <a:prstGeom prst="rect">
            <a:avLst/>
          </a:prstGeom>
          <a:noFill/>
          <a:ln w="9525">
            <a:noFill/>
          </a:ln>
        </p:spPr>
      </p:pic>
      <p:sp>
        <p:nvSpPr>
          <p:cNvPr id="43012" name="文本框 7"/>
          <p:cNvSpPr txBox="1"/>
          <p:nvPr>
            <p:custDataLst>
              <p:tags r:id="rId2"/>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作业布置</a:t>
            </a:r>
          </a:p>
        </p:txBody>
      </p:sp>
      <p:sp>
        <p:nvSpPr>
          <p:cNvPr id="37893" name="矩形 4"/>
          <p:cNvSpPr/>
          <p:nvPr>
            <p:custDataLst>
              <p:tags r:id="rId3"/>
            </p:custDataLst>
          </p:nvPr>
        </p:nvSpPr>
        <p:spPr>
          <a:xfrm>
            <a:off x="1060450" y="2275840"/>
            <a:ext cx="5779135" cy="2306955"/>
          </a:xfrm>
          <a:prstGeom prst="rect">
            <a:avLst/>
          </a:prstGeom>
          <a:noFill/>
          <a:ln w="9525">
            <a:noFill/>
          </a:ln>
        </p:spPr>
        <p:txBody>
          <a:bodyPr wrap="square">
            <a:spAutoFit/>
          </a:bodyPr>
          <a:lstStyle/>
          <a:p>
            <a:pPr indent="720090" eaLnBrk="0" hangingPunct="0">
              <a:lnSpc>
                <a:spcPct val="150000"/>
              </a:lnSpc>
            </a:pPr>
            <a:r>
              <a:rPr lang="zh-CN" altLang="en-US" sz="3200" b="1">
                <a:latin typeface="楷体" panose="02010609060101010101" pitchFamily="49" charset="-122"/>
                <a:ea typeface="楷体" panose="02010609060101010101" pitchFamily="49" charset="-122"/>
              </a:rPr>
              <a:t>研读苏轼的文章，结合作者的人生经历和思想，自选角度，写一篇研究性文章。 </a:t>
            </a:r>
          </a:p>
        </p:txBody>
      </p:sp>
      <p:pic>
        <p:nvPicPr>
          <p:cNvPr id="10" name="图片 9"/>
          <p:cNvPicPr>
            <a:picLocks noChangeAspect="1"/>
          </p:cNvPicPr>
          <p:nvPr>
            <p:custDataLst>
              <p:tags r:id="rId4"/>
            </p:custDataLst>
          </p:nvPr>
        </p:nvPicPr>
        <p:blipFill>
          <a:blip r:embed="rId9">
            <a:extLst>
              <a:ext uri="{28A0092B-C50C-407E-A947-70E740481C1C}">
                <a14:useLocalDpi xmlns:a14="http://schemas.microsoft.com/office/drawing/2010/main" val="0"/>
              </a:ext>
            </a:extLst>
          </a:blip>
          <a:stretch>
            <a:fillRect/>
          </a:stretch>
        </p:blipFill>
        <p:spPr>
          <a:xfrm>
            <a:off x="7649845" y="752475"/>
            <a:ext cx="4120515" cy="4120515"/>
          </a:xfrm>
          <a:prstGeom prst="rect">
            <a:avLst/>
          </a:prstGeom>
        </p:spPr>
      </p:pic>
      <p:pic>
        <p:nvPicPr>
          <p:cNvPr id="43013" name="New picture"/>
          <p:cNvPicPr/>
          <p:nvPr>
            <p:custDataLst>
              <p:tags r:id="rId5"/>
            </p:custDataLst>
          </p:nvPr>
        </p:nvPicPr>
        <p:blipFill>
          <a:blip r:embed="rId10"/>
          <a:stretch>
            <a:fillRect/>
          </a:stretch>
        </p:blipFill>
        <p:spPr>
          <a:xfrm>
            <a:off x="11049000" y="12077700"/>
            <a:ext cx="3175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7893"/>
                                        </p:tgtEl>
                                        <p:attrNameLst>
                                          <p:attrName>style.visibility</p:attrName>
                                        </p:attrNameLst>
                                      </p:cBhvr>
                                      <p:to>
                                        <p:strVal val="visible"/>
                                      </p:to>
                                    </p:set>
                                    <p:animEffect transition="in" filter="strips(downLeft)">
                                      <p:cBhvr>
                                        <p:cTn id="7" dur="500"/>
                                        <p:tgtEl>
                                          <p:spTgt spid="37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custDataLst>
              <p:tags r:id="rId1"/>
            </p:custDataLst>
          </p:nvPr>
        </p:nvPicPr>
        <p:blipFill>
          <a:blip r:embed="rId10"/>
          <a:stretch>
            <a:fillRect/>
          </a:stretch>
        </p:blipFill>
        <p:spPr>
          <a:xfrm>
            <a:off x="406400" y="658813"/>
            <a:ext cx="2389188" cy="608012"/>
          </a:xfrm>
          <a:prstGeom prst="rect">
            <a:avLst/>
          </a:prstGeom>
          <a:noFill/>
          <a:ln w="9525">
            <a:noFill/>
          </a:ln>
        </p:spPr>
      </p:pic>
      <p:sp>
        <p:nvSpPr>
          <p:cNvPr id="27651" name="文本框 7"/>
          <p:cNvSpPr txBox="1"/>
          <p:nvPr>
            <p:custDataLst>
              <p:tags r:id="rId2"/>
            </p:custDataLst>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pic>
        <p:nvPicPr>
          <p:cNvPr id="27653" name="图片 9"/>
          <p:cNvPicPr>
            <a:picLocks noChangeAspect="1"/>
          </p:cNvPicPr>
          <p:nvPr>
            <p:custDataLst>
              <p:tags r:id="rId3"/>
            </p:custDataLst>
          </p:nvPr>
        </p:nvPicPr>
        <p:blipFill>
          <a:blip r:embed="rId11"/>
          <a:stretch>
            <a:fillRect/>
          </a:stretch>
        </p:blipFill>
        <p:spPr>
          <a:xfrm>
            <a:off x="1263650" y="1622425"/>
            <a:ext cx="1219200" cy="1219200"/>
          </a:xfrm>
          <a:prstGeom prst="rect">
            <a:avLst/>
          </a:prstGeom>
          <a:noFill/>
          <a:ln w="9525">
            <a:noFill/>
          </a:ln>
        </p:spPr>
      </p:pic>
      <p:pic>
        <p:nvPicPr>
          <p:cNvPr id="27654" name="图片 10"/>
          <p:cNvPicPr>
            <a:picLocks noChangeAspect="1"/>
          </p:cNvPicPr>
          <p:nvPr>
            <p:custDataLst>
              <p:tags r:id="rId4"/>
            </p:custDataLst>
          </p:nvPr>
        </p:nvPicPr>
        <p:blipFill>
          <a:blip r:embed="rId11"/>
          <a:stretch>
            <a:fillRect/>
          </a:stretch>
        </p:blipFill>
        <p:spPr>
          <a:xfrm>
            <a:off x="2366963" y="1622425"/>
            <a:ext cx="1219200" cy="1219200"/>
          </a:xfrm>
          <a:prstGeom prst="rect">
            <a:avLst/>
          </a:prstGeom>
          <a:noFill/>
          <a:ln w="9525">
            <a:noFill/>
          </a:ln>
        </p:spPr>
      </p:pic>
      <p:sp>
        <p:nvSpPr>
          <p:cNvPr id="27655" name="矩形 11"/>
          <p:cNvSpPr/>
          <p:nvPr>
            <p:custDataLst>
              <p:tags r:id="rId5"/>
            </p:custDataLst>
          </p:nvPr>
        </p:nvSpPr>
        <p:spPr>
          <a:xfrm>
            <a:off x="1469073"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作</a:t>
            </a:r>
          </a:p>
        </p:txBody>
      </p:sp>
      <p:sp>
        <p:nvSpPr>
          <p:cNvPr id="27656" name="矩形 12"/>
          <p:cNvSpPr/>
          <p:nvPr>
            <p:custDataLst>
              <p:tags r:id="rId6"/>
            </p:custDataLst>
          </p:nvPr>
        </p:nvSpPr>
        <p:spPr>
          <a:xfrm>
            <a:off x="2562860"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者</a:t>
            </a:r>
          </a:p>
        </p:txBody>
      </p:sp>
      <p:pic>
        <p:nvPicPr>
          <p:cNvPr id="4" name="图片 3"/>
          <p:cNvPicPr>
            <a:picLocks noChangeAspect="1"/>
          </p:cNvPicPr>
          <p:nvPr>
            <p:custDataLst>
              <p:tags r:id="rId7"/>
            </p:custDataLst>
          </p:nvPr>
        </p:nvPicPr>
        <p:blipFill>
          <a:blip r:embed="rId12"/>
          <a:stretch>
            <a:fillRect/>
          </a:stretch>
        </p:blipFill>
        <p:spPr>
          <a:xfrm>
            <a:off x="1060450" y="3219450"/>
            <a:ext cx="2954020" cy="2215515"/>
          </a:xfrm>
          <a:prstGeom prst="rect">
            <a:avLst/>
          </a:prstGeom>
        </p:spPr>
      </p:pic>
      <p:pic>
        <p:nvPicPr>
          <p:cNvPr id="6146" name="Picture 2" descr="C:\Users\Administrator\Desktop\傲游截图20170404201915.png"/>
          <p:cNvPicPr>
            <a:picLocks noChangeAspect="1"/>
          </p:cNvPicPr>
          <p:nvPr>
            <p:custDataLst>
              <p:tags r:id="rId8"/>
            </p:custDataLst>
          </p:nvPr>
        </p:nvPicPr>
        <p:blipFill>
          <a:blip r:embed="rId13"/>
          <a:stretch>
            <a:fillRect/>
          </a:stretch>
        </p:blipFill>
        <p:spPr>
          <a:xfrm>
            <a:off x="4801235" y="1214755"/>
            <a:ext cx="6333490" cy="3965575"/>
          </a:xfrm>
          <a:prstGeom prst="roundRect">
            <a:avLst/>
          </a:prstGeom>
          <a:noFill/>
          <a:ln w="9525">
            <a:no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custDataLst>
              <p:tags r:id="rId1"/>
            </p:custDataLst>
          </p:nvPr>
        </p:nvPicPr>
        <p:blipFill>
          <a:blip r:embed="rId10"/>
          <a:stretch>
            <a:fillRect/>
          </a:stretch>
        </p:blipFill>
        <p:spPr>
          <a:xfrm>
            <a:off x="406400" y="658813"/>
            <a:ext cx="2389188" cy="608012"/>
          </a:xfrm>
          <a:prstGeom prst="rect">
            <a:avLst/>
          </a:prstGeom>
          <a:noFill/>
          <a:ln w="9525">
            <a:noFill/>
          </a:ln>
        </p:spPr>
      </p:pic>
      <p:sp>
        <p:nvSpPr>
          <p:cNvPr id="27651" name="文本框 7"/>
          <p:cNvSpPr txBox="1"/>
          <p:nvPr>
            <p:custDataLst>
              <p:tags r:id="rId2"/>
            </p:custDataLst>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pic>
        <p:nvPicPr>
          <p:cNvPr id="27653" name="图片 9"/>
          <p:cNvPicPr>
            <a:picLocks noChangeAspect="1"/>
          </p:cNvPicPr>
          <p:nvPr>
            <p:custDataLst>
              <p:tags r:id="rId3"/>
            </p:custDataLst>
          </p:nvPr>
        </p:nvPicPr>
        <p:blipFill>
          <a:blip r:embed="rId11"/>
          <a:stretch>
            <a:fillRect/>
          </a:stretch>
        </p:blipFill>
        <p:spPr>
          <a:xfrm>
            <a:off x="1263650" y="1622425"/>
            <a:ext cx="1219200" cy="1219200"/>
          </a:xfrm>
          <a:prstGeom prst="rect">
            <a:avLst/>
          </a:prstGeom>
          <a:noFill/>
          <a:ln w="9525">
            <a:noFill/>
          </a:ln>
        </p:spPr>
      </p:pic>
      <p:pic>
        <p:nvPicPr>
          <p:cNvPr id="27654" name="图片 10"/>
          <p:cNvPicPr>
            <a:picLocks noChangeAspect="1"/>
          </p:cNvPicPr>
          <p:nvPr>
            <p:custDataLst>
              <p:tags r:id="rId4"/>
            </p:custDataLst>
          </p:nvPr>
        </p:nvPicPr>
        <p:blipFill>
          <a:blip r:embed="rId11"/>
          <a:stretch>
            <a:fillRect/>
          </a:stretch>
        </p:blipFill>
        <p:spPr>
          <a:xfrm>
            <a:off x="2366963" y="1622425"/>
            <a:ext cx="1219200" cy="1219200"/>
          </a:xfrm>
          <a:prstGeom prst="rect">
            <a:avLst/>
          </a:prstGeom>
          <a:noFill/>
          <a:ln w="9525">
            <a:noFill/>
          </a:ln>
        </p:spPr>
      </p:pic>
      <p:sp>
        <p:nvSpPr>
          <p:cNvPr id="27655" name="矩形 11"/>
          <p:cNvSpPr/>
          <p:nvPr>
            <p:custDataLst>
              <p:tags r:id="rId5"/>
            </p:custDataLst>
          </p:nvPr>
        </p:nvSpPr>
        <p:spPr>
          <a:xfrm>
            <a:off x="1469073"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作</a:t>
            </a:r>
          </a:p>
        </p:txBody>
      </p:sp>
      <p:sp>
        <p:nvSpPr>
          <p:cNvPr id="27656" name="矩形 12"/>
          <p:cNvSpPr/>
          <p:nvPr>
            <p:custDataLst>
              <p:tags r:id="rId6"/>
            </p:custDataLst>
          </p:nvPr>
        </p:nvSpPr>
        <p:spPr>
          <a:xfrm>
            <a:off x="2562860"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者</a:t>
            </a:r>
          </a:p>
        </p:txBody>
      </p:sp>
      <p:pic>
        <p:nvPicPr>
          <p:cNvPr id="7171" name="Picture 2" descr="C:\Users\Administrator\Desktop\傲游截图20170404205351.png"/>
          <p:cNvPicPr>
            <a:picLocks noChangeAspect="1"/>
          </p:cNvPicPr>
          <p:nvPr>
            <p:custDataLst>
              <p:tags r:id="rId7"/>
            </p:custDataLst>
          </p:nvPr>
        </p:nvPicPr>
        <p:blipFill>
          <a:blip r:embed="rId12"/>
          <a:stretch>
            <a:fillRect/>
          </a:stretch>
        </p:blipFill>
        <p:spPr>
          <a:xfrm>
            <a:off x="4426585" y="1167130"/>
            <a:ext cx="6948170" cy="4267835"/>
          </a:xfrm>
          <a:prstGeom prst="roundRect">
            <a:avLst/>
          </a:prstGeom>
          <a:noFill/>
          <a:ln w="9525">
            <a:noFill/>
          </a:ln>
        </p:spPr>
      </p:pic>
      <p:pic>
        <p:nvPicPr>
          <p:cNvPr id="4" name="图片 3"/>
          <p:cNvPicPr>
            <a:picLocks noChangeAspect="1"/>
          </p:cNvPicPr>
          <p:nvPr>
            <p:custDataLst>
              <p:tags r:id="rId8"/>
            </p:custDataLst>
          </p:nvPr>
        </p:nvPicPr>
        <p:blipFill>
          <a:blip r:embed="rId13"/>
          <a:stretch>
            <a:fillRect/>
          </a:stretch>
        </p:blipFill>
        <p:spPr>
          <a:xfrm>
            <a:off x="1060450" y="3219450"/>
            <a:ext cx="2954020" cy="2215515"/>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808990" y="2865120"/>
            <a:ext cx="10574655" cy="3415030"/>
          </a:xfrm>
          <a:prstGeom prst="rect">
            <a:avLst/>
          </a:prstGeom>
          <a:noFill/>
        </p:spPr>
        <p:txBody>
          <a:bodyPr wrap="square" rtlCol="0">
            <a:spAutoFit/>
          </a:bodyPr>
          <a:lstStyle/>
          <a:p>
            <a:pPr indent="609600">
              <a:lnSpc>
                <a:spcPct val="150000"/>
              </a:lnSpc>
              <a:spcBef>
                <a:spcPct val="0"/>
              </a:spcBef>
              <a:buClrTx/>
              <a:buFontTx/>
              <a:buNone/>
            </a:pPr>
            <a:r>
              <a:rPr sz="2400">
                <a:solidFill>
                  <a:srgbClr val="404040"/>
                </a:solidFill>
                <a:latin typeface="微软雅黑" panose="020B0503020204020204" pitchFamily="34" charset="-122"/>
                <a:ea typeface="微软雅黑" panose="020B0503020204020204" pitchFamily="34" charset="-122"/>
                <a:sym typeface="+mn-ea"/>
              </a:rPr>
              <a:t>石钟山，中国千古奇音第一山，被联合国列为世界文化景观。她像一座玲珑剔透的天然美景耸立在鄱阳湖与长江交汇的江西九江市湖口县双钟镇。</a:t>
            </a:r>
            <a:br>
              <a:rPr sz="2400">
                <a:solidFill>
                  <a:srgbClr val="404040"/>
                </a:solidFill>
                <a:latin typeface="微软雅黑" panose="020B0503020204020204" pitchFamily="34" charset="-122"/>
                <a:ea typeface="微软雅黑" panose="020B0503020204020204" pitchFamily="34" charset="-122"/>
                <a:sym typeface="+mn-ea"/>
              </a:rPr>
            </a:br>
            <a:r>
              <a:rPr sz="2400">
                <a:solidFill>
                  <a:srgbClr val="404040"/>
                </a:solidFill>
                <a:latin typeface="微软雅黑" panose="020B0503020204020204" pitchFamily="34" charset="-122"/>
                <a:ea typeface="微软雅黑" panose="020B0503020204020204" pitchFamily="34" charset="-122"/>
                <a:sym typeface="+mn-ea"/>
              </a:rPr>
              <a:t>　　自古有上下石钟山之分，其南临匡庐，北镇长江，俯瞰鄱阳湖，烟波浩淼；眺望长江，白浪滔滔，江湖交汇，水分两色，天然汇成了一幅壮观奇妙的，天工造化，叹为观止。</a:t>
            </a:r>
            <a:br>
              <a:rPr sz="2400">
                <a:solidFill>
                  <a:srgbClr val="404040"/>
                </a:solidFill>
                <a:latin typeface="微软雅黑" panose="020B0503020204020204" pitchFamily="34" charset="-122"/>
                <a:ea typeface="微软雅黑" panose="020B0503020204020204" pitchFamily="34" charset="-122"/>
                <a:sym typeface="+mn-ea"/>
              </a:rPr>
            </a:br>
            <a:r>
              <a:rPr sz="2400">
                <a:solidFill>
                  <a:srgbClr val="404040"/>
                </a:solidFill>
                <a:latin typeface="微软雅黑" panose="020B0503020204020204" pitchFamily="34" charset="-122"/>
                <a:ea typeface="微软雅黑" panose="020B0503020204020204" pitchFamily="34" charset="-122"/>
                <a:sym typeface="+mn-ea"/>
              </a:rPr>
              <a:t>　</a:t>
            </a:r>
          </a:p>
        </p:txBody>
      </p:sp>
      <p:pic>
        <p:nvPicPr>
          <p:cNvPr id="14338" name="图片 1" descr="组48325同意"/>
          <p:cNvPicPr>
            <a:picLocks noChangeAspect="1"/>
          </p:cNvPicPr>
          <p:nvPr>
            <p:custDataLst>
              <p:tags r:id="rId2"/>
            </p:custDataLst>
          </p:nvPr>
        </p:nvPicPr>
        <p:blipFill>
          <a:blip r:embed="rId15"/>
          <a:stretch>
            <a:fillRect/>
          </a:stretch>
        </p:blipFill>
        <p:spPr>
          <a:xfrm>
            <a:off x="406400" y="658813"/>
            <a:ext cx="2389188" cy="608012"/>
          </a:xfrm>
          <a:prstGeom prst="rect">
            <a:avLst/>
          </a:prstGeom>
          <a:noFill/>
          <a:ln w="9525">
            <a:noFill/>
          </a:ln>
        </p:spPr>
      </p:pic>
      <p:sp>
        <p:nvSpPr>
          <p:cNvPr id="14340" name="文本框 7"/>
          <p:cNvSpPr txBox="1"/>
          <p:nvPr>
            <p:custDataLst>
              <p:tags r:id="rId3"/>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grpSp>
        <p:nvGrpSpPr>
          <p:cNvPr id="16" name="组合 15"/>
          <p:cNvGrpSpPr/>
          <p:nvPr>
            <p:custDataLst>
              <p:tags r:id="rId4"/>
            </p:custDataLst>
          </p:nvPr>
        </p:nvGrpSpPr>
        <p:grpSpPr>
          <a:xfrm>
            <a:off x="1263650" y="1645920"/>
            <a:ext cx="3424555" cy="1219200"/>
            <a:chOff x="1990" y="2592"/>
            <a:chExt cx="5393" cy="1920"/>
          </a:xfrm>
        </p:grpSpPr>
        <p:grpSp>
          <p:nvGrpSpPr>
            <p:cNvPr id="4" name="组合 3"/>
            <p:cNvGrpSpPr/>
            <p:nvPr>
              <p:custDataLst>
                <p:tags r:id="rId6"/>
              </p:custDataLst>
            </p:nvPr>
          </p:nvGrpSpPr>
          <p:grpSpPr>
            <a:xfrm>
              <a:off x="1990" y="2592"/>
              <a:ext cx="3658" cy="1920"/>
              <a:chOff x="1990" y="2555"/>
              <a:chExt cx="3658" cy="1920"/>
            </a:xfrm>
          </p:grpSpPr>
          <p:pic>
            <p:nvPicPr>
              <p:cNvPr id="27653" name="图片 9"/>
              <p:cNvPicPr>
                <a:picLocks noChangeAspect="1"/>
              </p:cNvPicPr>
              <p:nvPr>
                <p:custDataLst>
                  <p:tags r:id="rId10"/>
                </p:custDataLst>
              </p:nvPr>
            </p:nvPicPr>
            <p:blipFill>
              <a:blip r:embed="rId16"/>
              <a:stretch>
                <a:fillRect/>
              </a:stretch>
            </p:blipFill>
            <p:spPr>
              <a:xfrm>
                <a:off x="1990" y="2555"/>
                <a:ext cx="1920" cy="1920"/>
              </a:xfrm>
              <a:prstGeom prst="rect">
                <a:avLst/>
              </a:prstGeom>
              <a:noFill/>
              <a:ln w="9525">
                <a:noFill/>
              </a:ln>
            </p:spPr>
          </p:pic>
          <p:pic>
            <p:nvPicPr>
              <p:cNvPr id="27654" name="图片 10"/>
              <p:cNvPicPr>
                <a:picLocks noChangeAspect="1"/>
              </p:cNvPicPr>
              <p:nvPr>
                <p:custDataLst>
                  <p:tags r:id="rId11"/>
                </p:custDataLst>
              </p:nvPr>
            </p:nvPicPr>
            <p:blipFill>
              <a:blip r:embed="rId16"/>
              <a:stretch>
                <a:fillRect/>
              </a:stretch>
            </p:blipFill>
            <p:spPr>
              <a:xfrm>
                <a:off x="3728" y="2555"/>
                <a:ext cx="1920" cy="1920"/>
              </a:xfrm>
              <a:prstGeom prst="rect">
                <a:avLst/>
              </a:prstGeom>
              <a:noFill/>
              <a:ln w="9525">
                <a:noFill/>
              </a:ln>
            </p:spPr>
          </p:pic>
          <p:sp>
            <p:nvSpPr>
              <p:cNvPr id="6" name="矩形 11"/>
              <p:cNvSpPr/>
              <p:nvPr>
                <p:custDataLst>
                  <p:tags r:id="rId12"/>
                </p:custDataLst>
              </p:nvPr>
            </p:nvSpPr>
            <p:spPr>
              <a:xfrm>
                <a:off x="2291" y="2853"/>
                <a:ext cx="1248" cy="1307"/>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石</a:t>
                </a:r>
              </a:p>
            </p:txBody>
          </p:sp>
          <p:sp>
            <p:nvSpPr>
              <p:cNvPr id="7" name="矩形 12"/>
              <p:cNvSpPr/>
              <p:nvPr>
                <p:custDataLst>
                  <p:tags r:id="rId13"/>
                </p:custDataLst>
              </p:nvPr>
            </p:nvSpPr>
            <p:spPr>
              <a:xfrm>
                <a:off x="4013" y="2853"/>
                <a:ext cx="1248" cy="1307"/>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钟</a:t>
                </a:r>
              </a:p>
            </p:txBody>
          </p:sp>
        </p:grpSp>
        <p:grpSp>
          <p:nvGrpSpPr>
            <p:cNvPr id="10" name="组合 9"/>
            <p:cNvGrpSpPr/>
            <p:nvPr>
              <p:custDataLst>
                <p:tags r:id="rId7"/>
              </p:custDataLst>
            </p:nvPr>
          </p:nvGrpSpPr>
          <p:grpSpPr>
            <a:xfrm>
              <a:off x="5463" y="2592"/>
              <a:ext cx="1920" cy="1920"/>
              <a:chOff x="1990" y="2555"/>
              <a:chExt cx="1920" cy="1920"/>
            </a:xfrm>
          </p:grpSpPr>
          <p:pic>
            <p:nvPicPr>
              <p:cNvPr id="11" name="图片 9"/>
              <p:cNvPicPr>
                <a:picLocks noChangeAspect="1"/>
              </p:cNvPicPr>
              <p:nvPr>
                <p:custDataLst>
                  <p:tags r:id="rId8"/>
                </p:custDataLst>
              </p:nvPr>
            </p:nvPicPr>
            <p:blipFill>
              <a:blip r:embed="rId16"/>
              <a:stretch>
                <a:fillRect/>
              </a:stretch>
            </p:blipFill>
            <p:spPr>
              <a:xfrm>
                <a:off x="1990" y="2555"/>
                <a:ext cx="1920" cy="1920"/>
              </a:xfrm>
              <a:prstGeom prst="rect">
                <a:avLst/>
              </a:prstGeom>
              <a:noFill/>
              <a:ln w="9525">
                <a:noFill/>
              </a:ln>
            </p:spPr>
          </p:pic>
          <p:sp>
            <p:nvSpPr>
              <p:cNvPr id="14" name="矩形 11"/>
              <p:cNvSpPr/>
              <p:nvPr>
                <p:custDataLst>
                  <p:tags r:id="rId9"/>
                </p:custDataLst>
              </p:nvPr>
            </p:nvSpPr>
            <p:spPr>
              <a:xfrm>
                <a:off x="2290" y="2853"/>
                <a:ext cx="1250" cy="1307"/>
              </a:xfrm>
              <a:prstGeom prst="rect">
                <a:avLst/>
              </a:prstGeom>
              <a:noFill/>
              <a:ln w="9525">
                <a:noFill/>
              </a:ln>
            </p:spPr>
            <p:txBody>
              <a:bodyPr wrap="squar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山</a:t>
                </a:r>
              </a:p>
            </p:txBody>
          </p:sp>
        </p:grpSp>
      </p:grpSp>
      <p:pic>
        <p:nvPicPr>
          <p:cNvPr id="31" name="图片 30"/>
          <p:cNvPicPr>
            <a:picLocks noChangeAspect="1"/>
          </p:cNvPicPr>
          <p:nvPr>
            <p:custDataLst>
              <p:tags r:id="rId5"/>
            </p:custDataLst>
          </p:nvPr>
        </p:nvPicPr>
        <p:blipFill>
          <a:blip r:embed="rId17">
            <a:extLst>
              <a:ext uri="{28A0092B-C50C-407E-A947-70E740481C1C}">
                <a14:useLocalDpi xmlns:a14="http://schemas.microsoft.com/office/drawing/2010/main" val="0"/>
              </a:ext>
            </a:extLst>
          </a:blip>
          <a:stretch>
            <a:fillRect/>
          </a:stretch>
        </p:blipFill>
        <p:spPr>
          <a:xfrm>
            <a:off x="9342120" y="280670"/>
            <a:ext cx="2477770" cy="2477770"/>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362075" y="3100705"/>
            <a:ext cx="9137015" cy="2861310"/>
          </a:xfrm>
          <a:prstGeom prst="rect">
            <a:avLst/>
          </a:prstGeom>
          <a:noFill/>
        </p:spPr>
        <p:txBody>
          <a:bodyPr wrap="square" rtlCol="0">
            <a:spAutoFit/>
          </a:bodyPr>
          <a:lstStyle/>
          <a:p>
            <a:pPr indent="609600">
              <a:lnSpc>
                <a:spcPct val="150000"/>
              </a:lnSpc>
            </a:pPr>
            <a:r>
              <a:rPr sz="2400" smtClean="0">
                <a:solidFill>
                  <a:srgbClr val="404040"/>
                </a:solidFill>
                <a:latin typeface="微软雅黑" panose="020B0503020204020204" pitchFamily="34" charset="-122"/>
                <a:ea typeface="微软雅黑" panose="020B0503020204020204" pitchFamily="34" charset="-122"/>
                <a:sym typeface="+mn-ea"/>
              </a:rPr>
              <a:t>石钟山</a:t>
            </a:r>
            <a:r>
              <a:rPr sz="2400">
                <a:solidFill>
                  <a:srgbClr val="404040"/>
                </a:solidFill>
                <a:latin typeface="微软雅黑" panose="020B0503020204020204" pitchFamily="34" charset="-122"/>
                <a:ea typeface="微软雅黑" panose="020B0503020204020204" pitchFamily="34" charset="-122"/>
                <a:sym typeface="+mn-ea"/>
              </a:rPr>
              <a:t>，海拔57米，全山面积为九万平方米，是喀斯特熔岩，第四纪冰川遗迹，控江扼湖，为“八省通衢”集亭、台、楼、阁、塔、榭、舫、廊等20多种古典建筑为一体，是典型的江南园林。联合国专家称石钟山集风光、古迹、名胜、园林于一身，堪称世界之最。</a:t>
            </a:r>
          </a:p>
        </p:txBody>
      </p:sp>
      <p:pic>
        <p:nvPicPr>
          <p:cNvPr id="14338" name="图片 1" descr="组48325同意"/>
          <p:cNvPicPr>
            <a:picLocks noChangeAspect="1"/>
          </p:cNvPicPr>
          <p:nvPr>
            <p:custDataLst>
              <p:tags r:id="rId2"/>
            </p:custDataLst>
          </p:nvPr>
        </p:nvPicPr>
        <p:blipFill>
          <a:blip r:embed="rId15"/>
          <a:stretch>
            <a:fillRect/>
          </a:stretch>
        </p:blipFill>
        <p:spPr>
          <a:xfrm>
            <a:off x="406400" y="658813"/>
            <a:ext cx="2389188" cy="608012"/>
          </a:xfrm>
          <a:prstGeom prst="rect">
            <a:avLst/>
          </a:prstGeom>
          <a:noFill/>
          <a:ln w="9525">
            <a:noFill/>
          </a:ln>
        </p:spPr>
      </p:pic>
      <p:sp>
        <p:nvSpPr>
          <p:cNvPr id="14340" name="文本框 7"/>
          <p:cNvSpPr txBox="1"/>
          <p:nvPr>
            <p:custDataLst>
              <p:tags r:id="rId3"/>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grpSp>
        <p:nvGrpSpPr>
          <p:cNvPr id="16" name="组合 15"/>
          <p:cNvGrpSpPr/>
          <p:nvPr>
            <p:custDataLst>
              <p:tags r:id="rId4"/>
            </p:custDataLst>
          </p:nvPr>
        </p:nvGrpSpPr>
        <p:grpSpPr>
          <a:xfrm>
            <a:off x="1263650" y="1645920"/>
            <a:ext cx="3424555" cy="1219200"/>
            <a:chOff x="1990" y="2592"/>
            <a:chExt cx="5393" cy="1920"/>
          </a:xfrm>
        </p:grpSpPr>
        <p:grpSp>
          <p:nvGrpSpPr>
            <p:cNvPr id="4" name="组合 3"/>
            <p:cNvGrpSpPr/>
            <p:nvPr>
              <p:custDataLst>
                <p:tags r:id="rId6"/>
              </p:custDataLst>
            </p:nvPr>
          </p:nvGrpSpPr>
          <p:grpSpPr>
            <a:xfrm>
              <a:off x="1990" y="2592"/>
              <a:ext cx="3658" cy="1920"/>
              <a:chOff x="1990" y="2555"/>
              <a:chExt cx="3658" cy="1920"/>
            </a:xfrm>
          </p:grpSpPr>
          <p:pic>
            <p:nvPicPr>
              <p:cNvPr id="27653" name="图片 9"/>
              <p:cNvPicPr>
                <a:picLocks noChangeAspect="1"/>
              </p:cNvPicPr>
              <p:nvPr>
                <p:custDataLst>
                  <p:tags r:id="rId10"/>
                </p:custDataLst>
              </p:nvPr>
            </p:nvPicPr>
            <p:blipFill>
              <a:blip r:embed="rId16"/>
              <a:stretch>
                <a:fillRect/>
              </a:stretch>
            </p:blipFill>
            <p:spPr>
              <a:xfrm>
                <a:off x="1990" y="2555"/>
                <a:ext cx="1920" cy="1920"/>
              </a:xfrm>
              <a:prstGeom prst="rect">
                <a:avLst/>
              </a:prstGeom>
              <a:noFill/>
              <a:ln w="9525">
                <a:noFill/>
              </a:ln>
            </p:spPr>
          </p:pic>
          <p:pic>
            <p:nvPicPr>
              <p:cNvPr id="27654" name="图片 10"/>
              <p:cNvPicPr>
                <a:picLocks noChangeAspect="1"/>
              </p:cNvPicPr>
              <p:nvPr>
                <p:custDataLst>
                  <p:tags r:id="rId11"/>
                </p:custDataLst>
              </p:nvPr>
            </p:nvPicPr>
            <p:blipFill>
              <a:blip r:embed="rId16"/>
              <a:stretch>
                <a:fillRect/>
              </a:stretch>
            </p:blipFill>
            <p:spPr>
              <a:xfrm>
                <a:off x="3728" y="2555"/>
                <a:ext cx="1920" cy="1920"/>
              </a:xfrm>
              <a:prstGeom prst="rect">
                <a:avLst/>
              </a:prstGeom>
              <a:noFill/>
              <a:ln w="9525">
                <a:noFill/>
              </a:ln>
            </p:spPr>
          </p:pic>
          <p:sp>
            <p:nvSpPr>
              <p:cNvPr id="6" name="矩形 11"/>
              <p:cNvSpPr/>
              <p:nvPr>
                <p:custDataLst>
                  <p:tags r:id="rId12"/>
                </p:custDataLst>
              </p:nvPr>
            </p:nvSpPr>
            <p:spPr>
              <a:xfrm>
                <a:off x="2291" y="2853"/>
                <a:ext cx="1248" cy="1307"/>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石</a:t>
                </a:r>
              </a:p>
            </p:txBody>
          </p:sp>
          <p:sp>
            <p:nvSpPr>
              <p:cNvPr id="7" name="矩形 12"/>
              <p:cNvSpPr/>
              <p:nvPr>
                <p:custDataLst>
                  <p:tags r:id="rId13"/>
                </p:custDataLst>
              </p:nvPr>
            </p:nvSpPr>
            <p:spPr>
              <a:xfrm>
                <a:off x="4013" y="2853"/>
                <a:ext cx="1248" cy="1307"/>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钟</a:t>
                </a:r>
              </a:p>
            </p:txBody>
          </p:sp>
        </p:grpSp>
        <p:grpSp>
          <p:nvGrpSpPr>
            <p:cNvPr id="10" name="组合 9"/>
            <p:cNvGrpSpPr/>
            <p:nvPr>
              <p:custDataLst>
                <p:tags r:id="rId7"/>
              </p:custDataLst>
            </p:nvPr>
          </p:nvGrpSpPr>
          <p:grpSpPr>
            <a:xfrm>
              <a:off x="5463" y="2592"/>
              <a:ext cx="1920" cy="1920"/>
              <a:chOff x="1990" y="2555"/>
              <a:chExt cx="1920" cy="1920"/>
            </a:xfrm>
          </p:grpSpPr>
          <p:pic>
            <p:nvPicPr>
              <p:cNvPr id="11" name="图片 9"/>
              <p:cNvPicPr>
                <a:picLocks noChangeAspect="1"/>
              </p:cNvPicPr>
              <p:nvPr>
                <p:custDataLst>
                  <p:tags r:id="rId8"/>
                </p:custDataLst>
              </p:nvPr>
            </p:nvPicPr>
            <p:blipFill>
              <a:blip r:embed="rId16"/>
              <a:stretch>
                <a:fillRect/>
              </a:stretch>
            </p:blipFill>
            <p:spPr>
              <a:xfrm>
                <a:off x="1990" y="2555"/>
                <a:ext cx="1920" cy="1920"/>
              </a:xfrm>
              <a:prstGeom prst="rect">
                <a:avLst/>
              </a:prstGeom>
              <a:noFill/>
              <a:ln w="9525">
                <a:noFill/>
              </a:ln>
            </p:spPr>
          </p:pic>
          <p:sp>
            <p:nvSpPr>
              <p:cNvPr id="14" name="矩形 11"/>
              <p:cNvSpPr/>
              <p:nvPr>
                <p:custDataLst>
                  <p:tags r:id="rId9"/>
                </p:custDataLst>
              </p:nvPr>
            </p:nvSpPr>
            <p:spPr>
              <a:xfrm>
                <a:off x="2290" y="2853"/>
                <a:ext cx="1250" cy="1307"/>
              </a:xfrm>
              <a:prstGeom prst="rect">
                <a:avLst/>
              </a:prstGeom>
              <a:noFill/>
              <a:ln w="9525">
                <a:noFill/>
              </a:ln>
            </p:spPr>
            <p:txBody>
              <a:bodyPr wrap="squar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山</a:t>
                </a:r>
              </a:p>
            </p:txBody>
          </p:sp>
        </p:grpSp>
      </p:grpSp>
      <p:pic>
        <p:nvPicPr>
          <p:cNvPr id="31" name="图片 30"/>
          <p:cNvPicPr>
            <a:picLocks noChangeAspect="1"/>
          </p:cNvPicPr>
          <p:nvPr>
            <p:custDataLst>
              <p:tags r:id="rId5"/>
            </p:custDataLst>
          </p:nvPr>
        </p:nvPicPr>
        <p:blipFill>
          <a:blip r:embed="rId17">
            <a:extLst>
              <a:ext uri="{28A0092B-C50C-407E-A947-70E740481C1C}">
                <a14:useLocalDpi xmlns:a14="http://schemas.microsoft.com/office/drawing/2010/main" val="0"/>
              </a:ext>
            </a:extLst>
          </a:blip>
          <a:stretch>
            <a:fillRect/>
          </a:stretch>
        </p:blipFill>
        <p:spPr>
          <a:xfrm>
            <a:off x="9342120" y="280670"/>
            <a:ext cx="2477770" cy="2477770"/>
          </a:xfrm>
          <a:prstGeom prst="rect">
            <a:avLst/>
          </a:prstGeom>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AS_UNIQUEID" val="52"/>
</p:tagLst>
</file>

<file path=ppt/tags/tag100.xml><?xml version="1.0" encoding="utf-8"?>
<p:tagLst xmlns:a="http://schemas.openxmlformats.org/drawingml/2006/main" xmlns:r="http://schemas.openxmlformats.org/officeDocument/2006/relationships" xmlns:p="http://schemas.openxmlformats.org/presentationml/2006/main">
  <p:tag name="AS_UNIQUEID" val="160"/>
</p:tagLst>
</file>

<file path=ppt/tags/tag101.xml><?xml version="1.0" encoding="utf-8"?>
<p:tagLst xmlns:a="http://schemas.openxmlformats.org/drawingml/2006/main" xmlns:r="http://schemas.openxmlformats.org/officeDocument/2006/relationships" xmlns:p="http://schemas.openxmlformats.org/presentationml/2006/main">
  <p:tag name="AS_UNIQUEID" val="161"/>
</p:tagLst>
</file>

<file path=ppt/tags/tag102.xml><?xml version="1.0" encoding="utf-8"?>
<p:tagLst xmlns:a="http://schemas.openxmlformats.org/drawingml/2006/main" xmlns:r="http://schemas.openxmlformats.org/officeDocument/2006/relationships" xmlns:p="http://schemas.openxmlformats.org/presentationml/2006/main">
  <p:tag name="AS_UNIQUEID" val="162"/>
</p:tagLst>
</file>

<file path=ppt/tags/tag103.xml><?xml version="1.0" encoding="utf-8"?>
<p:tagLst xmlns:a="http://schemas.openxmlformats.org/drawingml/2006/main" xmlns:r="http://schemas.openxmlformats.org/officeDocument/2006/relationships" xmlns:p="http://schemas.openxmlformats.org/presentationml/2006/main">
  <p:tag name="AS_UNIQUEID" val="163"/>
</p:tagLst>
</file>

<file path=ppt/tags/tag104.xml><?xml version="1.0" encoding="utf-8"?>
<p:tagLst xmlns:a="http://schemas.openxmlformats.org/drawingml/2006/main" xmlns:r="http://schemas.openxmlformats.org/officeDocument/2006/relationships" xmlns:p="http://schemas.openxmlformats.org/presentationml/2006/main">
  <p:tag name="AS_UNIQUEID" val="164"/>
</p:tagLst>
</file>

<file path=ppt/tags/tag105.xml><?xml version="1.0" encoding="utf-8"?>
<p:tagLst xmlns:a="http://schemas.openxmlformats.org/drawingml/2006/main" xmlns:r="http://schemas.openxmlformats.org/officeDocument/2006/relationships" xmlns:p="http://schemas.openxmlformats.org/presentationml/2006/main">
  <p:tag name="AS_UNIQUEID" val="166"/>
</p:tagLst>
</file>

<file path=ppt/tags/tag106.xml><?xml version="1.0" encoding="utf-8"?>
<p:tagLst xmlns:a="http://schemas.openxmlformats.org/drawingml/2006/main" xmlns:r="http://schemas.openxmlformats.org/officeDocument/2006/relationships" xmlns:p="http://schemas.openxmlformats.org/presentationml/2006/main">
  <p:tag name="AS_UNIQUEID" val="167"/>
</p:tagLst>
</file>

<file path=ppt/tags/tag107.xml><?xml version="1.0" encoding="utf-8"?>
<p:tagLst xmlns:a="http://schemas.openxmlformats.org/drawingml/2006/main" xmlns:r="http://schemas.openxmlformats.org/officeDocument/2006/relationships" xmlns:p="http://schemas.openxmlformats.org/presentationml/2006/main">
  <p:tag name="AS_UNIQUEID" val="168"/>
</p:tagLst>
</file>

<file path=ppt/tags/tag108.xml><?xml version="1.0" encoding="utf-8"?>
<p:tagLst xmlns:a="http://schemas.openxmlformats.org/drawingml/2006/main" xmlns:r="http://schemas.openxmlformats.org/officeDocument/2006/relationships" xmlns:p="http://schemas.openxmlformats.org/presentationml/2006/main">
  <p:tag name="AS_UNIQUEID" val="169"/>
</p:tagLst>
</file>

<file path=ppt/tags/tag109.xml><?xml version="1.0" encoding="utf-8"?>
<p:tagLst xmlns:a="http://schemas.openxmlformats.org/drawingml/2006/main" xmlns:r="http://schemas.openxmlformats.org/officeDocument/2006/relationships" xmlns:p="http://schemas.openxmlformats.org/presentationml/2006/main">
  <p:tag name="AS_UNIQUEID" val="171"/>
</p:tagLst>
</file>

<file path=ppt/tags/tag11.xml><?xml version="1.0" encoding="utf-8"?>
<p:tagLst xmlns:a="http://schemas.openxmlformats.org/drawingml/2006/main" xmlns:r="http://schemas.openxmlformats.org/officeDocument/2006/relationships" xmlns:p="http://schemas.openxmlformats.org/presentationml/2006/main">
  <p:tag name="AS_UNIQUEID" val="53"/>
</p:tagLst>
</file>

<file path=ppt/tags/tag110.xml><?xml version="1.0" encoding="utf-8"?>
<p:tagLst xmlns:a="http://schemas.openxmlformats.org/drawingml/2006/main" xmlns:r="http://schemas.openxmlformats.org/officeDocument/2006/relationships" xmlns:p="http://schemas.openxmlformats.org/presentationml/2006/main">
  <p:tag name="AS_UNIQUEID" val="172"/>
</p:tagLst>
</file>

<file path=ppt/tags/tag111.xml><?xml version="1.0" encoding="utf-8"?>
<p:tagLst xmlns:a="http://schemas.openxmlformats.org/drawingml/2006/main" xmlns:r="http://schemas.openxmlformats.org/officeDocument/2006/relationships" xmlns:p="http://schemas.openxmlformats.org/presentationml/2006/main">
  <p:tag name="AS_UNIQUEID" val="173"/>
</p:tagLst>
</file>

<file path=ppt/tags/tag112.xml><?xml version="1.0" encoding="utf-8"?>
<p:tagLst xmlns:a="http://schemas.openxmlformats.org/drawingml/2006/main" xmlns:r="http://schemas.openxmlformats.org/officeDocument/2006/relationships" xmlns:p="http://schemas.openxmlformats.org/presentationml/2006/main">
  <p:tag name="AS_UNIQUEID" val="175"/>
</p:tagLst>
</file>

<file path=ppt/tags/tag113.xml><?xml version="1.0" encoding="utf-8"?>
<p:tagLst xmlns:a="http://schemas.openxmlformats.org/drawingml/2006/main" xmlns:r="http://schemas.openxmlformats.org/officeDocument/2006/relationships" xmlns:p="http://schemas.openxmlformats.org/presentationml/2006/main">
  <p:tag name="AS_UNIQUEID" val="176"/>
</p:tagLst>
</file>

<file path=ppt/tags/tag114.xml><?xml version="1.0" encoding="utf-8"?>
<p:tagLst xmlns:a="http://schemas.openxmlformats.org/drawingml/2006/main" xmlns:r="http://schemas.openxmlformats.org/officeDocument/2006/relationships" xmlns:p="http://schemas.openxmlformats.org/presentationml/2006/main">
  <p:tag name="AS_UNIQUEID" val="177"/>
</p:tagLst>
</file>

<file path=ppt/tags/tag115.xml><?xml version="1.0" encoding="utf-8"?>
<p:tagLst xmlns:a="http://schemas.openxmlformats.org/drawingml/2006/main" xmlns:r="http://schemas.openxmlformats.org/officeDocument/2006/relationships" xmlns:p="http://schemas.openxmlformats.org/presentationml/2006/main">
  <p:tag name="AS_UNIQUEID" val="178"/>
</p:tagLst>
</file>

<file path=ppt/tags/tag116.xml><?xml version="1.0" encoding="utf-8"?>
<p:tagLst xmlns:a="http://schemas.openxmlformats.org/drawingml/2006/main" xmlns:r="http://schemas.openxmlformats.org/officeDocument/2006/relationships" xmlns:p="http://schemas.openxmlformats.org/presentationml/2006/main">
  <p:tag name="AS_UNIQUEID" val="179"/>
</p:tagLst>
</file>

<file path=ppt/tags/tag117.xml><?xml version="1.0" encoding="utf-8"?>
<p:tagLst xmlns:a="http://schemas.openxmlformats.org/drawingml/2006/main" xmlns:r="http://schemas.openxmlformats.org/officeDocument/2006/relationships" xmlns:p="http://schemas.openxmlformats.org/presentationml/2006/main">
  <p:tag name="AS_UNIQUEID" val="180"/>
</p:tagLst>
</file>

<file path=ppt/tags/tag118.xml><?xml version="1.0" encoding="utf-8"?>
<p:tagLst xmlns:a="http://schemas.openxmlformats.org/drawingml/2006/main" xmlns:r="http://schemas.openxmlformats.org/officeDocument/2006/relationships" xmlns:p="http://schemas.openxmlformats.org/presentationml/2006/main">
  <p:tag name="AS_UNIQUEID" val="182"/>
</p:tagLst>
</file>

<file path=ppt/tags/tag119.xml><?xml version="1.0" encoding="utf-8"?>
<p:tagLst xmlns:a="http://schemas.openxmlformats.org/drawingml/2006/main" xmlns:r="http://schemas.openxmlformats.org/officeDocument/2006/relationships" xmlns:p="http://schemas.openxmlformats.org/presentationml/2006/main">
  <p:tag name="AS_UNIQUEID" val="183"/>
</p:tagLst>
</file>

<file path=ppt/tags/tag12.xml><?xml version="1.0" encoding="utf-8"?>
<p:tagLst xmlns:a="http://schemas.openxmlformats.org/drawingml/2006/main" xmlns:r="http://schemas.openxmlformats.org/officeDocument/2006/relationships" xmlns:p="http://schemas.openxmlformats.org/presentationml/2006/main">
  <p:tag name="AS_UNIQUEID" val="55"/>
</p:tagLst>
</file>

<file path=ppt/tags/tag120.xml><?xml version="1.0" encoding="utf-8"?>
<p:tagLst xmlns:a="http://schemas.openxmlformats.org/drawingml/2006/main" xmlns:r="http://schemas.openxmlformats.org/officeDocument/2006/relationships" xmlns:p="http://schemas.openxmlformats.org/presentationml/2006/main">
  <p:tag name="AS_UNIQUEID" val="184"/>
</p:tagLst>
</file>

<file path=ppt/tags/tag121.xml><?xml version="1.0" encoding="utf-8"?>
<p:tagLst xmlns:a="http://schemas.openxmlformats.org/drawingml/2006/main" xmlns:r="http://schemas.openxmlformats.org/officeDocument/2006/relationships" xmlns:p="http://schemas.openxmlformats.org/presentationml/2006/main">
  <p:tag name="AS_UNIQUEID" val="185"/>
</p:tagLst>
</file>

<file path=ppt/tags/tag122.xml><?xml version="1.0" encoding="utf-8"?>
<p:tagLst xmlns:a="http://schemas.openxmlformats.org/drawingml/2006/main" xmlns:r="http://schemas.openxmlformats.org/officeDocument/2006/relationships" xmlns:p="http://schemas.openxmlformats.org/presentationml/2006/main">
  <p:tag name="AS_UNIQUEID" val="186"/>
</p:tagLst>
</file>

<file path=ppt/tags/tag123.xml><?xml version="1.0" encoding="utf-8"?>
<p:tagLst xmlns:a="http://schemas.openxmlformats.org/drawingml/2006/main" xmlns:r="http://schemas.openxmlformats.org/officeDocument/2006/relationships" xmlns:p="http://schemas.openxmlformats.org/presentationml/2006/main">
  <p:tag name="AS_UNIQUEID" val="187"/>
</p:tagLst>
</file>

<file path=ppt/tags/tag124.xml><?xml version="1.0" encoding="utf-8"?>
<p:tagLst xmlns:a="http://schemas.openxmlformats.org/drawingml/2006/main" xmlns:r="http://schemas.openxmlformats.org/officeDocument/2006/relationships" xmlns:p="http://schemas.openxmlformats.org/presentationml/2006/main">
  <p:tag name="AS_UNIQUEID" val="189"/>
</p:tagLst>
</file>

<file path=ppt/tags/tag125.xml><?xml version="1.0" encoding="utf-8"?>
<p:tagLst xmlns:a="http://schemas.openxmlformats.org/drawingml/2006/main" xmlns:r="http://schemas.openxmlformats.org/officeDocument/2006/relationships" xmlns:p="http://schemas.openxmlformats.org/presentationml/2006/main">
  <p:tag name="AS_UNIQUEID" val="190"/>
</p:tagLst>
</file>

<file path=ppt/tags/tag126.xml><?xml version="1.0" encoding="utf-8"?>
<p:tagLst xmlns:a="http://schemas.openxmlformats.org/drawingml/2006/main" xmlns:r="http://schemas.openxmlformats.org/officeDocument/2006/relationships" xmlns:p="http://schemas.openxmlformats.org/presentationml/2006/main">
  <p:tag name="AS_UNIQUEID" val="191"/>
</p:tagLst>
</file>

<file path=ppt/tags/tag127.xml><?xml version="1.0" encoding="utf-8"?>
<p:tagLst xmlns:a="http://schemas.openxmlformats.org/drawingml/2006/main" xmlns:r="http://schemas.openxmlformats.org/officeDocument/2006/relationships" xmlns:p="http://schemas.openxmlformats.org/presentationml/2006/main">
  <p:tag name="AS_UNIQUEID" val="192"/>
</p:tagLst>
</file>

<file path=ppt/tags/tag128.xml><?xml version="1.0" encoding="utf-8"?>
<p:tagLst xmlns:a="http://schemas.openxmlformats.org/drawingml/2006/main" xmlns:r="http://schemas.openxmlformats.org/officeDocument/2006/relationships" xmlns:p="http://schemas.openxmlformats.org/presentationml/2006/main">
  <p:tag name="AS_UNIQUEID" val="193"/>
</p:tagLst>
</file>

<file path=ppt/tags/tag129.xml><?xml version="1.0" encoding="utf-8"?>
<p:tagLst xmlns:a="http://schemas.openxmlformats.org/drawingml/2006/main" xmlns:r="http://schemas.openxmlformats.org/officeDocument/2006/relationships" xmlns:p="http://schemas.openxmlformats.org/presentationml/2006/main">
  <p:tag name="AS_UNIQUEID" val="195"/>
</p:tagLst>
</file>

<file path=ppt/tags/tag13.xml><?xml version="1.0" encoding="utf-8"?>
<p:tagLst xmlns:a="http://schemas.openxmlformats.org/drawingml/2006/main" xmlns:r="http://schemas.openxmlformats.org/officeDocument/2006/relationships" xmlns:p="http://schemas.openxmlformats.org/presentationml/2006/main">
  <p:tag name="AS_UNIQUEID" val="56"/>
</p:tagLst>
</file>

<file path=ppt/tags/tag130.xml><?xml version="1.0" encoding="utf-8"?>
<p:tagLst xmlns:a="http://schemas.openxmlformats.org/drawingml/2006/main" xmlns:r="http://schemas.openxmlformats.org/officeDocument/2006/relationships" xmlns:p="http://schemas.openxmlformats.org/presentationml/2006/main">
  <p:tag name="AS_UNIQUEID" val="196"/>
</p:tagLst>
</file>

<file path=ppt/tags/tag131.xml><?xml version="1.0" encoding="utf-8"?>
<p:tagLst xmlns:a="http://schemas.openxmlformats.org/drawingml/2006/main" xmlns:r="http://schemas.openxmlformats.org/officeDocument/2006/relationships" xmlns:p="http://schemas.openxmlformats.org/presentationml/2006/main">
  <p:tag name="AS_UNIQUEID" val="197"/>
</p:tagLst>
</file>

<file path=ppt/tags/tag132.xml><?xml version="1.0" encoding="utf-8"?>
<p:tagLst xmlns:a="http://schemas.openxmlformats.org/drawingml/2006/main" xmlns:r="http://schemas.openxmlformats.org/officeDocument/2006/relationships" xmlns:p="http://schemas.openxmlformats.org/presentationml/2006/main">
  <p:tag name="AS_UNIQUEID" val="198"/>
</p:tagLst>
</file>

<file path=ppt/tags/tag133.xml><?xml version="1.0" encoding="utf-8"?>
<p:tagLst xmlns:a="http://schemas.openxmlformats.org/drawingml/2006/main" xmlns:r="http://schemas.openxmlformats.org/officeDocument/2006/relationships" xmlns:p="http://schemas.openxmlformats.org/presentationml/2006/main">
  <p:tag name="AS_UNIQUEID" val="199"/>
</p:tagLst>
</file>

<file path=ppt/tags/tag134.xml><?xml version="1.0" encoding="utf-8"?>
<p:tagLst xmlns:a="http://schemas.openxmlformats.org/drawingml/2006/main" xmlns:r="http://schemas.openxmlformats.org/officeDocument/2006/relationships" xmlns:p="http://schemas.openxmlformats.org/presentationml/2006/main">
  <p:tag name="AS_UNIQUEID" val="201"/>
</p:tagLst>
</file>

<file path=ppt/tags/tag135.xml><?xml version="1.0" encoding="utf-8"?>
<p:tagLst xmlns:a="http://schemas.openxmlformats.org/drawingml/2006/main" xmlns:r="http://schemas.openxmlformats.org/officeDocument/2006/relationships" xmlns:p="http://schemas.openxmlformats.org/presentationml/2006/main">
  <p:tag name="AS_UNIQUEID" val="202"/>
</p:tagLst>
</file>

<file path=ppt/tags/tag136.xml><?xml version="1.0" encoding="utf-8"?>
<p:tagLst xmlns:a="http://schemas.openxmlformats.org/drawingml/2006/main" xmlns:r="http://schemas.openxmlformats.org/officeDocument/2006/relationships" xmlns:p="http://schemas.openxmlformats.org/presentationml/2006/main">
  <p:tag name="AS_UNIQUEID" val="203"/>
</p:tagLst>
</file>

<file path=ppt/tags/tag137.xml><?xml version="1.0" encoding="utf-8"?>
<p:tagLst xmlns:a="http://schemas.openxmlformats.org/drawingml/2006/main" xmlns:r="http://schemas.openxmlformats.org/officeDocument/2006/relationships" xmlns:p="http://schemas.openxmlformats.org/presentationml/2006/main">
  <p:tag name="AS_UNIQUEID" val="205"/>
</p:tagLst>
</file>

<file path=ppt/tags/tag138.xml><?xml version="1.0" encoding="utf-8"?>
<p:tagLst xmlns:a="http://schemas.openxmlformats.org/drawingml/2006/main" xmlns:r="http://schemas.openxmlformats.org/officeDocument/2006/relationships" xmlns:p="http://schemas.openxmlformats.org/presentationml/2006/main">
  <p:tag name="AS_UNIQUEID" val="206"/>
</p:tagLst>
</file>

<file path=ppt/tags/tag139.xml><?xml version="1.0" encoding="utf-8"?>
<p:tagLst xmlns:a="http://schemas.openxmlformats.org/drawingml/2006/main" xmlns:r="http://schemas.openxmlformats.org/officeDocument/2006/relationships" xmlns:p="http://schemas.openxmlformats.org/presentationml/2006/main">
  <p:tag name="AS_UNIQUEID" val="207"/>
</p:tagLst>
</file>

<file path=ppt/tags/tag14.xml><?xml version="1.0" encoding="utf-8"?>
<p:tagLst xmlns:a="http://schemas.openxmlformats.org/drawingml/2006/main" xmlns:r="http://schemas.openxmlformats.org/officeDocument/2006/relationships" xmlns:p="http://schemas.openxmlformats.org/presentationml/2006/main">
  <p:tag name="AS_UNIQUEID" val="57"/>
</p:tagLst>
</file>

<file path=ppt/tags/tag140.xml><?xml version="1.0" encoding="utf-8"?>
<p:tagLst xmlns:a="http://schemas.openxmlformats.org/drawingml/2006/main" xmlns:r="http://schemas.openxmlformats.org/officeDocument/2006/relationships" xmlns:p="http://schemas.openxmlformats.org/presentationml/2006/main">
  <p:tag name="AS_UNIQUEID" val="209"/>
</p:tagLst>
</file>

<file path=ppt/tags/tag141.xml><?xml version="1.0" encoding="utf-8"?>
<p:tagLst xmlns:a="http://schemas.openxmlformats.org/drawingml/2006/main" xmlns:r="http://schemas.openxmlformats.org/officeDocument/2006/relationships" xmlns:p="http://schemas.openxmlformats.org/presentationml/2006/main">
  <p:tag name="AS_UNIQUEID" val="210"/>
</p:tagLst>
</file>

<file path=ppt/tags/tag142.xml><?xml version="1.0" encoding="utf-8"?>
<p:tagLst xmlns:a="http://schemas.openxmlformats.org/drawingml/2006/main" xmlns:r="http://schemas.openxmlformats.org/officeDocument/2006/relationships" xmlns:p="http://schemas.openxmlformats.org/presentationml/2006/main">
  <p:tag name="AS_UNIQUEID" val="211"/>
</p:tagLst>
</file>

<file path=ppt/tags/tag143.xml><?xml version="1.0" encoding="utf-8"?>
<p:tagLst xmlns:a="http://schemas.openxmlformats.org/drawingml/2006/main" xmlns:r="http://schemas.openxmlformats.org/officeDocument/2006/relationships" xmlns:p="http://schemas.openxmlformats.org/presentationml/2006/main">
  <p:tag name="AS_UNIQUEID" val="213"/>
</p:tagLst>
</file>

<file path=ppt/tags/tag144.xml><?xml version="1.0" encoding="utf-8"?>
<p:tagLst xmlns:a="http://schemas.openxmlformats.org/drawingml/2006/main" xmlns:r="http://schemas.openxmlformats.org/officeDocument/2006/relationships" xmlns:p="http://schemas.openxmlformats.org/presentationml/2006/main">
  <p:tag name="AS_UNIQUEID" val="214"/>
</p:tagLst>
</file>

<file path=ppt/tags/tag145.xml><?xml version="1.0" encoding="utf-8"?>
<p:tagLst xmlns:a="http://schemas.openxmlformats.org/drawingml/2006/main" xmlns:r="http://schemas.openxmlformats.org/officeDocument/2006/relationships" xmlns:p="http://schemas.openxmlformats.org/presentationml/2006/main">
  <p:tag name="AS_UNIQUEID" val="215"/>
</p:tagLst>
</file>

<file path=ppt/tags/tag146.xml><?xml version="1.0" encoding="utf-8"?>
<p:tagLst xmlns:a="http://schemas.openxmlformats.org/drawingml/2006/main" xmlns:r="http://schemas.openxmlformats.org/officeDocument/2006/relationships" xmlns:p="http://schemas.openxmlformats.org/presentationml/2006/main">
  <p:tag name="AS_UNIQUEID" val="308"/>
</p:tagLst>
</file>

<file path=ppt/tags/tag147.xml><?xml version="1.0" encoding="utf-8"?>
<p:tagLst xmlns:a="http://schemas.openxmlformats.org/drawingml/2006/main" xmlns:r="http://schemas.openxmlformats.org/officeDocument/2006/relationships" xmlns:p="http://schemas.openxmlformats.org/presentationml/2006/main">
  <p:tag name="AS_UNIQUEID" val="309"/>
</p:tagLst>
</file>

<file path=ppt/tags/tag148.xml><?xml version="1.0" encoding="utf-8"?>
<p:tagLst xmlns:a="http://schemas.openxmlformats.org/drawingml/2006/main" xmlns:r="http://schemas.openxmlformats.org/officeDocument/2006/relationships" xmlns:p="http://schemas.openxmlformats.org/presentationml/2006/main">
  <p:tag name="AS_UNIQUEID" val="310"/>
</p:tagLst>
</file>

<file path=ppt/tags/tag149.xml><?xml version="1.0" encoding="utf-8"?>
<p:tagLst xmlns:a="http://schemas.openxmlformats.org/drawingml/2006/main" xmlns:r="http://schemas.openxmlformats.org/officeDocument/2006/relationships" xmlns:p="http://schemas.openxmlformats.org/presentationml/2006/main">
  <p:tag name="AS_UNIQUEID" val="311"/>
</p:tagLst>
</file>

<file path=ppt/tags/tag15.xml><?xml version="1.0" encoding="utf-8"?>
<p:tagLst xmlns:a="http://schemas.openxmlformats.org/drawingml/2006/main" xmlns:r="http://schemas.openxmlformats.org/officeDocument/2006/relationships" xmlns:p="http://schemas.openxmlformats.org/presentationml/2006/main">
  <p:tag name="AS_UNIQUEID" val="58"/>
</p:tagLst>
</file>

<file path=ppt/tags/tag150.xml><?xml version="1.0" encoding="utf-8"?>
<p:tagLst xmlns:a="http://schemas.openxmlformats.org/drawingml/2006/main" xmlns:r="http://schemas.openxmlformats.org/officeDocument/2006/relationships" xmlns:p="http://schemas.openxmlformats.org/presentationml/2006/main">
  <p:tag name="AS_UNIQUEID" val="312"/>
</p:tagLst>
</file>

<file path=ppt/tags/tag151.xml><?xml version="1.0" encoding="utf-8"?>
<p:tagLst xmlns:a="http://schemas.openxmlformats.org/drawingml/2006/main" xmlns:r="http://schemas.openxmlformats.org/officeDocument/2006/relationships" xmlns:p="http://schemas.openxmlformats.org/presentationml/2006/main">
  <p:tag name="AS_UNIQUEID" val="223"/>
</p:tagLst>
</file>

<file path=ppt/tags/tag152.xml><?xml version="1.0" encoding="utf-8"?>
<p:tagLst xmlns:a="http://schemas.openxmlformats.org/drawingml/2006/main" xmlns:r="http://schemas.openxmlformats.org/officeDocument/2006/relationships" xmlns:p="http://schemas.openxmlformats.org/presentationml/2006/main">
  <p:tag name="AS_UNIQUEID" val="224"/>
</p:tagLst>
</file>

<file path=ppt/tags/tag153.xml><?xml version="1.0" encoding="utf-8"?>
<p:tagLst xmlns:a="http://schemas.openxmlformats.org/drawingml/2006/main" xmlns:r="http://schemas.openxmlformats.org/officeDocument/2006/relationships" xmlns:p="http://schemas.openxmlformats.org/presentationml/2006/main">
  <p:tag name="AS_UNIQUEID" val="225"/>
</p:tagLst>
</file>

<file path=ppt/tags/tag154.xml><?xml version="1.0" encoding="utf-8"?>
<p:tagLst xmlns:a="http://schemas.openxmlformats.org/drawingml/2006/main" xmlns:r="http://schemas.openxmlformats.org/officeDocument/2006/relationships" xmlns:p="http://schemas.openxmlformats.org/presentationml/2006/main">
  <p:tag name="AS_UNIQUEID" val="226"/>
</p:tagLst>
</file>

<file path=ppt/tags/tag155.xml><?xml version="1.0" encoding="utf-8"?>
<p:tagLst xmlns:a="http://schemas.openxmlformats.org/drawingml/2006/main" xmlns:r="http://schemas.openxmlformats.org/officeDocument/2006/relationships" xmlns:p="http://schemas.openxmlformats.org/presentationml/2006/main">
  <p:tag name="AS_UNIQUEID" val="227"/>
</p:tagLst>
</file>

<file path=ppt/tags/tag156.xml><?xml version="1.0" encoding="utf-8"?>
<p:tagLst xmlns:a="http://schemas.openxmlformats.org/drawingml/2006/main" xmlns:r="http://schemas.openxmlformats.org/officeDocument/2006/relationships" xmlns:p="http://schemas.openxmlformats.org/presentationml/2006/main">
  <p:tag name="AS_UNIQUEID" val="229"/>
</p:tagLst>
</file>

<file path=ppt/tags/tag157.xml><?xml version="1.0" encoding="utf-8"?>
<p:tagLst xmlns:a="http://schemas.openxmlformats.org/drawingml/2006/main" xmlns:r="http://schemas.openxmlformats.org/officeDocument/2006/relationships" xmlns:p="http://schemas.openxmlformats.org/presentationml/2006/main">
  <p:tag name="AS_UNIQUEID" val="230"/>
</p:tagLst>
</file>

<file path=ppt/tags/tag158.xml><?xml version="1.0" encoding="utf-8"?>
<p:tagLst xmlns:a="http://schemas.openxmlformats.org/drawingml/2006/main" xmlns:r="http://schemas.openxmlformats.org/officeDocument/2006/relationships" xmlns:p="http://schemas.openxmlformats.org/presentationml/2006/main">
  <p:tag name="AS_UNIQUEID" val="231"/>
</p:tagLst>
</file>

<file path=ppt/tags/tag159.xml><?xml version="1.0" encoding="utf-8"?>
<p:tagLst xmlns:a="http://schemas.openxmlformats.org/drawingml/2006/main" xmlns:r="http://schemas.openxmlformats.org/officeDocument/2006/relationships" xmlns:p="http://schemas.openxmlformats.org/presentationml/2006/main">
  <p:tag name="AS_UNIQUEID" val="232"/>
</p:tagLst>
</file>

<file path=ppt/tags/tag16.xml><?xml version="1.0" encoding="utf-8"?>
<p:tagLst xmlns:a="http://schemas.openxmlformats.org/drawingml/2006/main" xmlns:r="http://schemas.openxmlformats.org/officeDocument/2006/relationships" xmlns:p="http://schemas.openxmlformats.org/presentationml/2006/main">
  <p:tag name="AS_UNIQUEID" val="59"/>
</p:tagLst>
</file>

<file path=ppt/tags/tag160.xml><?xml version="1.0" encoding="utf-8"?>
<p:tagLst xmlns:a="http://schemas.openxmlformats.org/drawingml/2006/main" xmlns:r="http://schemas.openxmlformats.org/officeDocument/2006/relationships" xmlns:p="http://schemas.openxmlformats.org/presentationml/2006/main">
  <p:tag name="AS_UNIQUEID" val="233"/>
</p:tagLst>
</file>

<file path=ppt/tags/tag161.xml><?xml version="1.0" encoding="utf-8"?>
<p:tagLst xmlns:a="http://schemas.openxmlformats.org/drawingml/2006/main" xmlns:r="http://schemas.openxmlformats.org/officeDocument/2006/relationships" xmlns:p="http://schemas.openxmlformats.org/presentationml/2006/main">
  <p:tag name="AS_UNIQUEID" val="235"/>
</p:tagLst>
</file>

<file path=ppt/tags/tag162.xml><?xml version="1.0" encoding="utf-8"?>
<p:tagLst xmlns:a="http://schemas.openxmlformats.org/drawingml/2006/main" xmlns:r="http://schemas.openxmlformats.org/officeDocument/2006/relationships" xmlns:p="http://schemas.openxmlformats.org/presentationml/2006/main">
  <p:tag name="AS_UNIQUEID" val="236"/>
</p:tagLst>
</file>

<file path=ppt/tags/tag163.xml><?xml version="1.0" encoding="utf-8"?>
<p:tagLst xmlns:a="http://schemas.openxmlformats.org/drawingml/2006/main" xmlns:r="http://schemas.openxmlformats.org/officeDocument/2006/relationships" xmlns:p="http://schemas.openxmlformats.org/presentationml/2006/main">
  <p:tag name="AS_UNIQUEID" val="237"/>
</p:tagLst>
</file>

<file path=ppt/tags/tag164.xml><?xml version="1.0" encoding="utf-8"?>
<p:tagLst xmlns:a="http://schemas.openxmlformats.org/drawingml/2006/main" xmlns:r="http://schemas.openxmlformats.org/officeDocument/2006/relationships" xmlns:p="http://schemas.openxmlformats.org/presentationml/2006/main">
  <p:tag name="AS_UNIQUEID" val="238"/>
</p:tagLst>
</file>

<file path=ppt/tags/tag165.xml><?xml version="1.0" encoding="utf-8"?>
<p:tagLst xmlns:a="http://schemas.openxmlformats.org/drawingml/2006/main" xmlns:r="http://schemas.openxmlformats.org/officeDocument/2006/relationships" xmlns:p="http://schemas.openxmlformats.org/presentationml/2006/main">
  <p:tag name="AS_UNIQUEID" val="239"/>
</p:tagLst>
</file>

<file path=ppt/tags/tag166.xml><?xml version="1.0" encoding="utf-8"?>
<p:tagLst xmlns:a="http://schemas.openxmlformats.org/drawingml/2006/main" xmlns:r="http://schemas.openxmlformats.org/officeDocument/2006/relationships" xmlns:p="http://schemas.openxmlformats.org/presentationml/2006/main">
  <p:tag name="AS_UNIQUEID" val="241"/>
</p:tagLst>
</file>

<file path=ppt/tags/tag167.xml><?xml version="1.0" encoding="utf-8"?>
<p:tagLst xmlns:a="http://schemas.openxmlformats.org/drawingml/2006/main" xmlns:r="http://schemas.openxmlformats.org/officeDocument/2006/relationships" xmlns:p="http://schemas.openxmlformats.org/presentationml/2006/main">
  <p:tag name="AS_UNIQUEID" val="242"/>
</p:tagLst>
</file>

<file path=ppt/tags/tag168.xml><?xml version="1.0" encoding="utf-8"?>
<p:tagLst xmlns:a="http://schemas.openxmlformats.org/drawingml/2006/main" xmlns:r="http://schemas.openxmlformats.org/officeDocument/2006/relationships" xmlns:p="http://schemas.openxmlformats.org/presentationml/2006/main">
  <p:tag name="AS_UNIQUEID" val="243"/>
</p:tagLst>
</file>

<file path=ppt/tags/tag169.xml><?xml version="1.0" encoding="utf-8"?>
<p:tagLst xmlns:a="http://schemas.openxmlformats.org/drawingml/2006/main" xmlns:r="http://schemas.openxmlformats.org/officeDocument/2006/relationships" xmlns:p="http://schemas.openxmlformats.org/presentationml/2006/main">
  <p:tag name="AS_UNIQUEID" val="244"/>
</p:tagLst>
</file>

<file path=ppt/tags/tag17.xml><?xml version="1.0" encoding="utf-8"?>
<p:tagLst xmlns:a="http://schemas.openxmlformats.org/drawingml/2006/main" xmlns:r="http://schemas.openxmlformats.org/officeDocument/2006/relationships" xmlns:p="http://schemas.openxmlformats.org/presentationml/2006/main">
  <p:tag name="AS_UNIQUEID" val="61"/>
</p:tagLst>
</file>

<file path=ppt/tags/tag170.xml><?xml version="1.0" encoding="utf-8"?>
<p:tagLst xmlns:a="http://schemas.openxmlformats.org/drawingml/2006/main" xmlns:r="http://schemas.openxmlformats.org/officeDocument/2006/relationships" xmlns:p="http://schemas.openxmlformats.org/presentationml/2006/main">
  <p:tag name="AS_UNIQUEID" val="245"/>
</p:tagLst>
</file>

<file path=ppt/tags/tag171.xml><?xml version="1.0" encoding="utf-8"?>
<p:tagLst xmlns:a="http://schemas.openxmlformats.org/drawingml/2006/main" xmlns:r="http://schemas.openxmlformats.org/officeDocument/2006/relationships" xmlns:p="http://schemas.openxmlformats.org/presentationml/2006/main">
  <p:tag name="AS_UNIQUEID" val="246"/>
</p:tagLst>
</file>

<file path=ppt/tags/tag172.xml><?xml version="1.0" encoding="utf-8"?>
<p:tagLst xmlns:a="http://schemas.openxmlformats.org/drawingml/2006/main" xmlns:r="http://schemas.openxmlformats.org/officeDocument/2006/relationships" xmlns:p="http://schemas.openxmlformats.org/presentationml/2006/main">
  <p:tag name="AS_UNIQUEID" val="248"/>
</p:tagLst>
</file>

<file path=ppt/tags/tag173.xml><?xml version="1.0" encoding="utf-8"?>
<p:tagLst xmlns:a="http://schemas.openxmlformats.org/drawingml/2006/main" xmlns:r="http://schemas.openxmlformats.org/officeDocument/2006/relationships" xmlns:p="http://schemas.openxmlformats.org/presentationml/2006/main">
  <p:tag name="AS_UNIQUEID" val="249"/>
</p:tagLst>
</file>

<file path=ppt/tags/tag174.xml><?xml version="1.0" encoding="utf-8"?>
<p:tagLst xmlns:a="http://schemas.openxmlformats.org/drawingml/2006/main" xmlns:r="http://schemas.openxmlformats.org/officeDocument/2006/relationships" xmlns:p="http://schemas.openxmlformats.org/presentationml/2006/main">
  <p:tag name="AS_UNIQUEID" val="250"/>
</p:tagLst>
</file>

<file path=ppt/tags/tag175.xml><?xml version="1.0" encoding="utf-8"?>
<p:tagLst xmlns:a="http://schemas.openxmlformats.org/drawingml/2006/main" xmlns:r="http://schemas.openxmlformats.org/officeDocument/2006/relationships" xmlns:p="http://schemas.openxmlformats.org/presentationml/2006/main">
  <p:tag name="AS_UNIQUEID" val="251"/>
</p:tagLst>
</file>

<file path=ppt/tags/tag176.xml><?xml version="1.0" encoding="utf-8"?>
<p:tagLst xmlns:a="http://schemas.openxmlformats.org/drawingml/2006/main" xmlns:r="http://schemas.openxmlformats.org/officeDocument/2006/relationships" xmlns:p="http://schemas.openxmlformats.org/presentationml/2006/main">
  <p:tag name="AS_UNIQUEID" val="252"/>
</p:tagLst>
</file>

<file path=ppt/tags/tag177.xml><?xml version="1.0" encoding="utf-8"?>
<p:tagLst xmlns:a="http://schemas.openxmlformats.org/drawingml/2006/main" xmlns:r="http://schemas.openxmlformats.org/officeDocument/2006/relationships" xmlns:p="http://schemas.openxmlformats.org/presentationml/2006/main">
  <p:tag name="AS_UNIQUEID" val="253"/>
</p:tagLst>
</file>

<file path=ppt/tags/tag178.xml><?xml version="1.0" encoding="utf-8"?>
<p:tagLst xmlns:a="http://schemas.openxmlformats.org/drawingml/2006/main" xmlns:r="http://schemas.openxmlformats.org/officeDocument/2006/relationships" xmlns:p="http://schemas.openxmlformats.org/presentationml/2006/main">
  <p:tag name="AS_UNIQUEID" val="254"/>
</p:tagLst>
</file>

<file path=ppt/tags/tag179.xml><?xml version="1.0" encoding="utf-8"?>
<p:tagLst xmlns:a="http://schemas.openxmlformats.org/drawingml/2006/main" xmlns:r="http://schemas.openxmlformats.org/officeDocument/2006/relationships" xmlns:p="http://schemas.openxmlformats.org/presentationml/2006/main">
  <p:tag name="AS_UNIQUEID" val="255"/>
</p:tagLst>
</file>

<file path=ppt/tags/tag18.xml><?xml version="1.0" encoding="utf-8"?>
<p:tagLst xmlns:a="http://schemas.openxmlformats.org/drawingml/2006/main" xmlns:r="http://schemas.openxmlformats.org/officeDocument/2006/relationships" xmlns:p="http://schemas.openxmlformats.org/presentationml/2006/main">
  <p:tag name="AS_UNIQUEID" val="62"/>
</p:tagLst>
</file>

<file path=ppt/tags/tag180.xml><?xml version="1.0" encoding="utf-8"?>
<p:tagLst xmlns:a="http://schemas.openxmlformats.org/drawingml/2006/main" xmlns:r="http://schemas.openxmlformats.org/officeDocument/2006/relationships" xmlns:p="http://schemas.openxmlformats.org/presentationml/2006/main">
  <p:tag name="AS_UNIQUEID" val="257"/>
</p:tagLst>
</file>

<file path=ppt/tags/tag181.xml><?xml version="1.0" encoding="utf-8"?>
<p:tagLst xmlns:a="http://schemas.openxmlformats.org/drawingml/2006/main" xmlns:r="http://schemas.openxmlformats.org/officeDocument/2006/relationships" xmlns:p="http://schemas.openxmlformats.org/presentationml/2006/main">
  <p:tag name="AS_UNIQUEID" val="258"/>
</p:tagLst>
</file>

<file path=ppt/tags/tag182.xml><?xml version="1.0" encoding="utf-8"?>
<p:tagLst xmlns:a="http://schemas.openxmlformats.org/drawingml/2006/main" xmlns:r="http://schemas.openxmlformats.org/officeDocument/2006/relationships" xmlns:p="http://schemas.openxmlformats.org/presentationml/2006/main">
  <p:tag name="AS_UNIQUEID" val="259"/>
</p:tagLst>
</file>

<file path=ppt/tags/tag183.xml><?xml version="1.0" encoding="utf-8"?>
<p:tagLst xmlns:a="http://schemas.openxmlformats.org/drawingml/2006/main" xmlns:r="http://schemas.openxmlformats.org/officeDocument/2006/relationships" xmlns:p="http://schemas.openxmlformats.org/presentationml/2006/main">
  <p:tag name="AS_UNIQUEID" val="260"/>
</p:tagLst>
</file>

<file path=ppt/tags/tag184.xml><?xml version="1.0" encoding="utf-8"?>
<p:tagLst xmlns:a="http://schemas.openxmlformats.org/drawingml/2006/main" xmlns:r="http://schemas.openxmlformats.org/officeDocument/2006/relationships" xmlns:p="http://schemas.openxmlformats.org/presentationml/2006/main">
  <p:tag name="AS_UNIQUEID" val="262"/>
</p:tagLst>
</file>

<file path=ppt/tags/tag185.xml><?xml version="1.0" encoding="utf-8"?>
<p:tagLst xmlns:a="http://schemas.openxmlformats.org/drawingml/2006/main" xmlns:r="http://schemas.openxmlformats.org/officeDocument/2006/relationships" xmlns:p="http://schemas.openxmlformats.org/presentationml/2006/main">
  <p:tag name="AS_UNIQUEID" val="263"/>
</p:tagLst>
</file>

<file path=ppt/tags/tag186.xml><?xml version="1.0" encoding="utf-8"?>
<p:tagLst xmlns:a="http://schemas.openxmlformats.org/drawingml/2006/main" xmlns:r="http://schemas.openxmlformats.org/officeDocument/2006/relationships" xmlns:p="http://schemas.openxmlformats.org/presentationml/2006/main">
  <p:tag name="AS_UNIQUEID" val="264"/>
</p:tagLst>
</file>

<file path=ppt/tags/tag187.xml><?xml version="1.0" encoding="utf-8"?>
<p:tagLst xmlns:a="http://schemas.openxmlformats.org/drawingml/2006/main" xmlns:r="http://schemas.openxmlformats.org/officeDocument/2006/relationships" xmlns:p="http://schemas.openxmlformats.org/presentationml/2006/main">
  <p:tag name="AS_UNIQUEID" val="266"/>
</p:tagLst>
</file>

<file path=ppt/tags/tag188.xml><?xml version="1.0" encoding="utf-8"?>
<p:tagLst xmlns:a="http://schemas.openxmlformats.org/drawingml/2006/main" xmlns:r="http://schemas.openxmlformats.org/officeDocument/2006/relationships" xmlns:p="http://schemas.openxmlformats.org/presentationml/2006/main">
  <p:tag name="AS_UNIQUEID" val="267"/>
</p:tagLst>
</file>

<file path=ppt/tags/tag189.xml><?xml version="1.0" encoding="utf-8"?>
<p:tagLst xmlns:a="http://schemas.openxmlformats.org/drawingml/2006/main" xmlns:r="http://schemas.openxmlformats.org/officeDocument/2006/relationships" xmlns:p="http://schemas.openxmlformats.org/presentationml/2006/main">
  <p:tag name="AS_UNIQUEID" val="268"/>
</p:tagLst>
</file>

<file path=ppt/tags/tag19.xml><?xml version="1.0" encoding="utf-8"?>
<p:tagLst xmlns:a="http://schemas.openxmlformats.org/drawingml/2006/main" xmlns:r="http://schemas.openxmlformats.org/officeDocument/2006/relationships" xmlns:p="http://schemas.openxmlformats.org/presentationml/2006/main">
  <p:tag name="AS_UNIQUEID" val="63"/>
</p:tagLst>
</file>

<file path=ppt/tags/tag190.xml><?xml version="1.0" encoding="utf-8"?>
<p:tagLst xmlns:a="http://schemas.openxmlformats.org/drawingml/2006/main" xmlns:r="http://schemas.openxmlformats.org/officeDocument/2006/relationships" xmlns:p="http://schemas.openxmlformats.org/presentationml/2006/main">
  <p:tag name="AS_UNIQUEID" val="269"/>
</p:tagLst>
</file>

<file path=ppt/tags/tag191.xml><?xml version="1.0" encoding="utf-8"?>
<p:tagLst xmlns:a="http://schemas.openxmlformats.org/drawingml/2006/main" xmlns:r="http://schemas.openxmlformats.org/officeDocument/2006/relationships" xmlns:p="http://schemas.openxmlformats.org/presentationml/2006/main">
  <p:tag name="AS_UNIQUEID" val="270"/>
</p:tagLst>
</file>

<file path=ppt/tags/tag192.xml><?xml version="1.0" encoding="utf-8"?>
<p:tagLst xmlns:a="http://schemas.openxmlformats.org/drawingml/2006/main" xmlns:r="http://schemas.openxmlformats.org/officeDocument/2006/relationships" xmlns:p="http://schemas.openxmlformats.org/presentationml/2006/main">
  <p:tag name="AS_UNIQUEID" val="271"/>
</p:tagLst>
</file>

<file path=ppt/tags/tag193.xml><?xml version="1.0" encoding="utf-8"?>
<p:tagLst xmlns:a="http://schemas.openxmlformats.org/drawingml/2006/main" xmlns:r="http://schemas.openxmlformats.org/officeDocument/2006/relationships" xmlns:p="http://schemas.openxmlformats.org/presentationml/2006/main">
  <p:tag name="AS_UNIQUEID" val="273"/>
</p:tagLst>
</file>

<file path=ppt/tags/tag194.xml><?xml version="1.0" encoding="utf-8"?>
<p:tagLst xmlns:a="http://schemas.openxmlformats.org/drawingml/2006/main" xmlns:r="http://schemas.openxmlformats.org/officeDocument/2006/relationships" xmlns:p="http://schemas.openxmlformats.org/presentationml/2006/main">
  <p:tag name="AS_UNIQUEID" val="274"/>
</p:tagLst>
</file>

<file path=ppt/tags/tag195.xml><?xml version="1.0" encoding="utf-8"?>
<p:tagLst xmlns:a="http://schemas.openxmlformats.org/drawingml/2006/main" xmlns:r="http://schemas.openxmlformats.org/officeDocument/2006/relationships" xmlns:p="http://schemas.openxmlformats.org/presentationml/2006/main">
  <p:tag name="AS_UNIQUEID" val="275"/>
</p:tagLst>
</file>

<file path=ppt/tags/tag196.xml><?xml version="1.0" encoding="utf-8"?>
<p:tagLst xmlns:a="http://schemas.openxmlformats.org/drawingml/2006/main" xmlns:r="http://schemas.openxmlformats.org/officeDocument/2006/relationships" xmlns:p="http://schemas.openxmlformats.org/presentationml/2006/main">
  <p:tag name="AS_UNIQUEID" val="276"/>
</p:tagLst>
</file>

<file path=ppt/tags/tag197.xml><?xml version="1.0" encoding="utf-8"?>
<p:tagLst xmlns:a="http://schemas.openxmlformats.org/drawingml/2006/main" xmlns:r="http://schemas.openxmlformats.org/officeDocument/2006/relationships" xmlns:p="http://schemas.openxmlformats.org/presentationml/2006/main">
  <p:tag name="AS_UNIQUEID" val="277"/>
</p:tagLst>
</file>

<file path=ppt/tags/tag198.xml><?xml version="1.0" encoding="utf-8"?>
<p:tagLst xmlns:a="http://schemas.openxmlformats.org/drawingml/2006/main" xmlns:r="http://schemas.openxmlformats.org/officeDocument/2006/relationships" xmlns:p="http://schemas.openxmlformats.org/presentationml/2006/main">
  <p:tag name="AS_UNIQUEID" val="278"/>
</p:tagLst>
</file>

<file path=ppt/tags/tag199.xml><?xml version="1.0" encoding="utf-8"?>
<p:tagLst xmlns:a="http://schemas.openxmlformats.org/drawingml/2006/main" xmlns:r="http://schemas.openxmlformats.org/officeDocument/2006/relationships" xmlns:p="http://schemas.openxmlformats.org/presentationml/2006/main">
  <p:tag name="AS_UNIQUEID" val="280"/>
</p:tagLst>
</file>

<file path=ppt/tags/tag2.xml><?xml version="1.0" encoding="utf-8"?>
<p:tagLst xmlns:a="http://schemas.openxmlformats.org/drawingml/2006/main" xmlns:r="http://schemas.openxmlformats.org/officeDocument/2006/relationships" xmlns:p="http://schemas.openxmlformats.org/presentationml/2006/main">
  <p:tag name="AS_UNIQUEID" val="126"/>
</p:tagLst>
</file>

<file path=ppt/tags/tag20.xml><?xml version="1.0" encoding="utf-8"?>
<p:tagLst xmlns:a="http://schemas.openxmlformats.org/drawingml/2006/main" xmlns:r="http://schemas.openxmlformats.org/officeDocument/2006/relationships" xmlns:p="http://schemas.openxmlformats.org/presentationml/2006/main">
  <p:tag name="AS_UNIQUEID" val="64"/>
</p:tagLst>
</file>

<file path=ppt/tags/tag200.xml><?xml version="1.0" encoding="utf-8"?>
<p:tagLst xmlns:a="http://schemas.openxmlformats.org/drawingml/2006/main" xmlns:r="http://schemas.openxmlformats.org/officeDocument/2006/relationships" xmlns:p="http://schemas.openxmlformats.org/presentationml/2006/main">
  <p:tag name="AS_UNIQUEID" val="281"/>
</p:tagLst>
</file>

<file path=ppt/tags/tag201.xml><?xml version="1.0" encoding="utf-8"?>
<p:tagLst xmlns:a="http://schemas.openxmlformats.org/drawingml/2006/main" xmlns:r="http://schemas.openxmlformats.org/officeDocument/2006/relationships" xmlns:p="http://schemas.openxmlformats.org/presentationml/2006/main">
  <p:tag name="AS_UNIQUEID" val="282"/>
</p:tagLst>
</file>

<file path=ppt/tags/tag202.xml><?xml version="1.0" encoding="utf-8"?>
<p:tagLst xmlns:a="http://schemas.openxmlformats.org/drawingml/2006/main" xmlns:r="http://schemas.openxmlformats.org/officeDocument/2006/relationships" xmlns:p="http://schemas.openxmlformats.org/presentationml/2006/main">
  <p:tag name="AS_UNIQUEID" val="283"/>
</p:tagLst>
</file>

<file path=ppt/tags/tag203.xml><?xml version="1.0" encoding="utf-8"?>
<p:tagLst xmlns:a="http://schemas.openxmlformats.org/drawingml/2006/main" xmlns:r="http://schemas.openxmlformats.org/officeDocument/2006/relationships" xmlns:p="http://schemas.openxmlformats.org/presentationml/2006/main">
  <p:tag name="AS_UNIQUEID" val="284"/>
</p:tagLst>
</file>

<file path=ppt/tags/tag204.xml><?xml version="1.0" encoding="utf-8"?>
<p:tagLst xmlns:a="http://schemas.openxmlformats.org/drawingml/2006/main" xmlns:r="http://schemas.openxmlformats.org/officeDocument/2006/relationships" xmlns:p="http://schemas.openxmlformats.org/presentationml/2006/main">
  <p:tag name="AS_UNIQUEID" val="286"/>
</p:tagLst>
</file>

<file path=ppt/tags/tag205.xml><?xml version="1.0" encoding="utf-8"?>
<p:tagLst xmlns:a="http://schemas.openxmlformats.org/drawingml/2006/main" xmlns:r="http://schemas.openxmlformats.org/officeDocument/2006/relationships" xmlns:p="http://schemas.openxmlformats.org/presentationml/2006/main">
  <p:tag name="AS_UNIQUEID" val="287"/>
</p:tagLst>
</file>

<file path=ppt/tags/tag206.xml><?xml version="1.0" encoding="utf-8"?>
<p:tagLst xmlns:a="http://schemas.openxmlformats.org/drawingml/2006/main" xmlns:r="http://schemas.openxmlformats.org/officeDocument/2006/relationships" xmlns:p="http://schemas.openxmlformats.org/presentationml/2006/main">
  <p:tag name="AS_UNIQUEID" val="288"/>
</p:tagLst>
</file>

<file path=ppt/tags/tag207.xml><?xml version="1.0" encoding="utf-8"?>
<p:tagLst xmlns:a="http://schemas.openxmlformats.org/drawingml/2006/main" xmlns:r="http://schemas.openxmlformats.org/officeDocument/2006/relationships" xmlns:p="http://schemas.openxmlformats.org/presentationml/2006/main">
  <p:tag name="AS_UNIQUEID" val="289"/>
</p:tagLst>
</file>

<file path=ppt/tags/tag208.xml><?xml version="1.0" encoding="utf-8"?>
<p:tagLst xmlns:a="http://schemas.openxmlformats.org/drawingml/2006/main" xmlns:r="http://schemas.openxmlformats.org/officeDocument/2006/relationships" xmlns:p="http://schemas.openxmlformats.org/presentationml/2006/main">
  <p:tag name="AS_UNIQUEID" val="290"/>
</p:tagLst>
</file>

<file path=ppt/tags/tag209.xml><?xml version="1.0" encoding="utf-8"?>
<p:tagLst xmlns:a="http://schemas.openxmlformats.org/drawingml/2006/main" xmlns:r="http://schemas.openxmlformats.org/officeDocument/2006/relationships" xmlns:p="http://schemas.openxmlformats.org/presentationml/2006/main">
  <p:tag name="AS_UNIQUEID" val="292"/>
</p:tagLst>
</file>

<file path=ppt/tags/tag21.xml><?xml version="1.0" encoding="utf-8"?>
<p:tagLst xmlns:a="http://schemas.openxmlformats.org/drawingml/2006/main" xmlns:r="http://schemas.openxmlformats.org/officeDocument/2006/relationships" xmlns:p="http://schemas.openxmlformats.org/presentationml/2006/main">
  <p:tag name="AS_UNIQUEID" val="65"/>
</p:tagLst>
</file>

<file path=ppt/tags/tag210.xml><?xml version="1.0" encoding="utf-8"?>
<p:tagLst xmlns:a="http://schemas.openxmlformats.org/drawingml/2006/main" xmlns:r="http://schemas.openxmlformats.org/officeDocument/2006/relationships" xmlns:p="http://schemas.openxmlformats.org/presentationml/2006/main">
  <p:tag name="AS_UNIQUEID" val="293"/>
</p:tagLst>
</file>

<file path=ppt/tags/tag211.xml><?xml version="1.0" encoding="utf-8"?>
<p:tagLst xmlns:a="http://schemas.openxmlformats.org/drawingml/2006/main" xmlns:r="http://schemas.openxmlformats.org/officeDocument/2006/relationships" xmlns:p="http://schemas.openxmlformats.org/presentationml/2006/main">
  <p:tag name="AS_UNIQUEID" val="294"/>
</p:tagLst>
</file>

<file path=ppt/tags/tag212.xml><?xml version="1.0" encoding="utf-8"?>
<p:tagLst xmlns:a="http://schemas.openxmlformats.org/drawingml/2006/main" xmlns:r="http://schemas.openxmlformats.org/officeDocument/2006/relationships" xmlns:p="http://schemas.openxmlformats.org/presentationml/2006/main">
  <p:tag name="AS_UNIQUEID" val="296"/>
</p:tagLst>
</file>

<file path=ppt/tags/tag213.xml><?xml version="1.0" encoding="utf-8"?>
<p:tagLst xmlns:a="http://schemas.openxmlformats.org/drawingml/2006/main" xmlns:r="http://schemas.openxmlformats.org/officeDocument/2006/relationships" xmlns:p="http://schemas.openxmlformats.org/presentationml/2006/main">
  <p:tag name="AS_UNIQUEID" val="297"/>
</p:tagLst>
</file>

<file path=ppt/tags/tag214.xml><?xml version="1.0" encoding="utf-8"?>
<p:tagLst xmlns:a="http://schemas.openxmlformats.org/drawingml/2006/main" xmlns:r="http://schemas.openxmlformats.org/officeDocument/2006/relationships" xmlns:p="http://schemas.openxmlformats.org/presentationml/2006/main">
  <p:tag name="AS_UNIQUEID" val="298"/>
</p:tagLst>
</file>

<file path=ppt/tags/tag215.xml><?xml version="1.0" encoding="utf-8"?>
<p:tagLst xmlns:a="http://schemas.openxmlformats.org/drawingml/2006/main" xmlns:r="http://schemas.openxmlformats.org/officeDocument/2006/relationships" xmlns:p="http://schemas.openxmlformats.org/presentationml/2006/main">
  <p:tag name="AS_UNIQUEID" val="300"/>
</p:tagLst>
</file>

<file path=ppt/tags/tag216.xml><?xml version="1.0" encoding="utf-8"?>
<p:tagLst xmlns:a="http://schemas.openxmlformats.org/drawingml/2006/main" xmlns:r="http://schemas.openxmlformats.org/officeDocument/2006/relationships" xmlns:p="http://schemas.openxmlformats.org/presentationml/2006/main">
  <p:tag name="AS_UNIQUEID" val="301"/>
</p:tagLst>
</file>

<file path=ppt/tags/tag217.xml><?xml version="1.0" encoding="utf-8"?>
<p:tagLst xmlns:a="http://schemas.openxmlformats.org/drawingml/2006/main" xmlns:r="http://schemas.openxmlformats.org/officeDocument/2006/relationships" xmlns:p="http://schemas.openxmlformats.org/presentationml/2006/main">
  <p:tag name="AS_UNIQUEID" val="302"/>
</p:tagLst>
</file>

<file path=ppt/tags/tag218.xml><?xml version="1.0" encoding="utf-8"?>
<p:tagLst xmlns:a="http://schemas.openxmlformats.org/drawingml/2006/main" xmlns:r="http://schemas.openxmlformats.org/officeDocument/2006/relationships" xmlns:p="http://schemas.openxmlformats.org/presentationml/2006/main">
  <p:tag name="AS_UNIQUEID" val="304"/>
</p:tagLst>
</file>

<file path=ppt/tags/tag219.xml><?xml version="1.0" encoding="utf-8"?>
<p:tagLst xmlns:a="http://schemas.openxmlformats.org/drawingml/2006/main" xmlns:r="http://schemas.openxmlformats.org/officeDocument/2006/relationships" xmlns:p="http://schemas.openxmlformats.org/presentationml/2006/main">
  <p:tag name="AS_UNIQUEID" val="305"/>
</p:tagLst>
</file>

<file path=ppt/tags/tag22.xml><?xml version="1.0" encoding="utf-8"?>
<p:tagLst xmlns:a="http://schemas.openxmlformats.org/drawingml/2006/main" xmlns:r="http://schemas.openxmlformats.org/officeDocument/2006/relationships" xmlns:p="http://schemas.openxmlformats.org/presentationml/2006/main">
  <p:tag name="AS_UNIQUEID" val="67"/>
</p:tagLst>
</file>

<file path=ppt/tags/tag220.xml><?xml version="1.0" encoding="utf-8"?>
<p:tagLst xmlns:a="http://schemas.openxmlformats.org/drawingml/2006/main" xmlns:r="http://schemas.openxmlformats.org/officeDocument/2006/relationships" xmlns:p="http://schemas.openxmlformats.org/presentationml/2006/main">
  <p:tag name="AS_UNIQUEID" val="306"/>
</p:tagLst>
</file>

<file path=ppt/tags/tag221.xml><?xml version="1.0" encoding="utf-8"?>
<p:tagLst xmlns:a="http://schemas.openxmlformats.org/drawingml/2006/main" xmlns:r="http://schemas.openxmlformats.org/officeDocument/2006/relationships" xmlns:p="http://schemas.openxmlformats.org/presentationml/2006/main">
  <p:tag name="AS_UNIQUEID" val="314"/>
</p:tagLst>
</file>

<file path=ppt/tags/tag222.xml><?xml version="1.0" encoding="utf-8"?>
<p:tagLst xmlns:a="http://schemas.openxmlformats.org/drawingml/2006/main" xmlns:r="http://schemas.openxmlformats.org/officeDocument/2006/relationships" xmlns:p="http://schemas.openxmlformats.org/presentationml/2006/main">
  <p:tag name="AS_UNIQUEID" val="315"/>
</p:tagLst>
</file>

<file path=ppt/tags/tag223.xml><?xml version="1.0" encoding="utf-8"?>
<p:tagLst xmlns:a="http://schemas.openxmlformats.org/drawingml/2006/main" xmlns:r="http://schemas.openxmlformats.org/officeDocument/2006/relationships" xmlns:p="http://schemas.openxmlformats.org/presentationml/2006/main">
  <p:tag name="AS_UNIQUEID" val="316"/>
</p:tagLst>
</file>

<file path=ppt/tags/tag224.xml><?xml version="1.0" encoding="utf-8"?>
<p:tagLst xmlns:a="http://schemas.openxmlformats.org/drawingml/2006/main" xmlns:r="http://schemas.openxmlformats.org/officeDocument/2006/relationships" xmlns:p="http://schemas.openxmlformats.org/presentationml/2006/main">
  <p:tag name="AS_UNIQUEID" val="317"/>
</p:tagLst>
</file>

<file path=ppt/tags/tag225.xml><?xml version="1.0" encoding="utf-8"?>
<p:tagLst xmlns:a="http://schemas.openxmlformats.org/drawingml/2006/main" xmlns:r="http://schemas.openxmlformats.org/officeDocument/2006/relationships" xmlns:p="http://schemas.openxmlformats.org/presentationml/2006/main">
  <p:tag name="AS_UNIQUEID" val="318"/>
</p:tagLst>
</file>

<file path=ppt/tags/tag226.xml><?xml version="1.0" encoding="utf-8"?>
<p:tagLst xmlns:a="http://schemas.openxmlformats.org/drawingml/2006/main" xmlns:r="http://schemas.openxmlformats.org/officeDocument/2006/relationships" xmlns:p="http://schemas.openxmlformats.org/presentationml/2006/main">
  <p:tag name="AS_UNIQUEID" val="319"/>
</p:tagLst>
</file>

<file path=ppt/tags/tag227.xml><?xml version="1.0" encoding="utf-8"?>
<p:tagLst xmlns:a="http://schemas.openxmlformats.org/drawingml/2006/main" xmlns:r="http://schemas.openxmlformats.org/officeDocument/2006/relationships" xmlns:p="http://schemas.openxmlformats.org/presentationml/2006/main">
  <p:tag name="AS_UNIQUEID" val="325"/>
</p:tagLst>
</file>

<file path=ppt/tags/tag228.xml><?xml version="1.0" encoding="utf-8"?>
<p:tagLst xmlns:a="http://schemas.openxmlformats.org/drawingml/2006/main" xmlns:r="http://schemas.openxmlformats.org/officeDocument/2006/relationships" xmlns:p="http://schemas.openxmlformats.org/presentationml/2006/main">
  <p:tag name="AS_UNIQUEID" val="321"/>
</p:tagLst>
</file>

<file path=ppt/tags/tag229.xml><?xml version="1.0" encoding="utf-8"?>
<p:tagLst xmlns:a="http://schemas.openxmlformats.org/drawingml/2006/main" xmlns:r="http://schemas.openxmlformats.org/officeDocument/2006/relationships" xmlns:p="http://schemas.openxmlformats.org/presentationml/2006/main">
  <p:tag name="AS_UNIQUEID" val="322"/>
</p:tagLst>
</file>

<file path=ppt/tags/tag23.xml><?xml version="1.0" encoding="utf-8"?>
<p:tagLst xmlns:a="http://schemas.openxmlformats.org/drawingml/2006/main" xmlns:r="http://schemas.openxmlformats.org/officeDocument/2006/relationships" xmlns:p="http://schemas.openxmlformats.org/presentationml/2006/main">
  <p:tag name="AS_UNIQUEID" val="68"/>
</p:tagLst>
</file>

<file path=ppt/tags/tag230.xml><?xml version="1.0" encoding="utf-8"?>
<p:tagLst xmlns:a="http://schemas.openxmlformats.org/drawingml/2006/main" xmlns:r="http://schemas.openxmlformats.org/officeDocument/2006/relationships" xmlns:p="http://schemas.openxmlformats.org/presentationml/2006/main">
  <p:tag name="AS_UNIQUEID" val="323"/>
</p:tagLst>
</file>

<file path=ppt/tags/tag231.xml><?xml version="1.0" encoding="utf-8"?>
<p:tagLst xmlns:a="http://schemas.openxmlformats.org/drawingml/2006/main" xmlns:r="http://schemas.openxmlformats.org/officeDocument/2006/relationships" xmlns:p="http://schemas.openxmlformats.org/presentationml/2006/main">
  <p:tag name="AS_UNIQUEID" val="330"/>
</p:tagLst>
</file>

<file path=ppt/tags/tag232.xml><?xml version="1.0" encoding="utf-8"?>
<p:tagLst xmlns:a="http://schemas.openxmlformats.org/drawingml/2006/main" xmlns:r="http://schemas.openxmlformats.org/officeDocument/2006/relationships" xmlns:p="http://schemas.openxmlformats.org/presentationml/2006/main">
  <p:tag name="AS_UNIQUEID" val="331"/>
</p:tagLst>
</file>

<file path=ppt/tags/tag233.xml><?xml version="1.0" encoding="utf-8"?>
<p:tagLst xmlns:a="http://schemas.openxmlformats.org/drawingml/2006/main" xmlns:r="http://schemas.openxmlformats.org/officeDocument/2006/relationships" xmlns:p="http://schemas.openxmlformats.org/presentationml/2006/main">
  <p:tag name="AS_UNIQUEID" val="332"/>
</p:tagLst>
</file>

<file path=ppt/tags/tag234.xml><?xml version="1.0" encoding="utf-8"?>
<p:tagLst xmlns:a="http://schemas.openxmlformats.org/drawingml/2006/main" xmlns:r="http://schemas.openxmlformats.org/officeDocument/2006/relationships" xmlns:p="http://schemas.openxmlformats.org/presentationml/2006/main">
  <p:tag name="AS_UNIQUEID" val="333"/>
</p:tagLst>
</file>

<file path=ppt/tags/tag235.xml><?xml version="1.0" encoding="utf-8"?>
<p:tagLst xmlns:a="http://schemas.openxmlformats.org/drawingml/2006/main" xmlns:r="http://schemas.openxmlformats.org/officeDocument/2006/relationships" xmlns:p="http://schemas.openxmlformats.org/presentationml/2006/main">
  <p:tag name="AS_UNIQUEID" val="334"/>
</p:tagLst>
</file>

<file path=ppt/tags/tag236.xml><?xml version="1.0" encoding="utf-8"?>
<p:tagLst xmlns:a="http://schemas.openxmlformats.org/drawingml/2006/main" xmlns:r="http://schemas.openxmlformats.org/officeDocument/2006/relationships" xmlns:p="http://schemas.openxmlformats.org/presentationml/2006/main">
  <p:tag name="AS_UNIQUEID" val="335"/>
</p:tagLst>
</file>

<file path=ppt/tags/tag237.xml><?xml version="1.0" encoding="utf-8"?>
<p:tagLst xmlns:a="http://schemas.openxmlformats.org/drawingml/2006/main" xmlns:r="http://schemas.openxmlformats.org/officeDocument/2006/relationships" xmlns:p="http://schemas.openxmlformats.org/presentationml/2006/main">
  <p:tag name="AS_UNIQUEID" val="336"/>
</p:tagLst>
</file>

<file path=ppt/tags/tag238.xml><?xml version="1.0" encoding="utf-8"?>
<p:tagLst xmlns:a="http://schemas.openxmlformats.org/drawingml/2006/main" xmlns:r="http://schemas.openxmlformats.org/officeDocument/2006/relationships" xmlns:p="http://schemas.openxmlformats.org/presentationml/2006/main">
  <p:tag name="AS_UNIQUEID" val="337"/>
</p:tagLst>
</file>

<file path=ppt/tags/tag239.xml><?xml version="1.0" encoding="utf-8"?>
<p:tagLst xmlns:a="http://schemas.openxmlformats.org/drawingml/2006/main" xmlns:r="http://schemas.openxmlformats.org/officeDocument/2006/relationships" xmlns:p="http://schemas.openxmlformats.org/presentationml/2006/main">
  <p:tag name="AS_UNIQUEID" val="338"/>
</p:tagLst>
</file>

<file path=ppt/tags/tag24.xml><?xml version="1.0" encoding="utf-8"?>
<p:tagLst xmlns:a="http://schemas.openxmlformats.org/drawingml/2006/main" xmlns:r="http://schemas.openxmlformats.org/officeDocument/2006/relationships" xmlns:p="http://schemas.openxmlformats.org/presentationml/2006/main">
  <p:tag name="AS_UNIQUEID" val="69"/>
</p:tagLst>
</file>

<file path=ppt/tags/tag240.xml><?xml version="1.0" encoding="utf-8"?>
<p:tagLst xmlns:a="http://schemas.openxmlformats.org/drawingml/2006/main" xmlns:r="http://schemas.openxmlformats.org/officeDocument/2006/relationships" xmlns:p="http://schemas.openxmlformats.org/presentationml/2006/main">
  <p:tag name="AS_UNIQUEID" val="327"/>
</p:tagLst>
</file>

<file path=ppt/tags/tag241.xml><?xml version="1.0" encoding="utf-8"?>
<p:tagLst xmlns:a="http://schemas.openxmlformats.org/drawingml/2006/main" xmlns:r="http://schemas.openxmlformats.org/officeDocument/2006/relationships" xmlns:p="http://schemas.openxmlformats.org/presentationml/2006/main">
  <p:tag name="AS_UNIQUEID" val="328"/>
</p:tagLst>
</file>

<file path=ppt/tags/tag242.xml><?xml version="1.0" encoding="utf-8"?>
<p:tagLst xmlns:a="http://schemas.openxmlformats.org/drawingml/2006/main" xmlns:r="http://schemas.openxmlformats.org/officeDocument/2006/relationships" xmlns:p="http://schemas.openxmlformats.org/presentationml/2006/main">
  <p:tag name="AS_UNIQUEID" val="340"/>
</p:tagLst>
</file>

<file path=ppt/tags/tag243.xml><?xml version="1.0" encoding="utf-8"?>
<p:tagLst xmlns:a="http://schemas.openxmlformats.org/drawingml/2006/main" xmlns:r="http://schemas.openxmlformats.org/officeDocument/2006/relationships" xmlns:p="http://schemas.openxmlformats.org/presentationml/2006/main">
  <p:tag name="AS_UNIQUEID" val="341"/>
</p:tagLst>
</file>

<file path=ppt/tags/tag244.xml><?xml version="1.0" encoding="utf-8"?>
<p:tagLst xmlns:a="http://schemas.openxmlformats.org/drawingml/2006/main" xmlns:r="http://schemas.openxmlformats.org/officeDocument/2006/relationships" xmlns:p="http://schemas.openxmlformats.org/presentationml/2006/main">
  <p:tag name="AS_UNIQUEID" val="342"/>
</p:tagLst>
</file>

<file path=ppt/tags/tag245.xml><?xml version="1.0" encoding="utf-8"?>
<p:tagLst xmlns:a="http://schemas.openxmlformats.org/drawingml/2006/main" xmlns:r="http://schemas.openxmlformats.org/officeDocument/2006/relationships" xmlns:p="http://schemas.openxmlformats.org/presentationml/2006/main">
  <p:tag name="AS_UNIQUEID" val="343"/>
</p:tagLst>
</file>

<file path=ppt/tags/tag246.xml><?xml version="1.0" encoding="utf-8"?>
<p:tagLst xmlns:a="http://schemas.openxmlformats.org/drawingml/2006/main" xmlns:r="http://schemas.openxmlformats.org/officeDocument/2006/relationships" xmlns:p="http://schemas.openxmlformats.org/presentationml/2006/main">
  <p:tag name="AS_UNIQUEID" val="345"/>
</p:tagLst>
</file>

<file path=ppt/tags/tag247.xml><?xml version="1.0" encoding="utf-8"?>
<p:tagLst xmlns:a="http://schemas.openxmlformats.org/drawingml/2006/main" xmlns:r="http://schemas.openxmlformats.org/officeDocument/2006/relationships" xmlns:p="http://schemas.openxmlformats.org/presentationml/2006/main">
  <p:tag name="AS_UNIQUEID" val="346"/>
</p:tagLst>
</file>

<file path=ppt/tags/tag248.xml><?xml version="1.0" encoding="utf-8"?>
<p:tagLst xmlns:a="http://schemas.openxmlformats.org/drawingml/2006/main" xmlns:r="http://schemas.openxmlformats.org/officeDocument/2006/relationships" xmlns:p="http://schemas.openxmlformats.org/presentationml/2006/main">
  <p:tag name="AS_UNIQUEID" val="347"/>
</p:tagLst>
</file>

<file path=ppt/tags/tag249.xml><?xml version="1.0" encoding="utf-8"?>
<p:tagLst xmlns:a="http://schemas.openxmlformats.org/drawingml/2006/main" xmlns:r="http://schemas.openxmlformats.org/officeDocument/2006/relationships" xmlns:p="http://schemas.openxmlformats.org/presentationml/2006/main">
  <p:tag name="AS_UNIQUEID" val="348"/>
</p:tagLst>
</file>

<file path=ppt/tags/tag25.xml><?xml version="1.0" encoding="utf-8"?>
<p:tagLst xmlns:a="http://schemas.openxmlformats.org/drawingml/2006/main" xmlns:r="http://schemas.openxmlformats.org/officeDocument/2006/relationships" xmlns:p="http://schemas.openxmlformats.org/presentationml/2006/main">
  <p:tag name="AS_UNIQUEID" val="70"/>
</p:tagLst>
</file>

<file path=ppt/tags/tag250.xml><?xml version="1.0" encoding="utf-8"?>
<p:tagLst xmlns:a="http://schemas.openxmlformats.org/drawingml/2006/main" xmlns:r="http://schemas.openxmlformats.org/officeDocument/2006/relationships" xmlns:p="http://schemas.openxmlformats.org/presentationml/2006/main">
  <p:tag name="AS_UNIQUEID" val="350"/>
</p:tagLst>
</file>

<file path=ppt/tags/tag251.xml><?xml version="1.0" encoding="utf-8"?>
<p:tagLst xmlns:a="http://schemas.openxmlformats.org/drawingml/2006/main" xmlns:r="http://schemas.openxmlformats.org/officeDocument/2006/relationships" xmlns:p="http://schemas.openxmlformats.org/presentationml/2006/main">
  <p:tag name="AS_UNIQUEID" val="351"/>
</p:tagLst>
</file>

<file path=ppt/tags/tag252.xml><?xml version="1.0" encoding="utf-8"?>
<p:tagLst xmlns:a="http://schemas.openxmlformats.org/drawingml/2006/main" xmlns:r="http://schemas.openxmlformats.org/officeDocument/2006/relationships" xmlns:p="http://schemas.openxmlformats.org/presentationml/2006/main">
  <p:tag name="AS_UNIQUEID" val="352"/>
</p:tagLst>
</file>

<file path=ppt/tags/tag253.xml><?xml version="1.0" encoding="utf-8"?>
<p:tagLst xmlns:a="http://schemas.openxmlformats.org/drawingml/2006/main" xmlns:r="http://schemas.openxmlformats.org/officeDocument/2006/relationships" xmlns:p="http://schemas.openxmlformats.org/presentationml/2006/main">
  <p:tag name="AS_UNIQUEID" val="353"/>
</p:tagLst>
</file>

<file path=ppt/tags/tag254.xml><?xml version="1.0" encoding="utf-8"?>
<p:tagLst xmlns:a="http://schemas.openxmlformats.org/drawingml/2006/main" xmlns:r="http://schemas.openxmlformats.org/officeDocument/2006/relationships" xmlns:p="http://schemas.openxmlformats.org/presentationml/2006/main">
  <p:tag name="AS_UNIQUEID" val="354"/>
</p:tagLst>
</file>

<file path=ppt/tags/tag255.xml><?xml version="1.0" encoding="utf-8"?>
<p:tagLst xmlns:a="http://schemas.openxmlformats.org/drawingml/2006/main" xmlns:r="http://schemas.openxmlformats.org/officeDocument/2006/relationships" xmlns:p="http://schemas.openxmlformats.org/presentationml/2006/main">
  <p:tag name="AS_UNIQUEID" val="355"/>
</p:tagLst>
</file>

<file path=ppt/tags/tag256.xml><?xml version="1.0" encoding="utf-8"?>
<p:tagLst xmlns:a="http://schemas.openxmlformats.org/drawingml/2006/main" xmlns:r="http://schemas.openxmlformats.org/officeDocument/2006/relationships" xmlns:p="http://schemas.openxmlformats.org/presentationml/2006/main">
  <p:tag name="AS_UNIQUEID" val="356"/>
</p:tagLst>
</file>

<file path=ppt/tags/tag257.xml><?xml version="1.0" encoding="utf-8"?>
<p:tagLst xmlns:a="http://schemas.openxmlformats.org/drawingml/2006/main" xmlns:r="http://schemas.openxmlformats.org/officeDocument/2006/relationships" xmlns:p="http://schemas.openxmlformats.org/presentationml/2006/main">
  <p:tag name="AS_UNIQUEID" val="357"/>
</p:tagLst>
</file>

<file path=ppt/tags/tag258.xml><?xml version="1.0" encoding="utf-8"?>
<p:tagLst xmlns:a="http://schemas.openxmlformats.org/drawingml/2006/main" xmlns:r="http://schemas.openxmlformats.org/officeDocument/2006/relationships" xmlns:p="http://schemas.openxmlformats.org/presentationml/2006/main">
  <p:tag name="AS_UNIQUEID" val="359"/>
</p:tagLst>
</file>

<file path=ppt/tags/tag259.xml><?xml version="1.0" encoding="utf-8"?>
<p:tagLst xmlns:a="http://schemas.openxmlformats.org/drawingml/2006/main" xmlns:r="http://schemas.openxmlformats.org/officeDocument/2006/relationships" xmlns:p="http://schemas.openxmlformats.org/presentationml/2006/main">
  <p:tag name="AS_UNIQUEID" val="360"/>
</p:tagLst>
</file>

<file path=ppt/tags/tag26.xml><?xml version="1.0" encoding="utf-8"?>
<p:tagLst xmlns:a="http://schemas.openxmlformats.org/drawingml/2006/main" xmlns:r="http://schemas.openxmlformats.org/officeDocument/2006/relationships" xmlns:p="http://schemas.openxmlformats.org/presentationml/2006/main">
  <p:tag name="AS_UNIQUEID" val="71"/>
</p:tagLst>
</file>

<file path=ppt/tags/tag260.xml><?xml version="1.0" encoding="utf-8"?>
<p:tagLst xmlns:a="http://schemas.openxmlformats.org/drawingml/2006/main" xmlns:r="http://schemas.openxmlformats.org/officeDocument/2006/relationships" xmlns:p="http://schemas.openxmlformats.org/presentationml/2006/main">
  <p:tag name="AS_UNIQUEID" val="361"/>
</p:tagLst>
</file>

<file path=ppt/tags/tag261.xml><?xml version="1.0" encoding="utf-8"?>
<p:tagLst xmlns:a="http://schemas.openxmlformats.org/drawingml/2006/main" xmlns:r="http://schemas.openxmlformats.org/officeDocument/2006/relationships" xmlns:p="http://schemas.openxmlformats.org/presentationml/2006/main">
  <p:tag name="AS_UNIQUEID" val="362"/>
</p:tagLst>
</file>

<file path=ppt/tags/tag262.xml><?xml version="1.0" encoding="utf-8"?>
<p:tagLst xmlns:a="http://schemas.openxmlformats.org/drawingml/2006/main" xmlns:r="http://schemas.openxmlformats.org/officeDocument/2006/relationships" xmlns:p="http://schemas.openxmlformats.org/presentationml/2006/main">
  <p:tag name="AS_UNIQUEID" val="363"/>
</p:tagLst>
</file>

<file path=ppt/tags/tag263.xml><?xml version="1.0" encoding="utf-8"?>
<p:tagLst xmlns:a="http://schemas.openxmlformats.org/drawingml/2006/main" xmlns:r="http://schemas.openxmlformats.org/officeDocument/2006/relationships" xmlns:p="http://schemas.openxmlformats.org/presentationml/2006/main">
  <p:tag name="AS_UNIQUEID" val="364"/>
</p:tagLst>
</file>

<file path=ppt/tags/tag264.xml><?xml version="1.0" encoding="utf-8"?>
<p:tagLst xmlns:a="http://schemas.openxmlformats.org/drawingml/2006/main" xmlns:r="http://schemas.openxmlformats.org/officeDocument/2006/relationships" xmlns:p="http://schemas.openxmlformats.org/presentationml/2006/main">
  <p:tag name="AS_UNIQUEID" val="365"/>
</p:tagLst>
</file>

<file path=ppt/tags/tag265.xml><?xml version="1.0" encoding="utf-8"?>
<p:tagLst xmlns:a="http://schemas.openxmlformats.org/drawingml/2006/main" xmlns:r="http://schemas.openxmlformats.org/officeDocument/2006/relationships" xmlns:p="http://schemas.openxmlformats.org/presentationml/2006/main">
  <p:tag name="AS_UNIQUEID" val="366"/>
</p:tagLst>
</file>

<file path=ppt/tags/tag266.xml><?xml version="1.0" encoding="utf-8"?>
<p:tagLst xmlns:a="http://schemas.openxmlformats.org/drawingml/2006/main" xmlns:r="http://schemas.openxmlformats.org/officeDocument/2006/relationships" xmlns:p="http://schemas.openxmlformats.org/presentationml/2006/main">
  <p:tag name="AS_UNIQUEID" val="368"/>
</p:tagLst>
</file>

<file path=ppt/tags/tag267.xml><?xml version="1.0" encoding="utf-8"?>
<p:tagLst xmlns:a="http://schemas.openxmlformats.org/drawingml/2006/main" xmlns:r="http://schemas.openxmlformats.org/officeDocument/2006/relationships" xmlns:p="http://schemas.openxmlformats.org/presentationml/2006/main">
  <p:tag name="AS_UNIQUEID" val="369"/>
</p:tagLst>
</file>

<file path=ppt/tags/tag268.xml><?xml version="1.0" encoding="utf-8"?>
<p:tagLst xmlns:a="http://schemas.openxmlformats.org/drawingml/2006/main" xmlns:r="http://schemas.openxmlformats.org/officeDocument/2006/relationships" xmlns:p="http://schemas.openxmlformats.org/presentationml/2006/main">
  <p:tag name="AS_UNIQUEID" val="370"/>
</p:tagLst>
</file>

<file path=ppt/tags/tag269.xml><?xml version="1.0" encoding="utf-8"?>
<p:tagLst xmlns:a="http://schemas.openxmlformats.org/drawingml/2006/main" xmlns:r="http://schemas.openxmlformats.org/officeDocument/2006/relationships" xmlns:p="http://schemas.openxmlformats.org/presentationml/2006/main">
  <p:tag name="AS_UNIQUEID" val="371"/>
</p:tagLst>
</file>

<file path=ppt/tags/tag27.xml><?xml version="1.0" encoding="utf-8"?>
<p:tagLst xmlns:a="http://schemas.openxmlformats.org/drawingml/2006/main" xmlns:r="http://schemas.openxmlformats.org/officeDocument/2006/relationships" xmlns:p="http://schemas.openxmlformats.org/presentationml/2006/main">
  <p:tag name="AS_UNIQUEID" val="72"/>
</p:tagLst>
</file>

<file path=ppt/tags/tag270.xml><?xml version="1.0" encoding="utf-8"?>
<p:tagLst xmlns:a="http://schemas.openxmlformats.org/drawingml/2006/main" xmlns:r="http://schemas.openxmlformats.org/officeDocument/2006/relationships" xmlns:p="http://schemas.openxmlformats.org/presentationml/2006/main">
  <p:tag name="AS_UNIQUEID" val="372"/>
</p:tagLst>
</file>

<file path=ppt/tags/tag271.xml><?xml version="1.0" encoding="utf-8"?>
<p:tagLst xmlns:a="http://schemas.openxmlformats.org/drawingml/2006/main" xmlns:r="http://schemas.openxmlformats.org/officeDocument/2006/relationships" xmlns:p="http://schemas.openxmlformats.org/presentationml/2006/main">
  <p:tag name="AS_UNIQUEID" val="373"/>
</p:tagLst>
</file>

<file path=ppt/tags/tag272.xml><?xml version="1.0" encoding="utf-8"?>
<p:tagLst xmlns:a="http://schemas.openxmlformats.org/drawingml/2006/main" xmlns:r="http://schemas.openxmlformats.org/officeDocument/2006/relationships" xmlns:p="http://schemas.openxmlformats.org/presentationml/2006/main">
  <p:tag name="AS_UNIQUEID" val="374"/>
</p:tagLst>
</file>

<file path=ppt/tags/tag273.xml><?xml version="1.0" encoding="utf-8"?>
<p:tagLst xmlns:a="http://schemas.openxmlformats.org/drawingml/2006/main" xmlns:r="http://schemas.openxmlformats.org/officeDocument/2006/relationships" xmlns:p="http://schemas.openxmlformats.org/presentationml/2006/main">
  <p:tag name="AS_UNIQUEID" val="375"/>
</p:tagLst>
</file>

<file path=ppt/tags/tag274.xml><?xml version="1.0" encoding="utf-8"?>
<p:tagLst xmlns:a="http://schemas.openxmlformats.org/drawingml/2006/main" xmlns:r="http://schemas.openxmlformats.org/officeDocument/2006/relationships" xmlns:p="http://schemas.openxmlformats.org/presentationml/2006/main">
  <p:tag name="AS_UNIQUEID" val="377"/>
</p:tagLst>
</file>

<file path=ppt/tags/tag275.xml><?xml version="1.0" encoding="utf-8"?>
<p:tagLst xmlns:a="http://schemas.openxmlformats.org/drawingml/2006/main" xmlns:r="http://schemas.openxmlformats.org/officeDocument/2006/relationships" xmlns:p="http://schemas.openxmlformats.org/presentationml/2006/main">
  <p:tag name="AS_UNIQUEID" val="378"/>
</p:tagLst>
</file>

<file path=ppt/tags/tag276.xml><?xml version="1.0" encoding="utf-8"?>
<p:tagLst xmlns:a="http://schemas.openxmlformats.org/drawingml/2006/main" xmlns:r="http://schemas.openxmlformats.org/officeDocument/2006/relationships" xmlns:p="http://schemas.openxmlformats.org/presentationml/2006/main">
  <p:tag name="AS_UNIQUEID" val="379"/>
</p:tagLst>
</file>

<file path=ppt/tags/tag277.xml><?xml version="1.0" encoding="utf-8"?>
<p:tagLst xmlns:a="http://schemas.openxmlformats.org/drawingml/2006/main" xmlns:r="http://schemas.openxmlformats.org/officeDocument/2006/relationships" xmlns:p="http://schemas.openxmlformats.org/presentationml/2006/main">
  <p:tag name="AS_UNIQUEID" val="380"/>
</p:tagLst>
</file>

<file path=ppt/tags/tag278.xml><?xml version="1.0" encoding="utf-8"?>
<p:tagLst xmlns:a="http://schemas.openxmlformats.org/drawingml/2006/main" xmlns:r="http://schemas.openxmlformats.org/officeDocument/2006/relationships" xmlns:p="http://schemas.openxmlformats.org/presentationml/2006/main">
  <p:tag name="AS_UNIQUEID" val="389"/>
</p:tagLst>
</file>

<file path=ppt/tags/tag279.xml><?xml version="1.0" encoding="utf-8"?>
<p:tagLst xmlns:a="http://schemas.openxmlformats.org/drawingml/2006/main" xmlns:r="http://schemas.openxmlformats.org/officeDocument/2006/relationships" xmlns:p="http://schemas.openxmlformats.org/presentationml/2006/main">
  <p:tag name="AS_UNIQUEID" val="381"/>
</p:tagLst>
</file>

<file path=ppt/tags/tag28.xml><?xml version="1.0" encoding="utf-8"?>
<p:tagLst xmlns:a="http://schemas.openxmlformats.org/drawingml/2006/main" xmlns:r="http://schemas.openxmlformats.org/officeDocument/2006/relationships" xmlns:p="http://schemas.openxmlformats.org/presentationml/2006/main">
  <p:tag name="AS_UNIQUEID" val="74"/>
</p:tagLst>
</file>

<file path=ppt/tags/tag280.xml><?xml version="1.0" encoding="utf-8"?>
<p:tagLst xmlns:a="http://schemas.openxmlformats.org/drawingml/2006/main" xmlns:r="http://schemas.openxmlformats.org/officeDocument/2006/relationships" xmlns:p="http://schemas.openxmlformats.org/presentationml/2006/main">
  <p:tag name="AS_UNIQUEID" val="386"/>
</p:tagLst>
</file>

<file path=ppt/tags/tag281.xml><?xml version="1.0" encoding="utf-8"?>
<p:tagLst xmlns:a="http://schemas.openxmlformats.org/drawingml/2006/main" xmlns:r="http://schemas.openxmlformats.org/officeDocument/2006/relationships" xmlns:p="http://schemas.openxmlformats.org/presentationml/2006/main">
  <p:tag name="AS_UNIQUEID" val="387"/>
</p:tagLst>
</file>

<file path=ppt/tags/tag282.xml><?xml version="1.0" encoding="utf-8"?>
<p:tagLst xmlns:a="http://schemas.openxmlformats.org/drawingml/2006/main" xmlns:r="http://schemas.openxmlformats.org/officeDocument/2006/relationships" xmlns:p="http://schemas.openxmlformats.org/presentationml/2006/main">
  <p:tag name="AS_UNIQUEID" val="388"/>
</p:tagLst>
</file>

<file path=ppt/tags/tag283.xml><?xml version="1.0" encoding="utf-8"?>
<p:tagLst xmlns:a="http://schemas.openxmlformats.org/drawingml/2006/main" xmlns:r="http://schemas.openxmlformats.org/officeDocument/2006/relationships" xmlns:p="http://schemas.openxmlformats.org/presentationml/2006/main">
  <p:tag name="AS_UNIQUEID" val="382"/>
</p:tagLst>
</file>

<file path=ppt/tags/tag284.xml><?xml version="1.0" encoding="utf-8"?>
<p:tagLst xmlns:a="http://schemas.openxmlformats.org/drawingml/2006/main" xmlns:r="http://schemas.openxmlformats.org/officeDocument/2006/relationships" xmlns:p="http://schemas.openxmlformats.org/presentationml/2006/main">
  <p:tag name="AS_UNIQUEID" val="383"/>
</p:tagLst>
</file>

<file path=ppt/tags/tag285.xml><?xml version="1.0" encoding="utf-8"?>
<p:tagLst xmlns:a="http://schemas.openxmlformats.org/drawingml/2006/main" xmlns:r="http://schemas.openxmlformats.org/officeDocument/2006/relationships" xmlns:p="http://schemas.openxmlformats.org/presentationml/2006/main">
  <p:tag name="AS_UNIQUEID" val="384"/>
</p:tagLst>
</file>

<file path=ppt/tags/tag286.xml><?xml version="1.0" encoding="utf-8"?>
<p:tagLst xmlns:a="http://schemas.openxmlformats.org/drawingml/2006/main" xmlns:r="http://schemas.openxmlformats.org/officeDocument/2006/relationships" xmlns:p="http://schemas.openxmlformats.org/presentationml/2006/main">
  <p:tag name="AS_UNIQUEID" val="385"/>
</p:tagLst>
</file>

<file path=ppt/tags/tag287.xml><?xml version="1.0" encoding="utf-8"?>
<p:tagLst xmlns:a="http://schemas.openxmlformats.org/drawingml/2006/main" xmlns:r="http://schemas.openxmlformats.org/officeDocument/2006/relationships" xmlns:p="http://schemas.openxmlformats.org/presentationml/2006/main">
  <p:tag name="AS_UNIQUEID" val="391"/>
</p:tagLst>
</file>

<file path=ppt/tags/tag288.xml><?xml version="1.0" encoding="utf-8"?>
<p:tagLst xmlns:a="http://schemas.openxmlformats.org/drawingml/2006/main" xmlns:r="http://schemas.openxmlformats.org/officeDocument/2006/relationships" xmlns:p="http://schemas.openxmlformats.org/presentationml/2006/main">
  <p:tag name="AS_UNIQUEID" val="392"/>
</p:tagLst>
</file>

<file path=ppt/tags/tag289.xml><?xml version="1.0" encoding="utf-8"?>
<p:tagLst xmlns:a="http://schemas.openxmlformats.org/drawingml/2006/main" xmlns:r="http://schemas.openxmlformats.org/officeDocument/2006/relationships" xmlns:p="http://schemas.openxmlformats.org/presentationml/2006/main">
  <p:tag name="AS_UNIQUEID" val="393"/>
</p:tagLst>
</file>

<file path=ppt/tags/tag29.xml><?xml version="1.0" encoding="utf-8"?>
<p:tagLst xmlns:a="http://schemas.openxmlformats.org/drawingml/2006/main" xmlns:r="http://schemas.openxmlformats.org/officeDocument/2006/relationships" xmlns:p="http://schemas.openxmlformats.org/presentationml/2006/main">
  <p:tag name="AS_UNIQUEID" val="75"/>
</p:tagLst>
</file>

<file path=ppt/tags/tag290.xml><?xml version="1.0" encoding="utf-8"?>
<p:tagLst xmlns:a="http://schemas.openxmlformats.org/drawingml/2006/main" xmlns:r="http://schemas.openxmlformats.org/officeDocument/2006/relationships" xmlns:p="http://schemas.openxmlformats.org/presentationml/2006/main">
  <p:tag name="AS_UNIQUEID" val="394"/>
</p:tagLst>
</file>

<file path=ppt/tags/tag291.xml><?xml version="1.0" encoding="utf-8"?>
<p:tagLst xmlns:a="http://schemas.openxmlformats.org/drawingml/2006/main" xmlns:r="http://schemas.openxmlformats.org/officeDocument/2006/relationships" xmlns:p="http://schemas.openxmlformats.org/presentationml/2006/main">
  <p:tag name="AS_UNIQUEID" val="403"/>
</p:tagLst>
</file>

<file path=ppt/tags/tag292.xml><?xml version="1.0" encoding="utf-8"?>
<p:tagLst xmlns:a="http://schemas.openxmlformats.org/drawingml/2006/main" xmlns:r="http://schemas.openxmlformats.org/officeDocument/2006/relationships" xmlns:p="http://schemas.openxmlformats.org/presentationml/2006/main">
  <p:tag name="AS_UNIQUEID" val="395"/>
</p:tagLst>
</file>

<file path=ppt/tags/tag293.xml><?xml version="1.0" encoding="utf-8"?>
<p:tagLst xmlns:a="http://schemas.openxmlformats.org/drawingml/2006/main" xmlns:r="http://schemas.openxmlformats.org/officeDocument/2006/relationships" xmlns:p="http://schemas.openxmlformats.org/presentationml/2006/main">
  <p:tag name="AS_UNIQUEID" val="400"/>
</p:tagLst>
</file>

<file path=ppt/tags/tag294.xml><?xml version="1.0" encoding="utf-8"?>
<p:tagLst xmlns:a="http://schemas.openxmlformats.org/drawingml/2006/main" xmlns:r="http://schemas.openxmlformats.org/officeDocument/2006/relationships" xmlns:p="http://schemas.openxmlformats.org/presentationml/2006/main">
  <p:tag name="AS_UNIQUEID" val="401"/>
</p:tagLst>
</file>

<file path=ppt/tags/tag295.xml><?xml version="1.0" encoding="utf-8"?>
<p:tagLst xmlns:a="http://schemas.openxmlformats.org/drawingml/2006/main" xmlns:r="http://schemas.openxmlformats.org/officeDocument/2006/relationships" xmlns:p="http://schemas.openxmlformats.org/presentationml/2006/main">
  <p:tag name="AS_UNIQUEID" val="402"/>
</p:tagLst>
</file>

<file path=ppt/tags/tag296.xml><?xml version="1.0" encoding="utf-8"?>
<p:tagLst xmlns:a="http://schemas.openxmlformats.org/drawingml/2006/main" xmlns:r="http://schemas.openxmlformats.org/officeDocument/2006/relationships" xmlns:p="http://schemas.openxmlformats.org/presentationml/2006/main">
  <p:tag name="AS_UNIQUEID" val="396"/>
</p:tagLst>
</file>

<file path=ppt/tags/tag297.xml><?xml version="1.0" encoding="utf-8"?>
<p:tagLst xmlns:a="http://schemas.openxmlformats.org/drawingml/2006/main" xmlns:r="http://schemas.openxmlformats.org/officeDocument/2006/relationships" xmlns:p="http://schemas.openxmlformats.org/presentationml/2006/main">
  <p:tag name="AS_UNIQUEID" val="397"/>
</p:tagLst>
</file>

<file path=ppt/tags/tag298.xml><?xml version="1.0" encoding="utf-8"?>
<p:tagLst xmlns:a="http://schemas.openxmlformats.org/drawingml/2006/main" xmlns:r="http://schemas.openxmlformats.org/officeDocument/2006/relationships" xmlns:p="http://schemas.openxmlformats.org/presentationml/2006/main">
  <p:tag name="AS_UNIQUEID" val="398"/>
</p:tagLst>
</file>

<file path=ppt/tags/tag299.xml><?xml version="1.0" encoding="utf-8"?>
<p:tagLst xmlns:a="http://schemas.openxmlformats.org/drawingml/2006/main" xmlns:r="http://schemas.openxmlformats.org/officeDocument/2006/relationships" xmlns:p="http://schemas.openxmlformats.org/presentationml/2006/main">
  <p:tag name="AS_UNIQUEID" val="399"/>
</p:tagLst>
</file>

<file path=ppt/tags/tag3.xml><?xml version="1.0" encoding="utf-8"?>
<p:tagLst xmlns:a="http://schemas.openxmlformats.org/drawingml/2006/main" xmlns:r="http://schemas.openxmlformats.org/officeDocument/2006/relationships" xmlns:p="http://schemas.openxmlformats.org/presentationml/2006/main">
  <p:tag name="AS_UNIQUEID" val="127"/>
</p:tagLst>
</file>

<file path=ppt/tags/tag30.xml><?xml version="1.0" encoding="utf-8"?>
<p:tagLst xmlns:a="http://schemas.openxmlformats.org/drawingml/2006/main" xmlns:r="http://schemas.openxmlformats.org/officeDocument/2006/relationships" xmlns:p="http://schemas.openxmlformats.org/presentationml/2006/main">
  <p:tag name="AS_UNIQUEID" val="76"/>
</p:tagLst>
</file>

<file path=ppt/tags/tag300.xml><?xml version="1.0" encoding="utf-8"?>
<p:tagLst xmlns:a="http://schemas.openxmlformats.org/drawingml/2006/main" xmlns:r="http://schemas.openxmlformats.org/officeDocument/2006/relationships" xmlns:p="http://schemas.openxmlformats.org/presentationml/2006/main">
  <p:tag name="AS_UNIQUEID" val="405"/>
</p:tagLst>
</file>

<file path=ppt/tags/tag301.xml><?xml version="1.0" encoding="utf-8"?>
<p:tagLst xmlns:a="http://schemas.openxmlformats.org/drawingml/2006/main" xmlns:r="http://schemas.openxmlformats.org/officeDocument/2006/relationships" xmlns:p="http://schemas.openxmlformats.org/presentationml/2006/main">
  <p:tag name="AS_UNIQUEID" val="406"/>
</p:tagLst>
</file>

<file path=ppt/tags/tag302.xml><?xml version="1.0" encoding="utf-8"?>
<p:tagLst xmlns:a="http://schemas.openxmlformats.org/drawingml/2006/main" xmlns:r="http://schemas.openxmlformats.org/officeDocument/2006/relationships" xmlns:p="http://schemas.openxmlformats.org/presentationml/2006/main">
  <p:tag name="AS_UNIQUEID" val="407"/>
</p:tagLst>
</file>

<file path=ppt/tags/tag303.xml><?xml version="1.0" encoding="utf-8"?>
<p:tagLst xmlns:a="http://schemas.openxmlformats.org/drawingml/2006/main" xmlns:r="http://schemas.openxmlformats.org/officeDocument/2006/relationships" xmlns:p="http://schemas.openxmlformats.org/presentationml/2006/main">
  <p:tag name="AS_UNIQUEID" val="408"/>
</p:tagLst>
</file>

<file path=ppt/tags/tag304.xml><?xml version="1.0" encoding="utf-8"?>
<p:tagLst xmlns:a="http://schemas.openxmlformats.org/drawingml/2006/main" xmlns:r="http://schemas.openxmlformats.org/officeDocument/2006/relationships" xmlns:p="http://schemas.openxmlformats.org/presentationml/2006/main">
  <p:tag name="AS_UNIQUEID" val="417"/>
</p:tagLst>
</file>

<file path=ppt/tags/tag305.xml><?xml version="1.0" encoding="utf-8"?>
<p:tagLst xmlns:a="http://schemas.openxmlformats.org/drawingml/2006/main" xmlns:r="http://schemas.openxmlformats.org/officeDocument/2006/relationships" xmlns:p="http://schemas.openxmlformats.org/presentationml/2006/main">
  <p:tag name="AS_UNIQUEID" val="409"/>
</p:tagLst>
</file>

<file path=ppt/tags/tag306.xml><?xml version="1.0" encoding="utf-8"?>
<p:tagLst xmlns:a="http://schemas.openxmlformats.org/drawingml/2006/main" xmlns:r="http://schemas.openxmlformats.org/officeDocument/2006/relationships" xmlns:p="http://schemas.openxmlformats.org/presentationml/2006/main">
  <p:tag name="AS_UNIQUEID" val="414"/>
</p:tagLst>
</file>

<file path=ppt/tags/tag307.xml><?xml version="1.0" encoding="utf-8"?>
<p:tagLst xmlns:a="http://schemas.openxmlformats.org/drawingml/2006/main" xmlns:r="http://schemas.openxmlformats.org/officeDocument/2006/relationships" xmlns:p="http://schemas.openxmlformats.org/presentationml/2006/main">
  <p:tag name="AS_UNIQUEID" val="415"/>
</p:tagLst>
</file>

<file path=ppt/tags/tag308.xml><?xml version="1.0" encoding="utf-8"?>
<p:tagLst xmlns:a="http://schemas.openxmlformats.org/drawingml/2006/main" xmlns:r="http://schemas.openxmlformats.org/officeDocument/2006/relationships" xmlns:p="http://schemas.openxmlformats.org/presentationml/2006/main">
  <p:tag name="AS_UNIQUEID" val="416"/>
</p:tagLst>
</file>

<file path=ppt/tags/tag309.xml><?xml version="1.0" encoding="utf-8"?>
<p:tagLst xmlns:a="http://schemas.openxmlformats.org/drawingml/2006/main" xmlns:r="http://schemas.openxmlformats.org/officeDocument/2006/relationships" xmlns:p="http://schemas.openxmlformats.org/presentationml/2006/main">
  <p:tag name="AS_UNIQUEID" val="410"/>
</p:tagLst>
</file>

<file path=ppt/tags/tag31.xml><?xml version="1.0" encoding="utf-8"?>
<p:tagLst xmlns:a="http://schemas.openxmlformats.org/drawingml/2006/main" xmlns:r="http://schemas.openxmlformats.org/officeDocument/2006/relationships" xmlns:p="http://schemas.openxmlformats.org/presentationml/2006/main">
  <p:tag name="AS_UNIQUEID" val="77"/>
</p:tagLst>
</file>

<file path=ppt/tags/tag310.xml><?xml version="1.0" encoding="utf-8"?>
<p:tagLst xmlns:a="http://schemas.openxmlformats.org/drawingml/2006/main" xmlns:r="http://schemas.openxmlformats.org/officeDocument/2006/relationships" xmlns:p="http://schemas.openxmlformats.org/presentationml/2006/main">
  <p:tag name="AS_UNIQUEID" val="411"/>
</p:tagLst>
</file>

<file path=ppt/tags/tag311.xml><?xml version="1.0" encoding="utf-8"?>
<p:tagLst xmlns:a="http://schemas.openxmlformats.org/drawingml/2006/main" xmlns:r="http://schemas.openxmlformats.org/officeDocument/2006/relationships" xmlns:p="http://schemas.openxmlformats.org/presentationml/2006/main">
  <p:tag name="AS_UNIQUEID" val="412"/>
</p:tagLst>
</file>

<file path=ppt/tags/tag312.xml><?xml version="1.0" encoding="utf-8"?>
<p:tagLst xmlns:a="http://schemas.openxmlformats.org/drawingml/2006/main" xmlns:r="http://schemas.openxmlformats.org/officeDocument/2006/relationships" xmlns:p="http://schemas.openxmlformats.org/presentationml/2006/main">
  <p:tag name="AS_UNIQUEID" val="413"/>
</p:tagLst>
</file>

<file path=ppt/tags/tag313.xml><?xml version="1.0" encoding="utf-8"?>
<p:tagLst xmlns:a="http://schemas.openxmlformats.org/drawingml/2006/main" xmlns:r="http://schemas.openxmlformats.org/officeDocument/2006/relationships" xmlns:p="http://schemas.openxmlformats.org/presentationml/2006/main">
  <p:tag name="AS_UNIQUEID" val="419"/>
</p:tagLst>
</file>

<file path=ppt/tags/tag314.xml><?xml version="1.0" encoding="utf-8"?>
<p:tagLst xmlns:a="http://schemas.openxmlformats.org/drawingml/2006/main" xmlns:r="http://schemas.openxmlformats.org/officeDocument/2006/relationships" xmlns:p="http://schemas.openxmlformats.org/presentationml/2006/main">
  <p:tag name="AS_UNIQUEID" val="420"/>
</p:tagLst>
</file>

<file path=ppt/tags/tag315.xml><?xml version="1.0" encoding="utf-8"?>
<p:tagLst xmlns:a="http://schemas.openxmlformats.org/drawingml/2006/main" xmlns:r="http://schemas.openxmlformats.org/officeDocument/2006/relationships" xmlns:p="http://schemas.openxmlformats.org/presentationml/2006/main">
  <p:tag name="AS_UNIQUEID" val="421"/>
</p:tagLst>
</file>

<file path=ppt/tags/tag316.xml><?xml version="1.0" encoding="utf-8"?>
<p:tagLst xmlns:a="http://schemas.openxmlformats.org/drawingml/2006/main" xmlns:r="http://schemas.openxmlformats.org/officeDocument/2006/relationships" xmlns:p="http://schemas.openxmlformats.org/presentationml/2006/main">
  <p:tag name="AS_UNIQUEID" val="422"/>
</p:tagLst>
</file>

<file path=ppt/tags/tag317.xml><?xml version="1.0" encoding="utf-8"?>
<p:tagLst xmlns:a="http://schemas.openxmlformats.org/drawingml/2006/main" xmlns:r="http://schemas.openxmlformats.org/officeDocument/2006/relationships" xmlns:p="http://schemas.openxmlformats.org/presentationml/2006/main">
  <p:tag name="AS_UNIQUEID" val="423"/>
</p:tagLst>
</file>

<file path=ppt/tags/tag318.xml><?xml version="1.0" encoding="utf-8"?>
<p:tagLst xmlns:a="http://schemas.openxmlformats.org/drawingml/2006/main" xmlns:r="http://schemas.openxmlformats.org/officeDocument/2006/relationships" xmlns:p="http://schemas.openxmlformats.org/presentationml/2006/main">
  <p:tag name="AS_UNIQUEID" val="424"/>
</p:tagLst>
</file>

<file path=ppt/tags/tag319.xml><?xml version="1.0" encoding="utf-8"?>
<p:tagLst xmlns:a="http://schemas.openxmlformats.org/drawingml/2006/main" xmlns:r="http://schemas.openxmlformats.org/officeDocument/2006/relationships" xmlns:p="http://schemas.openxmlformats.org/presentationml/2006/main">
  <p:tag name="AS_UNIQUEID" val="426"/>
</p:tagLst>
</file>

<file path=ppt/tags/tag32.xml><?xml version="1.0" encoding="utf-8"?>
<p:tagLst xmlns:a="http://schemas.openxmlformats.org/drawingml/2006/main" xmlns:r="http://schemas.openxmlformats.org/officeDocument/2006/relationships" xmlns:p="http://schemas.openxmlformats.org/presentationml/2006/main">
  <p:tag name="AS_UNIQUEID" val="78"/>
</p:tagLst>
</file>

<file path=ppt/tags/tag320.xml><?xml version="1.0" encoding="utf-8"?>
<p:tagLst xmlns:a="http://schemas.openxmlformats.org/drawingml/2006/main" xmlns:r="http://schemas.openxmlformats.org/officeDocument/2006/relationships" xmlns:p="http://schemas.openxmlformats.org/presentationml/2006/main">
  <p:tag name="AS_UNIQUEID" val="427"/>
</p:tagLst>
</file>

<file path=ppt/tags/tag321.xml><?xml version="1.0" encoding="utf-8"?>
<p:tagLst xmlns:a="http://schemas.openxmlformats.org/drawingml/2006/main" xmlns:r="http://schemas.openxmlformats.org/officeDocument/2006/relationships" xmlns:p="http://schemas.openxmlformats.org/presentationml/2006/main">
  <p:tag name="AS_UNIQUEID" val="428"/>
</p:tagLst>
</file>

<file path=ppt/tags/tag322.xml><?xml version="1.0" encoding="utf-8"?>
<p:tagLst xmlns:a="http://schemas.openxmlformats.org/drawingml/2006/main" xmlns:r="http://schemas.openxmlformats.org/officeDocument/2006/relationships" xmlns:p="http://schemas.openxmlformats.org/presentationml/2006/main">
  <p:tag name="AS_UNIQUEID" val="429"/>
</p:tagLst>
</file>

<file path=ppt/tags/tag323.xml><?xml version="1.0" encoding="utf-8"?>
<p:tagLst xmlns:a="http://schemas.openxmlformats.org/drawingml/2006/main" xmlns:r="http://schemas.openxmlformats.org/officeDocument/2006/relationships" xmlns:p="http://schemas.openxmlformats.org/presentationml/2006/main">
  <p:tag name="AS_UNIQUEID" val="47"/>
</p:tagLst>
</file>

<file path=ppt/tags/tag324.xml><?xml version="1.0" encoding="utf-8"?>
<p:tagLst xmlns:a="http://schemas.openxmlformats.org/drawingml/2006/main" xmlns:r="http://schemas.openxmlformats.org/officeDocument/2006/relationships" xmlns:p="http://schemas.openxmlformats.org/presentationml/2006/main">
  <p:tag name="AS_UNIQUEID" val="430"/>
</p:tagLst>
</file>

<file path=ppt/tags/tag325.xml><?xml version="1.0" encoding="utf-8"?>
<p:tagLst xmlns:a="http://schemas.openxmlformats.org/drawingml/2006/main" xmlns:r="http://schemas.openxmlformats.org/officeDocument/2006/relationships" xmlns:p="http://schemas.openxmlformats.org/presentationml/2006/main">
  <p:tag name="AS_UNIQUEID" val="431"/>
</p:tagLst>
</file>

<file path=ppt/tags/tag326.xml><?xml version="1.0" encoding="utf-8"?>
<p:tagLst xmlns:a="http://schemas.openxmlformats.org/drawingml/2006/main" xmlns:r="http://schemas.openxmlformats.org/officeDocument/2006/relationships" xmlns:p="http://schemas.openxmlformats.org/presentationml/2006/main">
  <p:tag name="AS_UNIQUEID" val="432"/>
</p:tagLst>
</file>

<file path=ppt/tags/tag327.xml><?xml version="1.0" encoding="utf-8"?>
<p:tagLst xmlns:a="http://schemas.openxmlformats.org/drawingml/2006/main" xmlns:r="http://schemas.openxmlformats.org/officeDocument/2006/relationships" xmlns:p="http://schemas.openxmlformats.org/presentationml/2006/main">
  <p:tag name="AS_UNIQUEID" val="433"/>
</p:tagLst>
</file>

<file path=ppt/tags/tag328.xml><?xml version="1.0" encoding="utf-8"?>
<p:tagLst xmlns:a="http://schemas.openxmlformats.org/drawingml/2006/main" xmlns:r="http://schemas.openxmlformats.org/officeDocument/2006/relationships" xmlns:p="http://schemas.openxmlformats.org/presentationml/2006/main">
  <p:tag name="AS_UNIQUEID" val="434"/>
</p:tagLst>
</file>

<file path=ppt/tags/tag329.xml><?xml version="1.0" encoding="utf-8"?>
<p:tagLst xmlns:a="http://schemas.openxmlformats.org/drawingml/2006/main" xmlns:r="http://schemas.openxmlformats.org/officeDocument/2006/relationships" xmlns:p="http://schemas.openxmlformats.org/presentationml/2006/main">
  <p:tag name="AS_UNIQUEID" val="435"/>
</p:tagLst>
</file>

<file path=ppt/tags/tag33.xml><?xml version="1.0" encoding="utf-8"?>
<p:tagLst xmlns:a="http://schemas.openxmlformats.org/drawingml/2006/main" xmlns:r="http://schemas.openxmlformats.org/officeDocument/2006/relationships" xmlns:p="http://schemas.openxmlformats.org/presentationml/2006/main">
  <p:tag name="AS_UNIQUEID" val="79"/>
</p:tagLst>
</file>

<file path=ppt/tags/tag330.xml><?xml version="1.0" encoding="utf-8"?>
<p:tagLst xmlns:a="http://schemas.openxmlformats.org/drawingml/2006/main" xmlns:r="http://schemas.openxmlformats.org/officeDocument/2006/relationships" xmlns:p="http://schemas.openxmlformats.org/presentationml/2006/main">
  <p:tag name="AS_UNIQUEID" val="437"/>
</p:tagLst>
</file>

<file path=ppt/tags/tag331.xml><?xml version="1.0" encoding="utf-8"?>
<p:tagLst xmlns:a="http://schemas.openxmlformats.org/drawingml/2006/main" xmlns:r="http://schemas.openxmlformats.org/officeDocument/2006/relationships" xmlns:p="http://schemas.openxmlformats.org/presentationml/2006/main">
  <p:tag name="AS_UNIQUEID" val="438"/>
</p:tagLst>
</file>

<file path=ppt/tags/tag332.xml><?xml version="1.0" encoding="utf-8"?>
<p:tagLst xmlns:a="http://schemas.openxmlformats.org/drawingml/2006/main" xmlns:r="http://schemas.openxmlformats.org/officeDocument/2006/relationships" xmlns:p="http://schemas.openxmlformats.org/presentationml/2006/main">
  <p:tag name="AS_UNIQUEID" val="439"/>
</p:tagLst>
</file>

<file path=ppt/tags/tag333.xml><?xml version="1.0" encoding="utf-8"?>
<p:tagLst xmlns:a="http://schemas.openxmlformats.org/drawingml/2006/main" xmlns:r="http://schemas.openxmlformats.org/officeDocument/2006/relationships" xmlns:p="http://schemas.openxmlformats.org/presentationml/2006/main">
  <p:tag name="AS_UNIQUEID" val="440"/>
</p:tagLst>
</file>

<file path=ppt/tags/tag334.xml><?xml version="1.0" encoding="utf-8"?>
<p:tagLst xmlns:a="http://schemas.openxmlformats.org/drawingml/2006/main" xmlns:r="http://schemas.openxmlformats.org/officeDocument/2006/relationships" xmlns:p="http://schemas.openxmlformats.org/presentationml/2006/main">
  <p:tag name="AS_UNIQUEID" val="47"/>
</p:tagLst>
</file>

<file path=ppt/tags/tag335.xml><?xml version="1.0" encoding="utf-8"?>
<p:tagLst xmlns:a="http://schemas.openxmlformats.org/drawingml/2006/main" xmlns:r="http://schemas.openxmlformats.org/officeDocument/2006/relationships" xmlns:p="http://schemas.openxmlformats.org/presentationml/2006/main">
  <p:tag name="AS_UNIQUEID" val="441"/>
</p:tagLst>
</file>

<file path=ppt/tags/tag336.xml><?xml version="1.0" encoding="utf-8"?>
<p:tagLst xmlns:a="http://schemas.openxmlformats.org/drawingml/2006/main" xmlns:r="http://schemas.openxmlformats.org/officeDocument/2006/relationships" xmlns:p="http://schemas.openxmlformats.org/presentationml/2006/main">
  <p:tag name="AS_UNIQUEID" val="442"/>
</p:tagLst>
</file>

<file path=ppt/tags/tag337.xml><?xml version="1.0" encoding="utf-8"?>
<p:tagLst xmlns:a="http://schemas.openxmlformats.org/drawingml/2006/main" xmlns:r="http://schemas.openxmlformats.org/officeDocument/2006/relationships" xmlns:p="http://schemas.openxmlformats.org/presentationml/2006/main">
  <p:tag name="AS_UNIQUEID" val="443"/>
</p:tagLst>
</file>

<file path=ppt/tags/tag338.xml><?xml version="1.0" encoding="utf-8"?>
<p:tagLst xmlns:a="http://schemas.openxmlformats.org/drawingml/2006/main" xmlns:r="http://schemas.openxmlformats.org/officeDocument/2006/relationships" xmlns:p="http://schemas.openxmlformats.org/presentationml/2006/main">
  <p:tag name="AS_UNIQUEID" val="444"/>
</p:tagLst>
</file>

<file path=ppt/tags/tag339.xml><?xml version="1.0" encoding="utf-8"?>
<p:tagLst xmlns:a="http://schemas.openxmlformats.org/drawingml/2006/main" xmlns:r="http://schemas.openxmlformats.org/officeDocument/2006/relationships" xmlns:p="http://schemas.openxmlformats.org/presentationml/2006/main">
  <p:tag name="AS_UNIQUEID" val="445"/>
</p:tagLst>
</file>

<file path=ppt/tags/tag34.xml><?xml version="1.0" encoding="utf-8"?>
<p:tagLst xmlns:a="http://schemas.openxmlformats.org/drawingml/2006/main" xmlns:r="http://schemas.openxmlformats.org/officeDocument/2006/relationships" xmlns:p="http://schemas.openxmlformats.org/presentationml/2006/main">
  <p:tag name="AS_UNIQUEID" val="80"/>
</p:tagLst>
</file>

<file path=ppt/tags/tag340.xml><?xml version="1.0" encoding="utf-8"?>
<p:tagLst xmlns:a="http://schemas.openxmlformats.org/drawingml/2006/main" xmlns:r="http://schemas.openxmlformats.org/officeDocument/2006/relationships" xmlns:p="http://schemas.openxmlformats.org/presentationml/2006/main">
  <p:tag name="AS_UNIQUEID" val="446"/>
</p:tagLst>
</file>

<file path=ppt/tags/tag341.xml><?xml version="1.0" encoding="utf-8"?>
<p:tagLst xmlns:a="http://schemas.openxmlformats.org/drawingml/2006/main" xmlns:r="http://schemas.openxmlformats.org/officeDocument/2006/relationships" xmlns:p="http://schemas.openxmlformats.org/presentationml/2006/main">
  <p:tag name="AS_UNIQUEID" val="448"/>
</p:tagLst>
</file>

<file path=ppt/tags/tag342.xml><?xml version="1.0" encoding="utf-8"?>
<p:tagLst xmlns:a="http://schemas.openxmlformats.org/drawingml/2006/main" xmlns:r="http://schemas.openxmlformats.org/officeDocument/2006/relationships" xmlns:p="http://schemas.openxmlformats.org/presentationml/2006/main">
  <p:tag name="AS_UNIQUEID" val="449"/>
</p:tagLst>
</file>

<file path=ppt/tags/tag343.xml><?xml version="1.0" encoding="utf-8"?>
<p:tagLst xmlns:a="http://schemas.openxmlformats.org/drawingml/2006/main" xmlns:r="http://schemas.openxmlformats.org/officeDocument/2006/relationships" xmlns:p="http://schemas.openxmlformats.org/presentationml/2006/main">
  <p:tag name="AS_UNIQUEID" val="450"/>
</p:tagLst>
</file>

<file path=ppt/tags/tag344.xml><?xml version="1.0" encoding="utf-8"?>
<p:tagLst xmlns:a="http://schemas.openxmlformats.org/drawingml/2006/main" xmlns:r="http://schemas.openxmlformats.org/officeDocument/2006/relationships" xmlns:p="http://schemas.openxmlformats.org/presentationml/2006/main">
  <p:tag name="AS_UNIQUEID" val="451"/>
</p:tagLst>
</file>

<file path=ppt/tags/tag345.xml><?xml version="1.0" encoding="utf-8"?>
<p:tagLst xmlns:a="http://schemas.openxmlformats.org/drawingml/2006/main" xmlns:r="http://schemas.openxmlformats.org/officeDocument/2006/relationships" xmlns:p="http://schemas.openxmlformats.org/presentationml/2006/main">
  <p:tag name="AS_UNIQUEID" val="47"/>
</p:tagLst>
</file>

<file path=ppt/tags/tag346.xml><?xml version="1.0" encoding="utf-8"?>
<p:tagLst xmlns:a="http://schemas.openxmlformats.org/drawingml/2006/main" xmlns:r="http://schemas.openxmlformats.org/officeDocument/2006/relationships" xmlns:p="http://schemas.openxmlformats.org/presentationml/2006/main">
  <p:tag name="AS_UNIQUEID" val="452"/>
</p:tagLst>
</file>

<file path=ppt/tags/tag347.xml><?xml version="1.0" encoding="utf-8"?>
<p:tagLst xmlns:a="http://schemas.openxmlformats.org/drawingml/2006/main" xmlns:r="http://schemas.openxmlformats.org/officeDocument/2006/relationships" xmlns:p="http://schemas.openxmlformats.org/presentationml/2006/main">
  <p:tag name="AS_UNIQUEID" val="453"/>
</p:tagLst>
</file>

<file path=ppt/tags/tag348.xml><?xml version="1.0" encoding="utf-8"?>
<p:tagLst xmlns:a="http://schemas.openxmlformats.org/drawingml/2006/main" xmlns:r="http://schemas.openxmlformats.org/officeDocument/2006/relationships" xmlns:p="http://schemas.openxmlformats.org/presentationml/2006/main">
  <p:tag name="AS_UNIQUEID" val="454"/>
</p:tagLst>
</file>

<file path=ppt/tags/tag349.xml><?xml version="1.0" encoding="utf-8"?>
<p:tagLst xmlns:a="http://schemas.openxmlformats.org/drawingml/2006/main" xmlns:r="http://schemas.openxmlformats.org/officeDocument/2006/relationships" xmlns:p="http://schemas.openxmlformats.org/presentationml/2006/main">
  <p:tag name="AS_UNIQUEID" val="455"/>
</p:tagLst>
</file>

<file path=ppt/tags/tag35.xml><?xml version="1.0" encoding="utf-8"?>
<p:tagLst xmlns:a="http://schemas.openxmlformats.org/drawingml/2006/main" xmlns:r="http://schemas.openxmlformats.org/officeDocument/2006/relationships" xmlns:p="http://schemas.openxmlformats.org/presentationml/2006/main">
  <p:tag name="AS_UNIQUEID" val="81"/>
</p:tagLst>
</file>

<file path=ppt/tags/tag350.xml><?xml version="1.0" encoding="utf-8"?>
<p:tagLst xmlns:a="http://schemas.openxmlformats.org/drawingml/2006/main" xmlns:r="http://schemas.openxmlformats.org/officeDocument/2006/relationships" xmlns:p="http://schemas.openxmlformats.org/presentationml/2006/main">
  <p:tag name="AS_UNIQUEID" val="456"/>
</p:tagLst>
</file>

<file path=ppt/tags/tag351.xml><?xml version="1.0" encoding="utf-8"?>
<p:tagLst xmlns:a="http://schemas.openxmlformats.org/drawingml/2006/main" xmlns:r="http://schemas.openxmlformats.org/officeDocument/2006/relationships" xmlns:p="http://schemas.openxmlformats.org/presentationml/2006/main">
  <p:tag name="AS_UNIQUEID" val="457"/>
</p:tagLst>
</file>

<file path=ppt/tags/tag352.xml><?xml version="1.0" encoding="utf-8"?>
<p:tagLst xmlns:a="http://schemas.openxmlformats.org/drawingml/2006/main" xmlns:r="http://schemas.openxmlformats.org/officeDocument/2006/relationships" xmlns:p="http://schemas.openxmlformats.org/presentationml/2006/main">
  <p:tag name="AS_UNIQUEID" val="458"/>
</p:tagLst>
</file>

<file path=ppt/tags/tag353.xml><?xml version="1.0" encoding="utf-8"?>
<p:tagLst xmlns:a="http://schemas.openxmlformats.org/drawingml/2006/main" xmlns:r="http://schemas.openxmlformats.org/officeDocument/2006/relationships" xmlns:p="http://schemas.openxmlformats.org/presentationml/2006/main">
  <p:tag name="AS_UNIQUEID" val="459"/>
</p:tagLst>
</file>

<file path=ppt/tags/tag354.xml><?xml version="1.0" encoding="utf-8"?>
<p:tagLst xmlns:a="http://schemas.openxmlformats.org/drawingml/2006/main" xmlns:r="http://schemas.openxmlformats.org/officeDocument/2006/relationships" xmlns:p="http://schemas.openxmlformats.org/presentationml/2006/main">
  <p:tag name="AS_UNIQUEID" val="460"/>
</p:tagLst>
</file>

<file path=ppt/tags/tag355.xml><?xml version="1.0" encoding="utf-8"?>
<p:tagLst xmlns:a="http://schemas.openxmlformats.org/drawingml/2006/main" xmlns:r="http://schemas.openxmlformats.org/officeDocument/2006/relationships" xmlns:p="http://schemas.openxmlformats.org/presentationml/2006/main">
  <p:tag name="AS_UNIQUEID" val="461"/>
</p:tagLst>
</file>

<file path=ppt/tags/tag356.xml><?xml version="1.0" encoding="utf-8"?>
<p:tagLst xmlns:a="http://schemas.openxmlformats.org/drawingml/2006/main" xmlns:r="http://schemas.openxmlformats.org/officeDocument/2006/relationships" xmlns:p="http://schemas.openxmlformats.org/presentationml/2006/main">
  <p:tag name="AS_UNIQUEID" val="463"/>
</p:tagLst>
</file>

<file path=ppt/tags/tag357.xml><?xml version="1.0" encoding="utf-8"?>
<p:tagLst xmlns:a="http://schemas.openxmlformats.org/drawingml/2006/main" xmlns:r="http://schemas.openxmlformats.org/officeDocument/2006/relationships" xmlns:p="http://schemas.openxmlformats.org/presentationml/2006/main">
  <p:tag name="AS_UNIQUEID" val="464"/>
</p:tagLst>
</file>

<file path=ppt/tags/tag358.xml><?xml version="1.0" encoding="utf-8"?>
<p:tagLst xmlns:a="http://schemas.openxmlformats.org/drawingml/2006/main" xmlns:r="http://schemas.openxmlformats.org/officeDocument/2006/relationships" xmlns:p="http://schemas.openxmlformats.org/presentationml/2006/main">
  <p:tag name="AS_UNIQUEID" val="465"/>
</p:tagLst>
</file>

<file path=ppt/tags/tag359.xml><?xml version="1.0" encoding="utf-8"?>
<p:tagLst xmlns:a="http://schemas.openxmlformats.org/drawingml/2006/main" xmlns:r="http://schemas.openxmlformats.org/officeDocument/2006/relationships" xmlns:p="http://schemas.openxmlformats.org/presentationml/2006/main">
  <p:tag name="AS_UNIQUEID" val="466"/>
</p:tagLst>
</file>

<file path=ppt/tags/tag36.xml><?xml version="1.0" encoding="utf-8"?>
<p:tagLst xmlns:a="http://schemas.openxmlformats.org/drawingml/2006/main" xmlns:r="http://schemas.openxmlformats.org/officeDocument/2006/relationships" xmlns:p="http://schemas.openxmlformats.org/presentationml/2006/main">
  <p:tag name="AS_UNIQUEID" val="83"/>
</p:tagLst>
</file>

<file path=ppt/tags/tag360.xml><?xml version="1.0" encoding="utf-8"?>
<p:tagLst xmlns:a="http://schemas.openxmlformats.org/drawingml/2006/main" xmlns:r="http://schemas.openxmlformats.org/officeDocument/2006/relationships" xmlns:p="http://schemas.openxmlformats.org/presentationml/2006/main">
  <p:tag name="AS_UNIQUEID" val="47"/>
</p:tagLst>
</file>

<file path=ppt/tags/tag361.xml><?xml version="1.0" encoding="utf-8"?>
<p:tagLst xmlns:a="http://schemas.openxmlformats.org/drawingml/2006/main" xmlns:r="http://schemas.openxmlformats.org/officeDocument/2006/relationships" xmlns:p="http://schemas.openxmlformats.org/presentationml/2006/main">
  <p:tag name="AS_UNIQUEID" val="467"/>
</p:tagLst>
</file>

<file path=ppt/tags/tag362.xml><?xml version="1.0" encoding="utf-8"?>
<p:tagLst xmlns:a="http://schemas.openxmlformats.org/drawingml/2006/main" xmlns:r="http://schemas.openxmlformats.org/officeDocument/2006/relationships" xmlns:p="http://schemas.openxmlformats.org/presentationml/2006/main">
  <p:tag name="AS_UNIQUEID" val="468"/>
</p:tagLst>
</file>

<file path=ppt/tags/tag363.xml><?xml version="1.0" encoding="utf-8"?>
<p:tagLst xmlns:a="http://schemas.openxmlformats.org/drawingml/2006/main" xmlns:r="http://schemas.openxmlformats.org/officeDocument/2006/relationships" xmlns:p="http://schemas.openxmlformats.org/presentationml/2006/main">
  <p:tag name="AS_UNIQUEID" val="469"/>
</p:tagLst>
</file>

<file path=ppt/tags/tag364.xml><?xml version="1.0" encoding="utf-8"?>
<p:tagLst xmlns:a="http://schemas.openxmlformats.org/drawingml/2006/main" xmlns:r="http://schemas.openxmlformats.org/officeDocument/2006/relationships" xmlns:p="http://schemas.openxmlformats.org/presentationml/2006/main">
  <p:tag name="AS_UNIQUEID" val="470"/>
</p:tagLst>
</file>

<file path=ppt/tags/tag365.xml><?xml version="1.0" encoding="utf-8"?>
<p:tagLst xmlns:a="http://schemas.openxmlformats.org/drawingml/2006/main" xmlns:r="http://schemas.openxmlformats.org/officeDocument/2006/relationships" xmlns:p="http://schemas.openxmlformats.org/presentationml/2006/main">
  <p:tag name="AS_UNIQUEID" val="471"/>
</p:tagLst>
</file>

<file path=ppt/tags/tag366.xml><?xml version="1.0" encoding="utf-8"?>
<p:tagLst xmlns:a="http://schemas.openxmlformats.org/drawingml/2006/main" xmlns:r="http://schemas.openxmlformats.org/officeDocument/2006/relationships" xmlns:p="http://schemas.openxmlformats.org/presentationml/2006/main">
  <p:tag name="AS_UNIQUEID" val="472"/>
</p:tagLst>
</file>

<file path=ppt/tags/tag367.xml><?xml version="1.0" encoding="utf-8"?>
<p:tagLst xmlns:a="http://schemas.openxmlformats.org/drawingml/2006/main" xmlns:r="http://schemas.openxmlformats.org/officeDocument/2006/relationships" xmlns:p="http://schemas.openxmlformats.org/presentationml/2006/main">
  <p:tag name="AS_UNIQUEID" val="473"/>
</p:tagLst>
</file>

<file path=ppt/tags/tag368.xml><?xml version="1.0" encoding="utf-8"?>
<p:tagLst xmlns:a="http://schemas.openxmlformats.org/drawingml/2006/main" xmlns:r="http://schemas.openxmlformats.org/officeDocument/2006/relationships" xmlns:p="http://schemas.openxmlformats.org/presentationml/2006/main">
  <p:tag name="AS_UNIQUEID" val="474"/>
</p:tagLst>
</file>

<file path=ppt/tags/tag369.xml><?xml version="1.0" encoding="utf-8"?>
<p:tagLst xmlns:a="http://schemas.openxmlformats.org/drawingml/2006/main" xmlns:r="http://schemas.openxmlformats.org/officeDocument/2006/relationships" xmlns:p="http://schemas.openxmlformats.org/presentationml/2006/main">
  <p:tag name="AS_UNIQUEID" val="476"/>
</p:tagLst>
</file>

<file path=ppt/tags/tag37.xml><?xml version="1.0" encoding="utf-8"?>
<p:tagLst xmlns:a="http://schemas.openxmlformats.org/drawingml/2006/main" xmlns:r="http://schemas.openxmlformats.org/officeDocument/2006/relationships" xmlns:p="http://schemas.openxmlformats.org/presentationml/2006/main">
  <p:tag name="AS_UNIQUEID" val="84"/>
</p:tagLst>
</file>

<file path=ppt/tags/tag370.xml><?xml version="1.0" encoding="utf-8"?>
<p:tagLst xmlns:a="http://schemas.openxmlformats.org/drawingml/2006/main" xmlns:r="http://schemas.openxmlformats.org/officeDocument/2006/relationships" xmlns:p="http://schemas.openxmlformats.org/presentationml/2006/main">
  <p:tag name="AS_UNIQUEID" val="477"/>
</p:tagLst>
</file>

<file path=ppt/tags/tag371.xml><?xml version="1.0" encoding="utf-8"?>
<p:tagLst xmlns:a="http://schemas.openxmlformats.org/drawingml/2006/main" xmlns:r="http://schemas.openxmlformats.org/officeDocument/2006/relationships" xmlns:p="http://schemas.openxmlformats.org/presentationml/2006/main">
  <p:tag name="AS_UNIQUEID" val="478"/>
</p:tagLst>
</file>

<file path=ppt/tags/tag372.xml><?xml version="1.0" encoding="utf-8"?>
<p:tagLst xmlns:a="http://schemas.openxmlformats.org/drawingml/2006/main" xmlns:r="http://schemas.openxmlformats.org/officeDocument/2006/relationships" xmlns:p="http://schemas.openxmlformats.org/presentationml/2006/main">
  <p:tag name="AS_UNIQUEID" val="479"/>
</p:tagLst>
</file>

<file path=ppt/tags/tag373.xml><?xml version="1.0" encoding="utf-8"?>
<p:tagLst xmlns:a="http://schemas.openxmlformats.org/drawingml/2006/main" xmlns:r="http://schemas.openxmlformats.org/officeDocument/2006/relationships" xmlns:p="http://schemas.openxmlformats.org/presentationml/2006/main">
  <p:tag name="AS_UNIQUEID" val="47"/>
</p:tagLst>
</file>

<file path=ppt/tags/tag374.xml><?xml version="1.0" encoding="utf-8"?>
<p:tagLst xmlns:a="http://schemas.openxmlformats.org/drawingml/2006/main" xmlns:r="http://schemas.openxmlformats.org/officeDocument/2006/relationships" xmlns:p="http://schemas.openxmlformats.org/presentationml/2006/main">
  <p:tag name="AS_UNIQUEID" val="480"/>
</p:tagLst>
</file>

<file path=ppt/tags/tag375.xml><?xml version="1.0" encoding="utf-8"?>
<p:tagLst xmlns:a="http://schemas.openxmlformats.org/drawingml/2006/main" xmlns:r="http://schemas.openxmlformats.org/officeDocument/2006/relationships" xmlns:p="http://schemas.openxmlformats.org/presentationml/2006/main">
  <p:tag name="AS_UNIQUEID" val="481"/>
</p:tagLst>
</file>

<file path=ppt/tags/tag376.xml><?xml version="1.0" encoding="utf-8"?>
<p:tagLst xmlns:a="http://schemas.openxmlformats.org/drawingml/2006/main" xmlns:r="http://schemas.openxmlformats.org/officeDocument/2006/relationships" xmlns:p="http://schemas.openxmlformats.org/presentationml/2006/main">
  <p:tag name="AS_UNIQUEID" val="482"/>
</p:tagLst>
</file>

<file path=ppt/tags/tag377.xml><?xml version="1.0" encoding="utf-8"?>
<p:tagLst xmlns:a="http://schemas.openxmlformats.org/drawingml/2006/main" xmlns:r="http://schemas.openxmlformats.org/officeDocument/2006/relationships" xmlns:p="http://schemas.openxmlformats.org/presentationml/2006/main">
  <p:tag name="AS_UNIQUEID" val="483"/>
</p:tagLst>
</file>

<file path=ppt/tags/tag378.xml><?xml version="1.0" encoding="utf-8"?>
<p:tagLst xmlns:a="http://schemas.openxmlformats.org/drawingml/2006/main" xmlns:r="http://schemas.openxmlformats.org/officeDocument/2006/relationships" xmlns:p="http://schemas.openxmlformats.org/presentationml/2006/main">
  <p:tag name="AS_UNIQUEID" val="484"/>
</p:tagLst>
</file>

<file path=ppt/tags/tag379.xml><?xml version="1.0" encoding="utf-8"?>
<p:tagLst xmlns:a="http://schemas.openxmlformats.org/drawingml/2006/main" xmlns:r="http://schemas.openxmlformats.org/officeDocument/2006/relationships" xmlns:p="http://schemas.openxmlformats.org/presentationml/2006/main">
  <p:tag name="AS_UNIQUEID" val="485"/>
</p:tagLst>
</file>

<file path=ppt/tags/tag38.xml><?xml version="1.0" encoding="utf-8"?>
<p:tagLst xmlns:a="http://schemas.openxmlformats.org/drawingml/2006/main" xmlns:r="http://schemas.openxmlformats.org/officeDocument/2006/relationships" xmlns:p="http://schemas.openxmlformats.org/presentationml/2006/main">
  <p:tag name="AS_UNIQUEID" val="85"/>
</p:tagLst>
</file>

<file path=ppt/tags/tag380.xml><?xml version="1.0" encoding="utf-8"?>
<p:tagLst xmlns:a="http://schemas.openxmlformats.org/drawingml/2006/main" xmlns:r="http://schemas.openxmlformats.org/officeDocument/2006/relationships" xmlns:p="http://schemas.openxmlformats.org/presentationml/2006/main">
  <p:tag name="AS_UNIQUEID" val="487"/>
</p:tagLst>
</file>

<file path=ppt/tags/tag381.xml><?xml version="1.0" encoding="utf-8"?>
<p:tagLst xmlns:a="http://schemas.openxmlformats.org/drawingml/2006/main" xmlns:r="http://schemas.openxmlformats.org/officeDocument/2006/relationships" xmlns:p="http://schemas.openxmlformats.org/presentationml/2006/main">
  <p:tag name="AS_UNIQUEID" val="488"/>
</p:tagLst>
</file>

<file path=ppt/tags/tag382.xml><?xml version="1.0" encoding="utf-8"?>
<p:tagLst xmlns:a="http://schemas.openxmlformats.org/drawingml/2006/main" xmlns:r="http://schemas.openxmlformats.org/officeDocument/2006/relationships" xmlns:p="http://schemas.openxmlformats.org/presentationml/2006/main">
  <p:tag name="AS_UNIQUEID" val="489"/>
</p:tagLst>
</file>

<file path=ppt/tags/tag383.xml><?xml version="1.0" encoding="utf-8"?>
<p:tagLst xmlns:a="http://schemas.openxmlformats.org/drawingml/2006/main" xmlns:r="http://schemas.openxmlformats.org/officeDocument/2006/relationships" xmlns:p="http://schemas.openxmlformats.org/presentationml/2006/main">
  <p:tag name="AS_UNIQUEID" val="490"/>
</p:tagLst>
</file>

<file path=ppt/tags/tag384.xml><?xml version="1.0" encoding="utf-8"?>
<p:tagLst xmlns:a="http://schemas.openxmlformats.org/drawingml/2006/main" xmlns:r="http://schemas.openxmlformats.org/officeDocument/2006/relationships" xmlns:p="http://schemas.openxmlformats.org/presentationml/2006/main">
  <p:tag name="AS_UNIQUEID" val="47"/>
</p:tagLst>
</file>

<file path=ppt/tags/tag385.xml><?xml version="1.0" encoding="utf-8"?>
<p:tagLst xmlns:a="http://schemas.openxmlformats.org/drawingml/2006/main" xmlns:r="http://schemas.openxmlformats.org/officeDocument/2006/relationships" xmlns:p="http://schemas.openxmlformats.org/presentationml/2006/main">
  <p:tag name="AS_UNIQUEID" val="491"/>
</p:tagLst>
</file>

<file path=ppt/tags/tag386.xml><?xml version="1.0" encoding="utf-8"?>
<p:tagLst xmlns:a="http://schemas.openxmlformats.org/drawingml/2006/main" xmlns:r="http://schemas.openxmlformats.org/officeDocument/2006/relationships" xmlns:p="http://schemas.openxmlformats.org/presentationml/2006/main">
  <p:tag name="AS_UNIQUEID" val="492"/>
</p:tagLst>
</file>

<file path=ppt/tags/tag387.xml><?xml version="1.0" encoding="utf-8"?>
<p:tagLst xmlns:a="http://schemas.openxmlformats.org/drawingml/2006/main" xmlns:r="http://schemas.openxmlformats.org/officeDocument/2006/relationships" xmlns:p="http://schemas.openxmlformats.org/presentationml/2006/main">
  <p:tag name="AS_UNIQUEID" val="493"/>
</p:tagLst>
</file>

<file path=ppt/tags/tag388.xml><?xml version="1.0" encoding="utf-8"?>
<p:tagLst xmlns:a="http://schemas.openxmlformats.org/drawingml/2006/main" xmlns:r="http://schemas.openxmlformats.org/officeDocument/2006/relationships" xmlns:p="http://schemas.openxmlformats.org/presentationml/2006/main">
  <p:tag name="AS_UNIQUEID" val="494"/>
</p:tagLst>
</file>

<file path=ppt/tags/tag389.xml><?xml version="1.0" encoding="utf-8"?>
<p:tagLst xmlns:a="http://schemas.openxmlformats.org/drawingml/2006/main" xmlns:r="http://schemas.openxmlformats.org/officeDocument/2006/relationships" xmlns:p="http://schemas.openxmlformats.org/presentationml/2006/main">
  <p:tag name="AS_UNIQUEID" val="495"/>
</p:tagLst>
</file>

<file path=ppt/tags/tag39.xml><?xml version="1.0" encoding="utf-8"?>
<p:tagLst xmlns:a="http://schemas.openxmlformats.org/drawingml/2006/main" xmlns:r="http://schemas.openxmlformats.org/officeDocument/2006/relationships" xmlns:p="http://schemas.openxmlformats.org/presentationml/2006/main">
  <p:tag name="AS_UNIQUEID" val="86"/>
</p:tagLst>
</file>

<file path=ppt/tags/tag390.xml><?xml version="1.0" encoding="utf-8"?>
<p:tagLst xmlns:a="http://schemas.openxmlformats.org/drawingml/2006/main" xmlns:r="http://schemas.openxmlformats.org/officeDocument/2006/relationships" xmlns:p="http://schemas.openxmlformats.org/presentationml/2006/main">
  <p:tag name="AS_UNIQUEID" val="497"/>
</p:tagLst>
</file>

<file path=ppt/tags/tag391.xml><?xml version="1.0" encoding="utf-8"?>
<p:tagLst xmlns:a="http://schemas.openxmlformats.org/drawingml/2006/main" xmlns:r="http://schemas.openxmlformats.org/officeDocument/2006/relationships" xmlns:p="http://schemas.openxmlformats.org/presentationml/2006/main">
  <p:tag name="AS_UNIQUEID" val="498"/>
</p:tagLst>
</file>

<file path=ppt/tags/tag392.xml><?xml version="1.0" encoding="utf-8"?>
<p:tagLst xmlns:a="http://schemas.openxmlformats.org/drawingml/2006/main" xmlns:r="http://schemas.openxmlformats.org/officeDocument/2006/relationships" xmlns:p="http://schemas.openxmlformats.org/presentationml/2006/main">
  <p:tag name="AS_UNIQUEID" val="499"/>
</p:tagLst>
</file>

<file path=ppt/tags/tag393.xml><?xml version="1.0" encoding="utf-8"?>
<p:tagLst xmlns:a="http://schemas.openxmlformats.org/drawingml/2006/main" xmlns:r="http://schemas.openxmlformats.org/officeDocument/2006/relationships" xmlns:p="http://schemas.openxmlformats.org/presentationml/2006/main">
  <p:tag name="AS_UNIQUEID" val="500"/>
</p:tagLst>
</file>

<file path=ppt/tags/tag394.xml><?xml version="1.0" encoding="utf-8"?>
<p:tagLst xmlns:a="http://schemas.openxmlformats.org/drawingml/2006/main" xmlns:r="http://schemas.openxmlformats.org/officeDocument/2006/relationships" xmlns:p="http://schemas.openxmlformats.org/presentationml/2006/main">
  <p:tag name="AS_UNIQUEID" val="47"/>
</p:tagLst>
</file>

<file path=ppt/tags/tag395.xml><?xml version="1.0" encoding="utf-8"?>
<p:tagLst xmlns:a="http://schemas.openxmlformats.org/drawingml/2006/main" xmlns:r="http://schemas.openxmlformats.org/officeDocument/2006/relationships" xmlns:p="http://schemas.openxmlformats.org/presentationml/2006/main">
  <p:tag name="AS_UNIQUEID" val="501"/>
</p:tagLst>
</file>

<file path=ppt/tags/tag396.xml><?xml version="1.0" encoding="utf-8"?>
<p:tagLst xmlns:a="http://schemas.openxmlformats.org/drawingml/2006/main" xmlns:r="http://schemas.openxmlformats.org/officeDocument/2006/relationships" xmlns:p="http://schemas.openxmlformats.org/presentationml/2006/main">
  <p:tag name="AS_UNIQUEID" val="503"/>
</p:tagLst>
</file>

<file path=ppt/tags/tag397.xml><?xml version="1.0" encoding="utf-8"?>
<p:tagLst xmlns:a="http://schemas.openxmlformats.org/drawingml/2006/main" xmlns:r="http://schemas.openxmlformats.org/officeDocument/2006/relationships" xmlns:p="http://schemas.openxmlformats.org/presentationml/2006/main">
  <p:tag name="AS_UNIQUEID" val="504"/>
</p:tagLst>
</file>

<file path=ppt/tags/tag398.xml><?xml version="1.0" encoding="utf-8"?>
<p:tagLst xmlns:a="http://schemas.openxmlformats.org/drawingml/2006/main" xmlns:r="http://schemas.openxmlformats.org/officeDocument/2006/relationships" xmlns:p="http://schemas.openxmlformats.org/presentationml/2006/main">
  <p:tag name="AS_UNIQUEID" val="505"/>
</p:tagLst>
</file>

<file path=ppt/tags/tag399.xml><?xml version="1.0" encoding="utf-8"?>
<p:tagLst xmlns:a="http://schemas.openxmlformats.org/drawingml/2006/main" xmlns:r="http://schemas.openxmlformats.org/officeDocument/2006/relationships" xmlns:p="http://schemas.openxmlformats.org/presentationml/2006/main">
  <p:tag name="AS_UNIQUEID" val="506"/>
</p:tagLst>
</file>

<file path=ppt/tags/tag4.xml><?xml version="1.0" encoding="utf-8"?>
<p:tagLst xmlns:a="http://schemas.openxmlformats.org/drawingml/2006/main" xmlns:r="http://schemas.openxmlformats.org/officeDocument/2006/relationships" xmlns:p="http://schemas.openxmlformats.org/presentationml/2006/main">
  <p:tag name="AS_UNIQUEID" val="128"/>
</p:tagLst>
</file>

<file path=ppt/tags/tag40.xml><?xml version="1.0" encoding="utf-8"?>
<p:tagLst xmlns:a="http://schemas.openxmlformats.org/drawingml/2006/main" xmlns:r="http://schemas.openxmlformats.org/officeDocument/2006/relationships" xmlns:p="http://schemas.openxmlformats.org/presentationml/2006/main">
  <p:tag name="AS_UNIQUEID" val="88"/>
</p:tagLst>
</file>

<file path=ppt/tags/tag400.xml><?xml version="1.0" encoding="utf-8"?>
<p:tagLst xmlns:a="http://schemas.openxmlformats.org/drawingml/2006/main" xmlns:r="http://schemas.openxmlformats.org/officeDocument/2006/relationships" xmlns:p="http://schemas.openxmlformats.org/presentationml/2006/main">
  <p:tag name="AS_UNIQUEID" val="47"/>
</p:tagLst>
</file>

<file path=ppt/tags/tag401.xml><?xml version="1.0" encoding="utf-8"?>
<p:tagLst xmlns:a="http://schemas.openxmlformats.org/drawingml/2006/main" xmlns:r="http://schemas.openxmlformats.org/officeDocument/2006/relationships" xmlns:p="http://schemas.openxmlformats.org/presentationml/2006/main">
  <p:tag name="AS_UNIQUEID" val="507"/>
</p:tagLst>
</file>

<file path=ppt/tags/tag402.xml><?xml version="1.0" encoding="utf-8"?>
<p:tagLst xmlns:a="http://schemas.openxmlformats.org/drawingml/2006/main" xmlns:r="http://schemas.openxmlformats.org/officeDocument/2006/relationships" xmlns:p="http://schemas.openxmlformats.org/presentationml/2006/main">
  <p:tag name="AS_UNIQUEID" val="509"/>
</p:tagLst>
</file>

<file path=ppt/tags/tag403.xml><?xml version="1.0" encoding="utf-8"?>
<p:tagLst xmlns:a="http://schemas.openxmlformats.org/drawingml/2006/main" xmlns:r="http://schemas.openxmlformats.org/officeDocument/2006/relationships" xmlns:p="http://schemas.openxmlformats.org/presentationml/2006/main">
  <p:tag name="AS_UNIQUEID" val="510"/>
</p:tagLst>
</file>

<file path=ppt/tags/tag404.xml><?xml version="1.0" encoding="utf-8"?>
<p:tagLst xmlns:a="http://schemas.openxmlformats.org/drawingml/2006/main" xmlns:r="http://schemas.openxmlformats.org/officeDocument/2006/relationships" xmlns:p="http://schemas.openxmlformats.org/presentationml/2006/main">
  <p:tag name="AS_UNIQUEID" val="511"/>
</p:tagLst>
</file>

<file path=ppt/tags/tag405.xml><?xml version="1.0" encoding="utf-8"?>
<p:tagLst xmlns:a="http://schemas.openxmlformats.org/drawingml/2006/main" xmlns:r="http://schemas.openxmlformats.org/officeDocument/2006/relationships" xmlns:p="http://schemas.openxmlformats.org/presentationml/2006/main">
  <p:tag name="AS_UNIQUEID" val="512"/>
</p:tagLst>
</file>

<file path=ppt/tags/tag406.xml><?xml version="1.0" encoding="utf-8"?>
<p:tagLst xmlns:a="http://schemas.openxmlformats.org/drawingml/2006/main" xmlns:r="http://schemas.openxmlformats.org/officeDocument/2006/relationships" xmlns:p="http://schemas.openxmlformats.org/presentationml/2006/main">
  <p:tag name="AS_UNIQUEID" val="47"/>
</p:tagLst>
</file>

<file path=ppt/tags/tag407.xml><?xml version="1.0" encoding="utf-8"?>
<p:tagLst xmlns:a="http://schemas.openxmlformats.org/drawingml/2006/main" xmlns:r="http://schemas.openxmlformats.org/officeDocument/2006/relationships" xmlns:p="http://schemas.openxmlformats.org/presentationml/2006/main">
  <p:tag name="AS_UNIQUEID" val="513"/>
</p:tagLst>
</file>

<file path=ppt/tags/tag408.xml><?xml version="1.0" encoding="utf-8"?>
<p:tagLst xmlns:a="http://schemas.openxmlformats.org/drawingml/2006/main" xmlns:r="http://schemas.openxmlformats.org/officeDocument/2006/relationships" xmlns:p="http://schemas.openxmlformats.org/presentationml/2006/main">
  <p:tag name="AS_UNIQUEID" val="515"/>
</p:tagLst>
</file>

<file path=ppt/tags/tag409.xml><?xml version="1.0" encoding="utf-8"?>
<p:tagLst xmlns:a="http://schemas.openxmlformats.org/drawingml/2006/main" xmlns:r="http://schemas.openxmlformats.org/officeDocument/2006/relationships" xmlns:p="http://schemas.openxmlformats.org/presentationml/2006/main">
  <p:tag name="AS_UNIQUEID" val="516"/>
</p:tagLst>
</file>

<file path=ppt/tags/tag41.xml><?xml version="1.0" encoding="utf-8"?>
<p:tagLst xmlns:a="http://schemas.openxmlformats.org/drawingml/2006/main" xmlns:r="http://schemas.openxmlformats.org/officeDocument/2006/relationships" xmlns:p="http://schemas.openxmlformats.org/presentationml/2006/main">
  <p:tag name="AS_UNIQUEID" val="89"/>
</p:tagLst>
</file>

<file path=ppt/tags/tag410.xml><?xml version="1.0" encoding="utf-8"?>
<p:tagLst xmlns:a="http://schemas.openxmlformats.org/drawingml/2006/main" xmlns:r="http://schemas.openxmlformats.org/officeDocument/2006/relationships" xmlns:p="http://schemas.openxmlformats.org/presentationml/2006/main">
  <p:tag name="AS_UNIQUEID" val="517"/>
</p:tagLst>
</file>

<file path=ppt/tags/tag411.xml><?xml version="1.0" encoding="utf-8"?>
<p:tagLst xmlns:a="http://schemas.openxmlformats.org/drawingml/2006/main" xmlns:r="http://schemas.openxmlformats.org/officeDocument/2006/relationships" xmlns:p="http://schemas.openxmlformats.org/presentationml/2006/main">
  <p:tag name="AS_UNIQUEID" val="518"/>
</p:tagLst>
</file>

<file path=ppt/tags/tag412.xml><?xml version="1.0" encoding="utf-8"?>
<p:tagLst xmlns:a="http://schemas.openxmlformats.org/drawingml/2006/main" xmlns:r="http://schemas.openxmlformats.org/officeDocument/2006/relationships" xmlns:p="http://schemas.openxmlformats.org/presentationml/2006/main">
  <p:tag name="AS_UNIQUEID" val="47"/>
</p:tagLst>
</file>

<file path=ppt/tags/tag413.xml><?xml version="1.0" encoding="utf-8"?>
<p:tagLst xmlns:a="http://schemas.openxmlformats.org/drawingml/2006/main" xmlns:r="http://schemas.openxmlformats.org/officeDocument/2006/relationships" xmlns:p="http://schemas.openxmlformats.org/presentationml/2006/main">
  <p:tag name="AS_UNIQUEID" val="519"/>
</p:tagLst>
</file>

<file path=ppt/tags/tag414.xml><?xml version="1.0" encoding="utf-8"?>
<p:tagLst xmlns:a="http://schemas.openxmlformats.org/drawingml/2006/main" xmlns:r="http://schemas.openxmlformats.org/officeDocument/2006/relationships" xmlns:p="http://schemas.openxmlformats.org/presentationml/2006/main">
  <p:tag name="AS_UNIQUEID" val="521"/>
</p:tagLst>
</file>

<file path=ppt/tags/tag415.xml><?xml version="1.0" encoding="utf-8"?>
<p:tagLst xmlns:a="http://schemas.openxmlformats.org/drawingml/2006/main" xmlns:r="http://schemas.openxmlformats.org/officeDocument/2006/relationships" xmlns:p="http://schemas.openxmlformats.org/presentationml/2006/main">
  <p:tag name="AS_UNIQUEID" val="522"/>
</p:tagLst>
</file>

<file path=ppt/tags/tag416.xml><?xml version="1.0" encoding="utf-8"?>
<p:tagLst xmlns:a="http://schemas.openxmlformats.org/drawingml/2006/main" xmlns:r="http://schemas.openxmlformats.org/officeDocument/2006/relationships" xmlns:p="http://schemas.openxmlformats.org/presentationml/2006/main">
  <p:tag name="AS_UNIQUEID" val="523"/>
</p:tagLst>
</file>

<file path=ppt/tags/tag417.xml><?xml version="1.0" encoding="utf-8"?>
<p:tagLst xmlns:a="http://schemas.openxmlformats.org/drawingml/2006/main" xmlns:r="http://schemas.openxmlformats.org/officeDocument/2006/relationships" xmlns:p="http://schemas.openxmlformats.org/presentationml/2006/main">
  <p:tag name="AS_UNIQUEID" val="524"/>
</p:tagLst>
</file>

<file path=ppt/tags/tag418.xml><?xml version="1.0" encoding="utf-8"?>
<p:tagLst xmlns:a="http://schemas.openxmlformats.org/drawingml/2006/main" xmlns:r="http://schemas.openxmlformats.org/officeDocument/2006/relationships" xmlns:p="http://schemas.openxmlformats.org/presentationml/2006/main">
  <p:tag name="AS_UNIQUEID" val="47"/>
</p:tagLst>
</file>

<file path=ppt/tags/tag419.xml><?xml version="1.0" encoding="utf-8"?>
<p:tagLst xmlns:a="http://schemas.openxmlformats.org/drawingml/2006/main" xmlns:r="http://schemas.openxmlformats.org/officeDocument/2006/relationships" xmlns:p="http://schemas.openxmlformats.org/presentationml/2006/main">
  <p:tag name="AS_UNIQUEID" val="525"/>
</p:tagLst>
</file>

<file path=ppt/tags/tag42.xml><?xml version="1.0" encoding="utf-8"?>
<p:tagLst xmlns:a="http://schemas.openxmlformats.org/drawingml/2006/main" xmlns:r="http://schemas.openxmlformats.org/officeDocument/2006/relationships" xmlns:p="http://schemas.openxmlformats.org/presentationml/2006/main">
  <p:tag name="AS_UNIQUEID" val="90"/>
</p:tagLst>
</file>

<file path=ppt/tags/tag420.xml><?xml version="1.0" encoding="utf-8"?>
<p:tagLst xmlns:a="http://schemas.openxmlformats.org/drawingml/2006/main" xmlns:r="http://schemas.openxmlformats.org/officeDocument/2006/relationships" xmlns:p="http://schemas.openxmlformats.org/presentationml/2006/main">
  <p:tag name="AS_UNIQUEID" val="527"/>
</p:tagLst>
</file>

<file path=ppt/tags/tag421.xml><?xml version="1.0" encoding="utf-8"?>
<p:tagLst xmlns:a="http://schemas.openxmlformats.org/drawingml/2006/main" xmlns:r="http://schemas.openxmlformats.org/officeDocument/2006/relationships" xmlns:p="http://schemas.openxmlformats.org/presentationml/2006/main">
  <p:tag name="AS_UNIQUEID" val="528"/>
</p:tagLst>
</file>

<file path=ppt/tags/tag422.xml><?xml version="1.0" encoding="utf-8"?>
<p:tagLst xmlns:a="http://schemas.openxmlformats.org/drawingml/2006/main" xmlns:r="http://schemas.openxmlformats.org/officeDocument/2006/relationships" xmlns:p="http://schemas.openxmlformats.org/presentationml/2006/main">
  <p:tag name="AS_UNIQUEID" val="529"/>
</p:tagLst>
</file>

<file path=ppt/tags/tag423.xml><?xml version="1.0" encoding="utf-8"?>
<p:tagLst xmlns:a="http://schemas.openxmlformats.org/drawingml/2006/main" xmlns:r="http://schemas.openxmlformats.org/officeDocument/2006/relationships" xmlns:p="http://schemas.openxmlformats.org/presentationml/2006/main">
  <p:tag name="AS_UNIQUEID" val="530"/>
</p:tagLst>
</file>

<file path=ppt/tags/tag424.xml><?xml version="1.0" encoding="utf-8"?>
<p:tagLst xmlns:a="http://schemas.openxmlformats.org/drawingml/2006/main" xmlns:r="http://schemas.openxmlformats.org/officeDocument/2006/relationships" xmlns:p="http://schemas.openxmlformats.org/presentationml/2006/main">
  <p:tag name="AS_UNIQUEID" val="47"/>
</p:tagLst>
</file>

<file path=ppt/tags/tag425.xml><?xml version="1.0" encoding="utf-8"?>
<p:tagLst xmlns:a="http://schemas.openxmlformats.org/drawingml/2006/main" xmlns:r="http://schemas.openxmlformats.org/officeDocument/2006/relationships" xmlns:p="http://schemas.openxmlformats.org/presentationml/2006/main">
  <p:tag name="AS_UNIQUEID" val="531"/>
</p:tagLst>
</file>

<file path=ppt/tags/tag426.xml><?xml version="1.0" encoding="utf-8"?>
<p:tagLst xmlns:a="http://schemas.openxmlformats.org/drawingml/2006/main" xmlns:r="http://schemas.openxmlformats.org/officeDocument/2006/relationships" xmlns:p="http://schemas.openxmlformats.org/presentationml/2006/main">
  <p:tag name="AS_UNIQUEID" val="533"/>
</p:tagLst>
</file>

<file path=ppt/tags/tag427.xml><?xml version="1.0" encoding="utf-8"?>
<p:tagLst xmlns:a="http://schemas.openxmlformats.org/drawingml/2006/main" xmlns:r="http://schemas.openxmlformats.org/officeDocument/2006/relationships" xmlns:p="http://schemas.openxmlformats.org/presentationml/2006/main">
  <p:tag name="AS_UNIQUEID" val="534"/>
</p:tagLst>
</file>

<file path=ppt/tags/tag428.xml><?xml version="1.0" encoding="utf-8"?>
<p:tagLst xmlns:a="http://schemas.openxmlformats.org/drawingml/2006/main" xmlns:r="http://schemas.openxmlformats.org/officeDocument/2006/relationships" xmlns:p="http://schemas.openxmlformats.org/presentationml/2006/main">
  <p:tag name="AS_UNIQUEID" val="535"/>
</p:tagLst>
</file>

<file path=ppt/tags/tag429.xml><?xml version="1.0" encoding="utf-8"?>
<p:tagLst xmlns:a="http://schemas.openxmlformats.org/drawingml/2006/main" xmlns:r="http://schemas.openxmlformats.org/officeDocument/2006/relationships" xmlns:p="http://schemas.openxmlformats.org/presentationml/2006/main">
  <p:tag name="AS_UNIQUEID" val="536"/>
</p:tagLst>
</file>

<file path=ppt/tags/tag43.xml><?xml version="1.0" encoding="utf-8"?>
<p:tagLst xmlns:a="http://schemas.openxmlformats.org/drawingml/2006/main" xmlns:r="http://schemas.openxmlformats.org/officeDocument/2006/relationships" xmlns:p="http://schemas.openxmlformats.org/presentationml/2006/main">
  <p:tag name="AS_UNIQUEID" val="92"/>
</p:tagLst>
</file>

<file path=ppt/tags/tag430.xml><?xml version="1.0" encoding="utf-8"?>
<p:tagLst xmlns:a="http://schemas.openxmlformats.org/drawingml/2006/main" xmlns:r="http://schemas.openxmlformats.org/officeDocument/2006/relationships" xmlns:p="http://schemas.openxmlformats.org/presentationml/2006/main">
  <p:tag name="AS_UNIQUEID" val="47"/>
</p:tagLst>
</file>

<file path=ppt/tags/tag431.xml><?xml version="1.0" encoding="utf-8"?>
<p:tagLst xmlns:a="http://schemas.openxmlformats.org/drawingml/2006/main" xmlns:r="http://schemas.openxmlformats.org/officeDocument/2006/relationships" xmlns:p="http://schemas.openxmlformats.org/presentationml/2006/main">
  <p:tag name="AS_UNIQUEID" val="537"/>
</p:tagLst>
</file>

<file path=ppt/tags/tag432.xml><?xml version="1.0" encoding="utf-8"?>
<p:tagLst xmlns:a="http://schemas.openxmlformats.org/drawingml/2006/main" xmlns:r="http://schemas.openxmlformats.org/officeDocument/2006/relationships" xmlns:p="http://schemas.openxmlformats.org/presentationml/2006/main">
  <p:tag name="AS_UNIQUEID" val="539"/>
</p:tagLst>
</file>

<file path=ppt/tags/tag433.xml><?xml version="1.0" encoding="utf-8"?>
<p:tagLst xmlns:a="http://schemas.openxmlformats.org/drawingml/2006/main" xmlns:r="http://schemas.openxmlformats.org/officeDocument/2006/relationships" xmlns:p="http://schemas.openxmlformats.org/presentationml/2006/main">
  <p:tag name="AS_UNIQUEID" val="540"/>
</p:tagLst>
</file>

<file path=ppt/tags/tag434.xml><?xml version="1.0" encoding="utf-8"?>
<p:tagLst xmlns:a="http://schemas.openxmlformats.org/drawingml/2006/main" xmlns:r="http://schemas.openxmlformats.org/officeDocument/2006/relationships" xmlns:p="http://schemas.openxmlformats.org/presentationml/2006/main">
  <p:tag name="AS_UNIQUEID" val="541"/>
</p:tagLst>
</file>

<file path=ppt/tags/tag435.xml><?xml version="1.0" encoding="utf-8"?>
<p:tagLst xmlns:a="http://schemas.openxmlformats.org/drawingml/2006/main" xmlns:r="http://schemas.openxmlformats.org/officeDocument/2006/relationships" xmlns:p="http://schemas.openxmlformats.org/presentationml/2006/main">
  <p:tag name="AS_UNIQUEID" val="542"/>
</p:tagLst>
</file>

<file path=ppt/tags/tag436.xml><?xml version="1.0" encoding="utf-8"?>
<p:tagLst xmlns:a="http://schemas.openxmlformats.org/drawingml/2006/main" xmlns:r="http://schemas.openxmlformats.org/officeDocument/2006/relationships" xmlns:p="http://schemas.openxmlformats.org/presentationml/2006/main">
  <p:tag name="AS_UNIQUEID" val="47"/>
</p:tagLst>
</file>

<file path=ppt/tags/tag437.xml><?xml version="1.0" encoding="utf-8"?>
<p:tagLst xmlns:a="http://schemas.openxmlformats.org/drawingml/2006/main" xmlns:r="http://schemas.openxmlformats.org/officeDocument/2006/relationships" xmlns:p="http://schemas.openxmlformats.org/presentationml/2006/main">
  <p:tag name="AS_UNIQUEID" val="543"/>
</p:tagLst>
</file>

<file path=ppt/tags/tag438.xml><?xml version="1.0" encoding="utf-8"?>
<p:tagLst xmlns:a="http://schemas.openxmlformats.org/drawingml/2006/main" xmlns:r="http://schemas.openxmlformats.org/officeDocument/2006/relationships" xmlns:p="http://schemas.openxmlformats.org/presentationml/2006/main">
  <p:tag name="AS_UNIQUEID" val="545"/>
</p:tagLst>
</file>

<file path=ppt/tags/tag439.xml><?xml version="1.0" encoding="utf-8"?>
<p:tagLst xmlns:a="http://schemas.openxmlformats.org/drawingml/2006/main" xmlns:r="http://schemas.openxmlformats.org/officeDocument/2006/relationships" xmlns:p="http://schemas.openxmlformats.org/presentationml/2006/main">
  <p:tag name="AS_UNIQUEID" val="546"/>
</p:tagLst>
</file>

<file path=ppt/tags/tag44.xml><?xml version="1.0" encoding="utf-8"?>
<p:tagLst xmlns:a="http://schemas.openxmlformats.org/drawingml/2006/main" xmlns:r="http://schemas.openxmlformats.org/officeDocument/2006/relationships" xmlns:p="http://schemas.openxmlformats.org/presentationml/2006/main">
  <p:tag name="AS_UNIQUEID" val="93"/>
</p:tagLst>
</file>

<file path=ppt/tags/tag440.xml><?xml version="1.0" encoding="utf-8"?>
<p:tagLst xmlns:a="http://schemas.openxmlformats.org/drawingml/2006/main" xmlns:r="http://schemas.openxmlformats.org/officeDocument/2006/relationships" xmlns:p="http://schemas.openxmlformats.org/presentationml/2006/main">
  <p:tag name="AS_UNIQUEID" val="547"/>
</p:tagLst>
</file>

<file path=ppt/tags/tag441.xml><?xml version="1.0" encoding="utf-8"?>
<p:tagLst xmlns:a="http://schemas.openxmlformats.org/drawingml/2006/main" xmlns:r="http://schemas.openxmlformats.org/officeDocument/2006/relationships" xmlns:p="http://schemas.openxmlformats.org/presentationml/2006/main">
  <p:tag name="AS_UNIQUEID" val="552"/>
</p:tagLst>
</file>

<file path=ppt/tags/tag442.xml><?xml version="1.0" encoding="utf-8"?>
<p:tagLst xmlns:a="http://schemas.openxmlformats.org/drawingml/2006/main" xmlns:r="http://schemas.openxmlformats.org/officeDocument/2006/relationships" xmlns:p="http://schemas.openxmlformats.org/presentationml/2006/main">
  <p:tag name="AS_UNIQUEID" val="548"/>
</p:tagLst>
</file>

<file path=ppt/tags/tag443.xml><?xml version="1.0" encoding="utf-8"?>
<p:tagLst xmlns:a="http://schemas.openxmlformats.org/drawingml/2006/main" xmlns:r="http://schemas.openxmlformats.org/officeDocument/2006/relationships" xmlns:p="http://schemas.openxmlformats.org/presentationml/2006/main">
  <p:tag name="AS_UNIQUEID" val="549"/>
</p:tagLst>
</file>

<file path=ppt/tags/tag444.xml><?xml version="1.0" encoding="utf-8"?>
<p:tagLst xmlns:a="http://schemas.openxmlformats.org/drawingml/2006/main" xmlns:r="http://schemas.openxmlformats.org/officeDocument/2006/relationships" xmlns:p="http://schemas.openxmlformats.org/presentationml/2006/main">
  <p:tag name="AS_UNIQUEID" val="550"/>
</p:tagLst>
</file>

<file path=ppt/tags/tag445.xml><?xml version="1.0" encoding="utf-8"?>
<p:tagLst xmlns:a="http://schemas.openxmlformats.org/drawingml/2006/main" xmlns:r="http://schemas.openxmlformats.org/officeDocument/2006/relationships" xmlns:p="http://schemas.openxmlformats.org/presentationml/2006/main">
  <p:tag name="AS_UNIQUEID" val="551"/>
</p:tagLst>
</file>

<file path=ppt/tags/tag446.xml><?xml version="1.0" encoding="utf-8"?>
<p:tagLst xmlns:a="http://schemas.openxmlformats.org/drawingml/2006/main" xmlns:r="http://schemas.openxmlformats.org/officeDocument/2006/relationships" xmlns:p="http://schemas.openxmlformats.org/presentationml/2006/main">
  <p:tag name="AS_UNIQUEID" val="554"/>
</p:tagLst>
</file>

<file path=ppt/tags/tag447.xml><?xml version="1.0" encoding="utf-8"?>
<p:tagLst xmlns:a="http://schemas.openxmlformats.org/drawingml/2006/main" xmlns:r="http://schemas.openxmlformats.org/officeDocument/2006/relationships" xmlns:p="http://schemas.openxmlformats.org/presentationml/2006/main">
  <p:tag name="AS_UNIQUEID" val="560"/>
</p:tagLst>
</file>

<file path=ppt/tags/tag448.xml><?xml version="1.0" encoding="utf-8"?>
<p:tagLst xmlns:a="http://schemas.openxmlformats.org/drawingml/2006/main" xmlns:r="http://schemas.openxmlformats.org/officeDocument/2006/relationships" xmlns:p="http://schemas.openxmlformats.org/presentationml/2006/main">
  <p:tag name="AS_UNIQUEID" val="561"/>
</p:tagLst>
</file>

<file path=ppt/tags/tag449.xml><?xml version="1.0" encoding="utf-8"?>
<p:tagLst xmlns:a="http://schemas.openxmlformats.org/drawingml/2006/main" xmlns:r="http://schemas.openxmlformats.org/officeDocument/2006/relationships" xmlns:p="http://schemas.openxmlformats.org/presentationml/2006/main">
  <p:tag name="AS_UNIQUEID" val="562"/>
</p:tagLst>
</file>

<file path=ppt/tags/tag45.xml><?xml version="1.0" encoding="utf-8"?>
<p:tagLst xmlns:a="http://schemas.openxmlformats.org/drawingml/2006/main" xmlns:r="http://schemas.openxmlformats.org/officeDocument/2006/relationships" xmlns:p="http://schemas.openxmlformats.org/presentationml/2006/main">
  <p:tag name="AS_UNIQUEID" val="94"/>
</p:tagLst>
</file>

<file path=ppt/tags/tag450.xml><?xml version="1.0" encoding="utf-8"?>
<p:tagLst xmlns:a="http://schemas.openxmlformats.org/drawingml/2006/main" xmlns:r="http://schemas.openxmlformats.org/officeDocument/2006/relationships" xmlns:p="http://schemas.openxmlformats.org/presentationml/2006/main">
  <p:tag name="AS_UNIQUEID" val="563"/>
</p:tagLst>
</file>

<file path=ppt/tags/tag451.xml><?xml version="1.0" encoding="utf-8"?>
<p:tagLst xmlns:a="http://schemas.openxmlformats.org/drawingml/2006/main" xmlns:r="http://schemas.openxmlformats.org/officeDocument/2006/relationships" xmlns:p="http://schemas.openxmlformats.org/presentationml/2006/main">
  <p:tag name="AS_UNIQUEID" val="555"/>
</p:tagLst>
</file>

<file path=ppt/tags/tag452.xml><?xml version="1.0" encoding="utf-8"?>
<p:tagLst xmlns:a="http://schemas.openxmlformats.org/drawingml/2006/main" xmlns:r="http://schemas.openxmlformats.org/officeDocument/2006/relationships" xmlns:p="http://schemas.openxmlformats.org/presentationml/2006/main">
  <p:tag name="AS_UNIQUEID" val="556"/>
</p:tagLst>
</file>

<file path=ppt/tags/tag453.xml><?xml version="1.0" encoding="utf-8"?>
<p:tagLst xmlns:a="http://schemas.openxmlformats.org/drawingml/2006/main" xmlns:r="http://schemas.openxmlformats.org/officeDocument/2006/relationships" xmlns:p="http://schemas.openxmlformats.org/presentationml/2006/main">
  <p:tag name="AS_UNIQUEID" val="557"/>
</p:tagLst>
</file>

<file path=ppt/tags/tag454.xml><?xml version="1.0" encoding="utf-8"?>
<p:tagLst xmlns:a="http://schemas.openxmlformats.org/drawingml/2006/main" xmlns:r="http://schemas.openxmlformats.org/officeDocument/2006/relationships" xmlns:p="http://schemas.openxmlformats.org/presentationml/2006/main">
  <p:tag name="AS_UNIQUEID" val="558"/>
</p:tagLst>
</file>

<file path=ppt/tags/tag455.xml><?xml version="1.0" encoding="utf-8"?>
<p:tagLst xmlns:a="http://schemas.openxmlformats.org/drawingml/2006/main" xmlns:r="http://schemas.openxmlformats.org/officeDocument/2006/relationships" xmlns:p="http://schemas.openxmlformats.org/presentationml/2006/main">
  <p:tag name="AS_UNIQUEID" val="559"/>
</p:tagLst>
</file>

<file path=ppt/tags/tag456.xml><?xml version="1.0" encoding="utf-8"?>
<p:tagLst xmlns:a="http://schemas.openxmlformats.org/drawingml/2006/main" xmlns:r="http://schemas.openxmlformats.org/officeDocument/2006/relationships" xmlns:p="http://schemas.openxmlformats.org/presentationml/2006/main">
  <p:tag name="AS_UNIQUEID" val="565"/>
</p:tagLst>
</file>

<file path=ppt/tags/tag457.xml><?xml version="1.0" encoding="utf-8"?>
<p:tagLst xmlns:a="http://schemas.openxmlformats.org/drawingml/2006/main" xmlns:r="http://schemas.openxmlformats.org/officeDocument/2006/relationships" xmlns:p="http://schemas.openxmlformats.org/presentationml/2006/main">
  <p:tag name="AS_UNIQUEID" val="566"/>
</p:tagLst>
</file>

<file path=ppt/tags/tag458.xml><?xml version="1.0" encoding="utf-8"?>
<p:tagLst xmlns:a="http://schemas.openxmlformats.org/drawingml/2006/main" xmlns:r="http://schemas.openxmlformats.org/officeDocument/2006/relationships" xmlns:p="http://schemas.openxmlformats.org/presentationml/2006/main">
  <p:tag name="AS_UNIQUEID" val="567"/>
</p:tagLst>
</file>

<file path=ppt/tags/tag459.xml><?xml version="1.0" encoding="utf-8"?>
<p:tagLst xmlns:a="http://schemas.openxmlformats.org/drawingml/2006/main" xmlns:r="http://schemas.openxmlformats.org/officeDocument/2006/relationships" xmlns:p="http://schemas.openxmlformats.org/presentationml/2006/main">
  <p:tag name="AS_UNIQUEID" val="572"/>
</p:tagLst>
</file>

<file path=ppt/tags/tag46.xml><?xml version="1.0" encoding="utf-8"?>
<p:tagLst xmlns:a="http://schemas.openxmlformats.org/drawingml/2006/main" xmlns:r="http://schemas.openxmlformats.org/officeDocument/2006/relationships" xmlns:p="http://schemas.openxmlformats.org/presentationml/2006/main">
  <p:tag name="AS_UNIQUEID" val="95"/>
</p:tagLst>
</file>

<file path=ppt/tags/tag460.xml><?xml version="1.0" encoding="utf-8"?>
<p:tagLst xmlns:a="http://schemas.openxmlformats.org/drawingml/2006/main" xmlns:r="http://schemas.openxmlformats.org/officeDocument/2006/relationships" xmlns:p="http://schemas.openxmlformats.org/presentationml/2006/main">
  <p:tag name="AS_UNIQUEID" val="568"/>
</p:tagLst>
</file>

<file path=ppt/tags/tag461.xml><?xml version="1.0" encoding="utf-8"?>
<p:tagLst xmlns:a="http://schemas.openxmlformats.org/drawingml/2006/main" xmlns:r="http://schemas.openxmlformats.org/officeDocument/2006/relationships" xmlns:p="http://schemas.openxmlformats.org/presentationml/2006/main">
  <p:tag name="AS_UNIQUEID" val="569"/>
</p:tagLst>
</file>

<file path=ppt/tags/tag462.xml><?xml version="1.0" encoding="utf-8"?>
<p:tagLst xmlns:a="http://schemas.openxmlformats.org/drawingml/2006/main" xmlns:r="http://schemas.openxmlformats.org/officeDocument/2006/relationships" xmlns:p="http://schemas.openxmlformats.org/presentationml/2006/main">
  <p:tag name="AS_UNIQUEID" val="570"/>
</p:tagLst>
</file>

<file path=ppt/tags/tag463.xml><?xml version="1.0" encoding="utf-8"?>
<p:tagLst xmlns:a="http://schemas.openxmlformats.org/drawingml/2006/main" xmlns:r="http://schemas.openxmlformats.org/officeDocument/2006/relationships" xmlns:p="http://schemas.openxmlformats.org/presentationml/2006/main">
  <p:tag name="AS_UNIQUEID" val="571"/>
</p:tagLst>
</file>

<file path=ppt/tags/tag464.xml><?xml version="1.0" encoding="utf-8"?>
<p:tagLst xmlns:a="http://schemas.openxmlformats.org/drawingml/2006/main" xmlns:r="http://schemas.openxmlformats.org/officeDocument/2006/relationships" xmlns:p="http://schemas.openxmlformats.org/presentationml/2006/main">
  <p:tag name="AS_UNIQUEID" val="574"/>
</p:tagLst>
</file>

<file path=ppt/tags/tag465.xml><?xml version="1.0" encoding="utf-8"?>
<p:tagLst xmlns:a="http://schemas.openxmlformats.org/drawingml/2006/main" xmlns:r="http://schemas.openxmlformats.org/officeDocument/2006/relationships" xmlns:p="http://schemas.openxmlformats.org/presentationml/2006/main">
  <p:tag name="AS_UNIQUEID" val="580"/>
</p:tagLst>
</file>

<file path=ppt/tags/tag466.xml><?xml version="1.0" encoding="utf-8"?>
<p:tagLst xmlns:a="http://schemas.openxmlformats.org/drawingml/2006/main" xmlns:r="http://schemas.openxmlformats.org/officeDocument/2006/relationships" xmlns:p="http://schemas.openxmlformats.org/presentationml/2006/main">
  <p:tag name="AS_UNIQUEID" val="581"/>
</p:tagLst>
</file>

<file path=ppt/tags/tag467.xml><?xml version="1.0" encoding="utf-8"?>
<p:tagLst xmlns:a="http://schemas.openxmlformats.org/drawingml/2006/main" xmlns:r="http://schemas.openxmlformats.org/officeDocument/2006/relationships" xmlns:p="http://schemas.openxmlformats.org/presentationml/2006/main">
  <p:tag name="AS_UNIQUEID" val="582"/>
</p:tagLst>
</file>

<file path=ppt/tags/tag468.xml><?xml version="1.0" encoding="utf-8"?>
<p:tagLst xmlns:a="http://schemas.openxmlformats.org/drawingml/2006/main" xmlns:r="http://schemas.openxmlformats.org/officeDocument/2006/relationships" xmlns:p="http://schemas.openxmlformats.org/presentationml/2006/main">
  <p:tag name="AS_UNIQUEID" val="575"/>
</p:tagLst>
</file>

<file path=ppt/tags/tag469.xml><?xml version="1.0" encoding="utf-8"?>
<p:tagLst xmlns:a="http://schemas.openxmlformats.org/drawingml/2006/main" xmlns:r="http://schemas.openxmlformats.org/officeDocument/2006/relationships" xmlns:p="http://schemas.openxmlformats.org/presentationml/2006/main">
  <p:tag name="AS_UNIQUEID" val="576"/>
</p:tagLst>
</file>

<file path=ppt/tags/tag47.xml><?xml version="1.0" encoding="utf-8"?>
<p:tagLst xmlns:a="http://schemas.openxmlformats.org/drawingml/2006/main" xmlns:r="http://schemas.openxmlformats.org/officeDocument/2006/relationships" xmlns:p="http://schemas.openxmlformats.org/presentationml/2006/main">
  <p:tag name="AS_UNIQUEID" val="96"/>
</p:tagLst>
</file>

<file path=ppt/tags/tag470.xml><?xml version="1.0" encoding="utf-8"?>
<p:tagLst xmlns:a="http://schemas.openxmlformats.org/drawingml/2006/main" xmlns:r="http://schemas.openxmlformats.org/officeDocument/2006/relationships" xmlns:p="http://schemas.openxmlformats.org/presentationml/2006/main">
  <p:tag name="AS_UNIQUEID" val="577"/>
</p:tagLst>
</file>

<file path=ppt/tags/tag471.xml><?xml version="1.0" encoding="utf-8"?>
<p:tagLst xmlns:a="http://schemas.openxmlformats.org/drawingml/2006/main" xmlns:r="http://schemas.openxmlformats.org/officeDocument/2006/relationships" xmlns:p="http://schemas.openxmlformats.org/presentationml/2006/main">
  <p:tag name="AS_UNIQUEID" val="578"/>
</p:tagLst>
</file>

<file path=ppt/tags/tag472.xml><?xml version="1.0" encoding="utf-8"?>
<p:tagLst xmlns:a="http://schemas.openxmlformats.org/drawingml/2006/main" xmlns:r="http://schemas.openxmlformats.org/officeDocument/2006/relationships" xmlns:p="http://schemas.openxmlformats.org/presentationml/2006/main">
  <p:tag name="AS_UNIQUEID" val="579"/>
</p:tagLst>
</file>

<file path=ppt/tags/tag473.xml><?xml version="1.0" encoding="utf-8"?>
<p:tagLst xmlns:a="http://schemas.openxmlformats.org/drawingml/2006/main" xmlns:r="http://schemas.openxmlformats.org/officeDocument/2006/relationships" xmlns:p="http://schemas.openxmlformats.org/presentationml/2006/main">
  <p:tag name="AS_UNIQUEID" val="584"/>
</p:tagLst>
</file>

<file path=ppt/tags/tag474.xml><?xml version="1.0" encoding="utf-8"?>
<p:tagLst xmlns:a="http://schemas.openxmlformats.org/drawingml/2006/main" xmlns:r="http://schemas.openxmlformats.org/officeDocument/2006/relationships" xmlns:p="http://schemas.openxmlformats.org/presentationml/2006/main">
  <p:tag name="AS_UNIQUEID" val="585"/>
</p:tagLst>
</file>

<file path=ppt/tags/tag475.xml><?xml version="1.0" encoding="utf-8"?>
<p:tagLst xmlns:a="http://schemas.openxmlformats.org/drawingml/2006/main" xmlns:r="http://schemas.openxmlformats.org/officeDocument/2006/relationships" xmlns:p="http://schemas.openxmlformats.org/presentationml/2006/main">
  <p:tag name="AS_UNIQUEID" val="586"/>
</p:tagLst>
</file>

<file path=ppt/tags/tag476.xml><?xml version="1.0" encoding="utf-8"?>
<p:tagLst xmlns:a="http://schemas.openxmlformats.org/drawingml/2006/main" xmlns:r="http://schemas.openxmlformats.org/officeDocument/2006/relationships" xmlns:p="http://schemas.openxmlformats.org/presentationml/2006/main">
  <p:tag name="AS_UNIQUEID" val="591"/>
</p:tagLst>
</file>

<file path=ppt/tags/tag477.xml><?xml version="1.0" encoding="utf-8"?>
<p:tagLst xmlns:a="http://schemas.openxmlformats.org/drawingml/2006/main" xmlns:r="http://schemas.openxmlformats.org/officeDocument/2006/relationships" xmlns:p="http://schemas.openxmlformats.org/presentationml/2006/main">
  <p:tag name="AS_UNIQUEID" val="587"/>
</p:tagLst>
</file>

<file path=ppt/tags/tag478.xml><?xml version="1.0" encoding="utf-8"?>
<p:tagLst xmlns:a="http://schemas.openxmlformats.org/drawingml/2006/main" xmlns:r="http://schemas.openxmlformats.org/officeDocument/2006/relationships" xmlns:p="http://schemas.openxmlformats.org/presentationml/2006/main">
  <p:tag name="AS_UNIQUEID" val="588"/>
</p:tagLst>
</file>

<file path=ppt/tags/tag479.xml><?xml version="1.0" encoding="utf-8"?>
<p:tagLst xmlns:a="http://schemas.openxmlformats.org/drawingml/2006/main" xmlns:r="http://schemas.openxmlformats.org/officeDocument/2006/relationships" xmlns:p="http://schemas.openxmlformats.org/presentationml/2006/main">
  <p:tag name="AS_UNIQUEID" val="589"/>
</p:tagLst>
</file>

<file path=ppt/tags/tag48.xml><?xml version="1.0" encoding="utf-8"?>
<p:tagLst xmlns:a="http://schemas.openxmlformats.org/drawingml/2006/main" xmlns:r="http://schemas.openxmlformats.org/officeDocument/2006/relationships" xmlns:p="http://schemas.openxmlformats.org/presentationml/2006/main">
  <p:tag name="AS_UNIQUEID" val="97"/>
</p:tagLst>
</file>

<file path=ppt/tags/tag480.xml><?xml version="1.0" encoding="utf-8"?>
<p:tagLst xmlns:a="http://schemas.openxmlformats.org/drawingml/2006/main" xmlns:r="http://schemas.openxmlformats.org/officeDocument/2006/relationships" xmlns:p="http://schemas.openxmlformats.org/presentationml/2006/main">
  <p:tag name="AS_UNIQUEID" val="590"/>
</p:tagLst>
</file>

<file path=ppt/tags/tag481.xml><?xml version="1.0" encoding="utf-8"?>
<p:tagLst xmlns:a="http://schemas.openxmlformats.org/drawingml/2006/main" xmlns:r="http://schemas.openxmlformats.org/officeDocument/2006/relationships" xmlns:p="http://schemas.openxmlformats.org/presentationml/2006/main">
  <p:tag name="AS_UNIQUEID" val="593"/>
</p:tagLst>
</file>

<file path=ppt/tags/tag482.xml><?xml version="1.0" encoding="utf-8"?>
<p:tagLst xmlns:a="http://schemas.openxmlformats.org/drawingml/2006/main" xmlns:r="http://schemas.openxmlformats.org/officeDocument/2006/relationships" xmlns:p="http://schemas.openxmlformats.org/presentationml/2006/main">
  <p:tag name="AS_UNIQUEID" val="599"/>
</p:tagLst>
</file>

<file path=ppt/tags/tag483.xml><?xml version="1.0" encoding="utf-8"?>
<p:tagLst xmlns:a="http://schemas.openxmlformats.org/drawingml/2006/main" xmlns:r="http://schemas.openxmlformats.org/officeDocument/2006/relationships" xmlns:p="http://schemas.openxmlformats.org/presentationml/2006/main">
  <p:tag name="AS_UNIQUEID" val="600"/>
</p:tagLst>
</file>

<file path=ppt/tags/tag484.xml><?xml version="1.0" encoding="utf-8"?>
<p:tagLst xmlns:a="http://schemas.openxmlformats.org/drawingml/2006/main" xmlns:r="http://schemas.openxmlformats.org/officeDocument/2006/relationships" xmlns:p="http://schemas.openxmlformats.org/presentationml/2006/main">
  <p:tag name="AS_UNIQUEID" val="601"/>
</p:tagLst>
</file>

<file path=ppt/tags/tag485.xml><?xml version="1.0" encoding="utf-8"?>
<p:tagLst xmlns:a="http://schemas.openxmlformats.org/drawingml/2006/main" xmlns:r="http://schemas.openxmlformats.org/officeDocument/2006/relationships" xmlns:p="http://schemas.openxmlformats.org/presentationml/2006/main">
  <p:tag name="AS_UNIQUEID" val="602"/>
</p:tagLst>
</file>

<file path=ppt/tags/tag486.xml><?xml version="1.0" encoding="utf-8"?>
<p:tagLst xmlns:a="http://schemas.openxmlformats.org/drawingml/2006/main" xmlns:r="http://schemas.openxmlformats.org/officeDocument/2006/relationships" xmlns:p="http://schemas.openxmlformats.org/presentationml/2006/main">
  <p:tag name="AS_UNIQUEID" val="603"/>
</p:tagLst>
</file>

<file path=ppt/tags/tag487.xml><?xml version="1.0" encoding="utf-8"?>
<p:tagLst xmlns:a="http://schemas.openxmlformats.org/drawingml/2006/main" xmlns:r="http://schemas.openxmlformats.org/officeDocument/2006/relationships" xmlns:p="http://schemas.openxmlformats.org/presentationml/2006/main">
  <p:tag name="AS_UNIQUEID" val="604"/>
</p:tagLst>
</file>

<file path=ppt/tags/tag488.xml><?xml version="1.0" encoding="utf-8"?>
<p:tagLst xmlns:a="http://schemas.openxmlformats.org/drawingml/2006/main" xmlns:r="http://schemas.openxmlformats.org/officeDocument/2006/relationships" xmlns:p="http://schemas.openxmlformats.org/presentationml/2006/main">
  <p:tag name="AS_UNIQUEID" val="605"/>
</p:tagLst>
</file>

<file path=ppt/tags/tag489.xml><?xml version="1.0" encoding="utf-8"?>
<p:tagLst xmlns:a="http://schemas.openxmlformats.org/drawingml/2006/main" xmlns:r="http://schemas.openxmlformats.org/officeDocument/2006/relationships" xmlns:p="http://schemas.openxmlformats.org/presentationml/2006/main">
  <p:tag name="AS_UNIQUEID" val="606"/>
</p:tagLst>
</file>

<file path=ppt/tags/tag49.xml><?xml version="1.0" encoding="utf-8"?>
<p:tagLst xmlns:a="http://schemas.openxmlformats.org/drawingml/2006/main" xmlns:r="http://schemas.openxmlformats.org/officeDocument/2006/relationships" xmlns:p="http://schemas.openxmlformats.org/presentationml/2006/main">
  <p:tag name="AS_UNIQUEID" val="99"/>
</p:tagLst>
</file>

<file path=ppt/tags/tag490.xml><?xml version="1.0" encoding="utf-8"?>
<p:tagLst xmlns:a="http://schemas.openxmlformats.org/drawingml/2006/main" xmlns:r="http://schemas.openxmlformats.org/officeDocument/2006/relationships" xmlns:p="http://schemas.openxmlformats.org/presentationml/2006/main">
  <p:tag name="AS_UNIQUEID" val="607"/>
</p:tagLst>
</file>

<file path=ppt/tags/tag491.xml><?xml version="1.0" encoding="utf-8"?>
<p:tagLst xmlns:a="http://schemas.openxmlformats.org/drawingml/2006/main" xmlns:r="http://schemas.openxmlformats.org/officeDocument/2006/relationships" xmlns:p="http://schemas.openxmlformats.org/presentationml/2006/main">
  <p:tag name="AS_UNIQUEID" val="608"/>
</p:tagLst>
</file>

<file path=ppt/tags/tag492.xml><?xml version="1.0" encoding="utf-8"?>
<p:tagLst xmlns:a="http://schemas.openxmlformats.org/drawingml/2006/main" xmlns:r="http://schemas.openxmlformats.org/officeDocument/2006/relationships" xmlns:p="http://schemas.openxmlformats.org/presentationml/2006/main">
  <p:tag name="AS_UNIQUEID" val="609"/>
</p:tagLst>
</file>

<file path=ppt/tags/tag493.xml><?xml version="1.0" encoding="utf-8"?>
<p:tagLst xmlns:a="http://schemas.openxmlformats.org/drawingml/2006/main" xmlns:r="http://schemas.openxmlformats.org/officeDocument/2006/relationships" xmlns:p="http://schemas.openxmlformats.org/presentationml/2006/main">
  <p:tag name="AS_UNIQUEID" val="610"/>
</p:tagLst>
</file>

<file path=ppt/tags/tag494.xml><?xml version="1.0" encoding="utf-8"?>
<p:tagLst xmlns:a="http://schemas.openxmlformats.org/drawingml/2006/main" xmlns:r="http://schemas.openxmlformats.org/officeDocument/2006/relationships" xmlns:p="http://schemas.openxmlformats.org/presentationml/2006/main">
  <p:tag name="AS_UNIQUEID" val="594"/>
</p:tagLst>
</file>

<file path=ppt/tags/tag495.xml><?xml version="1.0" encoding="utf-8"?>
<p:tagLst xmlns:a="http://schemas.openxmlformats.org/drawingml/2006/main" xmlns:r="http://schemas.openxmlformats.org/officeDocument/2006/relationships" xmlns:p="http://schemas.openxmlformats.org/presentationml/2006/main">
  <p:tag name="AS_UNIQUEID" val="595"/>
</p:tagLst>
</file>

<file path=ppt/tags/tag496.xml><?xml version="1.0" encoding="utf-8"?>
<p:tagLst xmlns:a="http://schemas.openxmlformats.org/drawingml/2006/main" xmlns:r="http://schemas.openxmlformats.org/officeDocument/2006/relationships" xmlns:p="http://schemas.openxmlformats.org/presentationml/2006/main">
  <p:tag name="AS_UNIQUEID" val="596"/>
</p:tagLst>
</file>

<file path=ppt/tags/tag497.xml><?xml version="1.0" encoding="utf-8"?>
<p:tagLst xmlns:a="http://schemas.openxmlformats.org/drawingml/2006/main" xmlns:r="http://schemas.openxmlformats.org/officeDocument/2006/relationships" xmlns:p="http://schemas.openxmlformats.org/presentationml/2006/main">
  <p:tag name="AS_UNIQUEID" val="597"/>
</p:tagLst>
</file>

<file path=ppt/tags/tag498.xml><?xml version="1.0" encoding="utf-8"?>
<p:tagLst xmlns:a="http://schemas.openxmlformats.org/drawingml/2006/main" xmlns:r="http://schemas.openxmlformats.org/officeDocument/2006/relationships" xmlns:p="http://schemas.openxmlformats.org/presentationml/2006/main">
  <p:tag name="AS_UNIQUEID" val="598"/>
</p:tagLst>
</file>

<file path=ppt/tags/tag499.xml><?xml version="1.0" encoding="utf-8"?>
<p:tagLst xmlns:a="http://schemas.openxmlformats.org/drawingml/2006/main" xmlns:r="http://schemas.openxmlformats.org/officeDocument/2006/relationships" xmlns:p="http://schemas.openxmlformats.org/presentationml/2006/main">
  <p:tag name="AS_UNIQUEID" val="612"/>
</p:tagLst>
</file>

<file path=ppt/tags/tag5.xml><?xml version="1.0" encoding="utf-8"?>
<p:tagLst xmlns:a="http://schemas.openxmlformats.org/drawingml/2006/main" xmlns:r="http://schemas.openxmlformats.org/officeDocument/2006/relationships" xmlns:p="http://schemas.openxmlformats.org/presentationml/2006/main">
  <p:tag name="AS_UNIQUEID" val="129"/>
</p:tagLst>
</file>

<file path=ppt/tags/tag50.xml><?xml version="1.0" encoding="utf-8"?>
<p:tagLst xmlns:a="http://schemas.openxmlformats.org/drawingml/2006/main" xmlns:r="http://schemas.openxmlformats.org/officeDocument/2006/relationships" xmlns:p="http://schemas.openxmlformats.org/presentationml/2006/main">
  <p:tag name="AS_UNIQUEID" val="100"/>
</p:tagLst>
</file>

<file path=ppt/tags/tag500.xml><?xml version="1.0" encoding="utf-8"?>
<p:tagLst xmlns:a="http://schemas.openxmlformats.org/drawingml/2006/main" xmlns:r="http://schemas.openxmlformats.org/officeDocument/2006/relationships" xmlns:p="http://schemas.openxmlformats.org/presentationml/2006/main">
  <p:tag name="AS_UNIQUEID" val="613"/>
</p:tagLst>
</file>

<file path=ppt/tags/tag501.xml><?xml version="1.0" encoding="utf-8"?>
<p:tagLst xmlns:a="http://schemas.openxmlformats.org/drawingml/2006/main" xmlns:r="http://schemas.openxmlformats.org/officeDocument/2006/relationships" xmlns:p="http://schemas.openxmlformats.org/presentationml/2006/main">
  <p:tag name="AS_UNIQUEID" val="614"/>
</p:tagLst>
</file>

<file path=ppt/tags/tag502.xml><?xml version="1.0" encoding="utf-8"?>
<p:tagLst xmlns:a="http://schemas.openxmlformats.org/drawingml/2006/main" xmlns:r="http://schemas.openxmlformats.org/officeDocument/2006/relationships" xmlns:p="http://schemas.openxmlformats.org/presentationml/2006/main">
  <p:tag name="AS_UNIQUEID" val="615"/>
</p:tagLst>
</file>

<file path=ppt/tags/tag503.xml><?xml version="1.0" encoding="utf-8"?>
<p:tagLst xmlns:a="http://schemas.openxmlformats.org/drawingml/2006/main" xmlns:r="http://schemas.openxmlformats.org/officeDocument/2006/relationships" xmlns:p="http://schemas.openxmlformats.org/presentationml/2006/main">
  <p:tag name="AS_UNIQUEID" val="616"/>
</p:tagLst>
</file>

<file path=ppt/tags/tag504.xml><?xml version="1.0" encoding="utf-8"?>
<p:tagLst xmlns:a="http://schemas.openxmlformats.org/drawingml/2006/main" xmlns:r="http://schemas.openxmlformats.org/officeDocument/2006/relationships" xmlns:p="http://schemas.openxmlformats.org/presentationml/2006/main">
  <p:tag name="AS_UNIQUEID" val="617"/>
</p:tagLst>
</file>

<file path=ppt/tags/tag505.xml><?xml version="1.0" encoding="utf-8"?>
<p:tagLst xmlns:a="http://schemas.openxmlformats.org/drawingml/2006/main" xmlns:r="http://schemas.openxmlformats.org/officeDocument/2006/relationships" xmlns:p="http://schemas.openxmlformats.org/presentationml/2006/main">
  <p:tag name="AS_UNIQUEID" val="618"/>
</p:tagLst>
</file>

<file path=ppt/tags/tag506.xml><?xml version="1.0" encoding="utf-8"?>
<p:tagLst xmlns:a="http://schemas.openxmlformats.org/drawingml/2006/main" xmlns:r="http://schemas.openxmlformats.org/officeDocument/2006/relationships" xmlns:p="http://schemas.openxmlformats.org/presentationml/2006/main">
  <p:tag name="AS_UNIQUEID" val="619"/>
</p:tagLst>
</file>

<file path=ppt/tags/tag507.xml><?xml version="1.0" encoding="utf-8"?>
<p:tagLst xmlns:a="http://schemas.openxmlformats.org/drawingml/2006/main" xmlns:r="http://schemas.openxmlformats.org/officeDocument/2006/relationships" xmlns:p="http://schemas.openxmlformats.org/presentationml/2006/main">
  <p:tag name="AS_UNIQUEID" val="620"/>
</p:tagLst>
</file>

<file path=ppt/tags/tag508.xml><?xml version="1.0" encoding="utf-8"?>
<p:tagLst xmlns:a="http://schemas.openxmlformats.org/drawingml/2006/main" xmlns:r="http://schemas.openxmlformats.org/officeDocument/2006/relationships" xmlns:p="http://schemas.openxmlformats.org/presentationml/2006/main">
  <p:tag name="AS_UNIQUEID" val="621"/>
</p:tagLst>
</file>

<file path=ppt/tags/tag509.xml><?xml version="1.0" encoding="utf-8"?>
<p:tagLst xmlns:a="http://schemas.openxmlformats.org/drawingml/2006/main" xmlns:r="http://schemas.openxmlformats.org/officeDocument/2006/relationships" xmlns:p="http://schemas.openxmlformats.org/presentationml/2006/main">
  <p:tag name="AS_UNIQUEID" val="622"/>
</p:tagLst>
</file>

<file path=ppt/tags/tag51.xml><?xml version="1.0" encoding="utf-8"?>
<p:tagLst xmlns:a="http://schemas.openxmlformats.org/drawingml/2006/main" xmlns:r="http://schemas.openxmlformats.org/officeDocument/2006/relationships" xmlns:p="http://schemas.openxmlformats.org/presentationml/2006/main">
  <p:tag name="AS_UNIQUEID" val="101"/>
</p:tagLst>
</file>

<file path=ppt/tags/tag510.xml><?xml version="1.0" encoding="utf-8"?>
<p:tagLst xmlns:a="http://schemas.openxmlformats.org/drawingml/2006/main" xmlns:r="http://schemas.openxmlformats.org/officeDocument/2006/relationships" xmlns:p="http://schemas.openxmlformats.org/presentationml/2006/main">
  <p:tag name="AS_UNIQUEID" val="623"/>
</p:tagLst>
</file>

<file path=ppt/tags/tag511.xml><?xml version="1.0" encoding="utf-8"?>
<p:tagLst xmlns:a="http://schemas.openxmlformats.org/drawingml/2006/main" xmlns:r="http://schemas.openxmlformats.org/officeDocument/2006/relationships" xmlns:p="http://schemas.openxmlformats.org/presentationml/2006/main">
  <p:tag name="AS_UNIQUEID" val="624"/>
</p:tagLst>
</file>

<file path=ppt/tags/tag512.xml><?xml version="1.0" encoding="utf-8"?>
<p:tagLst xmlns:a="http://schemas.openxmlformats.org/drawingml/2006/main" xmlns:r="http://schemas.openxmlformats.org/officeDocument/2006/relationships" xmlns:p="http://schemas.openxmlformats.org/presentationml/2006/main">
  <p:tag name="AS_UNIQUEID" val="625"/>
</p:tagLst>
</file>

<file path=ppt/tags/tag513.xml><?xml version="1.0" encoding="utf-8"?>
<p:tagLst xmlns:a="http://schemas.openxmlformats.org/drawingml/2006/main" xmlns:r="http://schemas.openxmlformats.org/officeDocument/2006/relationships" xmlns:p="http://schemas.openxmlformats.org/presentationml/2006/main">
  <p:tag name="AS_UNIQUEID" val="627"/>
</p:tagLst>
</file>

<file path=ppt/tags/tag514.xml><?xml version="1.0" encoding="utf-8"?>
<p:tagLst xmlns:a="http://schemas.openxmlformats.org/drawingml/2006/main" xmlns:r="http://schemas.openxmlformats.org/officeDocument/2006/relationships" xmlns:p="http://schemas.openxmlformats.org/presentationml/2006/main">
  <p:tag name="AS_UNIQUEID" val="628"/>
</p:tagLst>
</file>

<file path=ppt/tags/tag515.xml><?xml version="1.0" encoding="utf-8"?>
<p:tagLst xmlns:a="http://schemas.openxmlformats.org/drawingml/2006/main" xmlns:r="http://schemas.openxmlformats.org/officeDocument/2006/relationships" xmlns:p="http://schemas.openxmlformats.org/presentationml/2006/main">
  <p:tag name="AS_UNIQUEID" val="629"/>
</p:tagLst>
</file>

<file path=ppt/tags/tag516.xml><?xml version="1.0" encoding="utf-8"?>
<p:tagLst xmlns:a="http://schemas.openxmlformats.org/drawingml/2006/main" xmlns:r="http://schemas.openxmlformats.org/officeDocument/2006/relationships" xmlns:p="http://schemas.openxmlformats.org/presentationml/2006/main">
  <p:tag name="AS_UNIQUEID" val="634"/>
</p:tagLst>
</file>

<file path=ppt/tags/tag517.xml><?xml version="1.0" encoding="utf-8"?>
<p:tagLst xmlns:a="http://schemas.openxmlformats.org/drawingml/2006/main" xmlns:r="http://schemas.openxmlformats.org/officeDocument/2006/relationships" xmlns:p="http://schemas.openxmlformats.org/presentationml/2006/main">
  <p:tag name="AS_UNIQUEID" val="630"/>
</p:tagLst>
</file>

<file path=ppt/tags/tag518.xml><?xml version="1.0" encoding="utf-8"?>
<p:tagLst xmlns:a="http://schemas.openxmlformats.org/drawingml/2006/main" xmlns:r="http://schemas.openxmlformats.org/officeDocument/2006/relationships" xmlns:p="http://schemas.openxmlformats.org/presentationml/2006/main">
  <p:tag name="AS_UNIQUEID" val="631"/>
</p:tagLst>
</file>

<file path=ppt/tags/tag519.xml><?xml version="1.0" encoding="utf-8"?>
<p:tagLst xmlns:a="http://schemas.openxmlformats.org/drawingml/2006/main" xmlns:r="http://schemas.openxmlformats.org/officeDocument/2006/relationships" xmlns:p="http://schemas.openxmlformats.org/presentationml/2006/main">
  <p:tag name="AS_UNIQUEID" val="632"/>
</p:tagLst>
</file>

<file path=ppt/tags/tag52.xml><?xml version="1.0" encoding="utf-8"?>
<p:tagLst xmlns:a="http://schemas.openxmlformats.org/drawingml/2006/main" xmlns:r="http://schemas.openxmlformats.org/officeDocument/2006/relationships" xmlns:p="http://schemas.openxmlformats.org/presentationml/2006/main">
  <p:tag name="AS_UNIQUEID" val="102"/>
</p:tagLst>
</file>

<file path=ppt/tags/tag520.xml><?xml version="1.0" encoding="utf-8"?>
<p:tagLst xmlns:a="http://schemas.openxmlformats.org/drawingml/2006/main" xmlns:r="http://schemas.openxmlformats.org/officeDocument/2006/relationships" xmlns:p="http://schemas.openxmlformats.org/presentationml/2006/main">
  <p:tag name="AS_UNIQUEID" val="633"/>
</p:tagLst>
</file>

<file path=ppt/tags/tag521.xml><?xml version="1.0" encoding="utf-8"?>
<p:tagLst xmlns:a="http://schemas.openxmlformats.org/drawingml/2006/main" xmlns:r="http://schemas.openxmlformats.org/officeDocument/2006/relationships" xmlns:p="http://schemas.openxmlformats.org/presentationml/2006/main">
  <p:tag name="AS_UNIQUEID" val="636"/>
</p:tagLst>
</file>

<file path=ppt/tags/tag522.xml><?xml version="1.0" encoding="utf-8"?>
<p:tagLst xmlns:a="http://schemas.openxmlformats.org/drawingml/2006/main" xmlns:r="http://schemas.openxmlformats.org/officeDocument/2006/relationships" xmlns:p="http://schemas.openxmlformats.org/presentationml/2006/main">
  <p:tag name="AS_UNIQUEID" val="642"/>
</p:tagLst>
</file>

<file path=ppt/tags/tag523.xml><?xml version="1.0" encoding="utf-8"?>
<p:tagLst xmlns:a="http://schemas.openxmlformats.org/drawingml/2006/main" xmlns:r="http://schemas.openxmlformats.org/officeDocument/2006/relationships" xmlns:p="http://schemas.openxmlformats.org/presentationml/2006/main">
  <p:tag name="AS_UNIQUEID" val="643"/>
</p:tagLst>
</file>

<file path=ppt/tags/tag524.xml><?xml version="1.0" encoding="utf-8"?>
<p:tagLst xmlns:a="http://schemas.openxmlformats.org/drawingml/2006/main" xmlns:r="http://schemas.openxmlformats.org/officeDocument/2006/relationships" xmlns:p="http://schemas.openxmlformats.org/presentationml/2006/main">
  <p:tag name="AS_UNIQUEID" val="644"/>
</p:tagLst>
</file>

<file path=ppt/tags/tag525.xml><?xml version="1.0" encoding="utf-8"?>
<p:tagLst xmlns:a="http://schemas.openxmlformats.org/drawingml/2006/main" xmlns:r="http://schemas.openxmlformats.org/officeDocument/2006/relationships" xmlns:p="http://schemas.openxmlformats.org/presentationml/2006/main">
  <p:tag name="AS_UNIQUEID" val="637"/>
</p:tagLst>
</file>

<file path=ppt/tags/tag526.xml><?xml version="1.0" encoding="utf-8"?>
<p:tagLst xmlns:a="http://schemas.openxmlformats.org/drawingml/2006/main" xmlns:r="http://schemas.openxmlformats.org/officeDocument/2006/relationships" xmlns:p="http://schemas.openxmlformats.org/presentationml/2006/main">
  <p:tag name="AS_UNIQUEID" val="638"/>
</p:tagLst>
</file>

<file path=ppt/tags/tag527.xml><?xml version="1.0" encoding="utf-8"?>
<p:tagLst xmlns:a="http://schemas.openxmlformats.org/drawingml/2006/main" xmlns:r="http://schemas.openxmlformats.org/officeDocument/2006/relationships" xmlns:p="http://schemas.openxmlformats.org/presentationml/2006/main">
  <p:tag name="AS_UNIQUEID" val="639"/>
</p:tagLst>
</file>

<file path=ppt/tags/tag528.xml><?xml version="1.0" encoding="utf-8"?>
<p:tagLst xmlns:a="http://schemas.openxmlformats.org/drawingml/2006/main" xmlns:r="http://schemas.openxmlformats.org/officeDocument/2006/relationships" xmlns:p="http://schemas.openxmlformats.org/presentationml/2006/main">
  <p:tag name="AS_UNIQUEID" val="640"/>
</p:tagLst>
</file>

<file path=ppt/tags/tag529.xml><?xml version="1.0" encoding="utf-8"?>
<p:tagLst xmlns:a="http://schemas.openxmlformats.org/drawingml/2006/main" xmlns:r="http://schemas.openxmlformats.org/officeDocument/2006/relationships" xmlns:p="http://schemas.openxmlformats.org/presentationml/2006/main">
  <p:tag name="AS_UNIQUEID" val="641"/>
</p:tagLst>
</file>

<file path=ppt/tags/tag53.xml><?xml version="1.0" encoding="utf-8"?>
<p:tagLst xmlns:a="http://schemas.openxmlformats.org/drawingml/2006/main" xmlns:r="http://schemas.openxmlformats.org/officeDocument/2006/relationships" xmlns:p="http://schemas.openxmlformats.org/presentationml/2006/main">
  <p:tag name="AS_UNIQUEID" val="103"/>
</p:tagLst>
</file>

<file path=ppt/tags/tag530.xml><?xml version="1.0" encoding="utf-8"?>
<p:tagLst xmlns:a="http://schemas.openxmlformats.org/drawingml/2006/main" xmlns:r="http://schemas.openxmlformats.org/officeDocument/2006/relationships" xmlns:p="http://schemas.openxmlformats.org/presentationml/2006/main">
  <p:tag name="AS_UNIQUEID" val="646"/>
</p:tagLst>
</file>

<file path=ppt/tags/tag531.xml><?xml version="1.0" encoding="utf-8"?>
<p:tagLst xmlns:a="http://schemas.openxmlformats.org/drawingml/2006/main" xmlns:r="http://schemas.openxmlformats.org/officeDocument/2006/relationships" xmlns:p="http://schemas.openxmlformats.org/presentationml/2006/main">
  <p:tag name="AS_UNIQUEID" val="647"/>
</p:tagLst>
</file>

<file path=ppt/tags/tag532.xml><?xml version="1.0" encoding="utf-8"?>
<p:tagLst xmlns:a="http://schemas.openxmlformats.org/drawingml/2006/main" xmlns:r="http://schemas.openxmlformats.org/officeDocument/2006/relationships" xmlns:p="http://schemas.openxmlformats.org/presentationml/2006/main">
  <p:tag name="AS_UNIQUEID" val="648"/>
</p:tagLst>
</file>

<file path=ppt/tags/tag533.xml><?xml version="1.0" encoding="utf-8"?>
<p:tagLst xmlns:a="http://schemas.openxmlformats.org/drawingml/2006/main" xmlns:r="http://schemas.openxmlformats.org/officeDocument/2006/relationships" xmlns:p="http://schemas.openxmlformats.org/presentationml/2006/main">
  <p:tag name="AS_UNIQUEID" val="649"/>
</p:tagLst>
</file>

<file path=ppt/tags/tag534.xml><?xml version="1.0" encoding="utf-8"?>
<p:tagLst xmlns:a="http://schemas.openxmlformats.org/drawingml/2006/main" xmlns:r="http://schemas.openxmlformats.org/officeDocument/2006/relationships" xmlns:p="http://schemas.openxmlformats.org/presentationml/2006/main">
  <p:tag name="AS_UNIQUEID" val="650"/>
</p:tagLst>
</file>

<file path=ppt/tags/tag535.xml><?xml version="1.0" encoding="utf-8"?>
<p:tagLst xmlns:a="http://schemas.openxmlformats.org/drawingml/2006/main" xmlns:r="http://schemas.openxmlformats.org/officeDocument/2006/relationships" xmlns:p="http://schemas.openxmlformats.org/presentationml/2006/main">
  <p:tag name="AS_UNIQUEID" val="652"/>
</p:tagLst>
</file>

<file path=ppt/tags/tag536.xml><?xml version="1.0" encoding="utf-8"?>
<p:tagLst xmlns:a="http://schemas.openxmlformats.org/drawingml/2006/main" xmlns:r="http://schemas.openxmlformats.org/officeDocument/2006/relationships" xmlns:p="http://schemas.openxmlformats.org/presentationml/2006/main">
  <p:tag name="AS_UNIQUEID" val="653"/>
</p:tagLst>
</file>

<file path=ppt/tags/tag537.xml><?xml version="1.0" encoding="utf-8"?>
<p:tagLst xmlns:a="http://schemas.openxmlformats.org/drawingml/2006/main" xmlns:r="http://schemas.openxmlformats.org/officeDocument/2006/relationships" xmlns:p="http://schemas.openxmlformats.org/presentationml/2006/main">
  <p:tag name="AS_UNIQUEID" val="654"/>
</p:tagLst>
</file>

<file path=ppt/tags/tag538.xml><?xml version="1.0" encoding="utf-8"?>
<p:tagLst xmlns:a="http://schemas.openxmlformats.org/drawingml/2006/main" xmlns:r="http://schemas.openxmlformats.org/officeDocument/2006/relationships" xmlns:p="http://schemas.openxmlformats.org/presentationml/2006/main">
  <p:tag name="AS_UNIQUEID" val="659"/>
</p:tagLst>
</file>

<file path=ppt/tags/tag539.xml><?xml version="1.0" encoding="utf-8"?>
<p:tagLst xmlns:a="http://schemas.openxmlformats.org/drawingml/2006/main" xmlns:r="http://schemas.openxmlformats.org/officeDocument/2006/relationships" xmlns:p="http://schemas.openxmlformats.org/presentationml/2006/main">
  <p:tag name="AS_UNIQUEID" val="655"/>
</p:tagLst>
</file>

<file path=ppt/tags/tag54.xml><?xml version="1.0" encoding="utf-8"?>
<p:tagLst xmlns:a="http://schemas.openxmlformats.org/drawingml/2006/main" xmlns:r="http://schemas.openxmlformats.org/officeDocument/2006/relationships" xmlns:p="http://schemas.openxmlformats.org/presentationml/2006/main">
  <p:tag name="AS_UNIQUEID" val="104"/>
</p:tagLst>
</file>

<file path=ppt/tags/tag540.xml><?xml version="1.0" encoding="utf-8"?>
<p:tagLst xmlns:a="http://schemas.openxmlformats.org/drawingml/2006/main" xmlns:r="http://schemas.openxmlformats.org/officeDocument/2006/relationships" xmlns:p="http://schemas.openxmlformats.org/presentationml/2006/main">
  <p:tag name="AS_UNIQUEID" val="656"/>
</p:tagLst>
</file>

<file path=ppt/tags/tag541.xml><?xml version="1.0" encoding="utf-8"?>
<p:tagLst xmlns:a="http://schemas.openxmlformats.org/drawingml/2006/main" xmlns:r="http://schemas.openxmlformats.org/officeDocument/2006/relationships" xmlns:p="http://schemas.openxmlformats.org/presentationml/2006/main">
  <p:tag name="AS_UNIQUEID" val="657"/>
</p:tagLst>
</file>

<file path=ppt/tags/tag542.xml><?xml version="1.0" encoding="utf-8"?>
<p:tagLst xmlns:a="http://schemas.openxmlformats.org/drawingml/2006/main" xmlns:r="http://schemas.openxmlformats.org/officeDocument/2006/relationships" xmlns:p="http://schemas.openxmlformats.org/presentationml/2006/main">
  <p:tag name="AS_UNIQUEID" val="658"/>
</p:tagLst>
</file>

<file path=ppt/tags/tag543.xml><?xml version="1.0" encoding="utf-8"?>
<p:tagLst xmlns:a="http://schemas.openxmlformats.org/drawingml/2006/main" xmlns:r="http://schemas.openxmlformats.org/officeDocument/2006/relationships" xmlns:p="http://schemas.openxmlformats.org/presentationml/2006/main">
  <p:tag name="AS_UNIQUEID" val="661"/>
</p:tagLst>
</file>

<file path=ppt/tags/tag544.xml><?xml version="1.0" encoding="utf-8"?>
<p:tagLst xmlns:a="http://schemas.openxmlformats.org/drawingml/2006/main" xmlns:r="http://schemas.openxmlformats.org/officeDocument/2006/relationships" xmlns:p="http://schemas.openxmlformats.org/presentationml/2006/main">
  <p:tag name="AS_UNIQUEID" val="662"/>
</p:tagLst>
</file>

<file path=ppt/tags/tag545.xml><?xml version="1.0" encoding="utf-8"?>
<p:tagLst xmlns:a="http://schemas.openxmlformats.org/drawingml/2006/main" xmlns:r="http://schemas.openxmlformats.org/officeDocument/2006/relationships" xmlns:p="http://schemas.openxmlformats.org/presentationml/2006/main">
  <p:tag name="AS_UNIQUEID" val="664"/>
</p:tagLst>
</file>

<file path=ppt/tags/tag546.xml><?xml version="1.0" encoding="utf-8"?>
<p:tagLst xmlns:a="http://schemas.openxmlformats.org/drawingml/2006/main" xmlns:r="http://schemas.openxmlformats.org/officeDocument/2006/relationships" xmlns:p="http://schemas.openxmlformats.org/presentationml/2006/main">
  <p:tag name="AS_UNIQUEID" val="665"/>
</p:tagLst>
</file>

<file path=ppt/tags/tag547.xml><?xml version="1.0" encoding="utf-8"?>
<p:tagLst xmlns:a="http://schemas.openxmlformats.org/drawingml/2006/main" xmlns:r="http://schemas.openxmlformats.org/officeDocument/2006/relationships" xmlns:p="http://schemas.openxmlformats.org/presentationml/2006/main">
  <p:tag name="AS_UNIQUEID" val="666"/>
</p:tagLst>
</file>

<file path=ppt/tags/tag548.xml><?xml version="1.0" encoding="utf-8"?>
<p:tagLst xmlns:a="http://schemas.openxmlformats.org/drawingml/2006/main" xmlns:r="http://schemas.openxmlformats.org/officeDocument/2006/relationships" xmlns:p="http://schemas.openxmlformats.org/presentationml/2006/main">
  <p:tag name="AS_UNIQUEID" val="667"/>
</p:tagLst>
</file>

<file path=ppt/tags/tag549.xml><?xml version="1.0" encoding="utf-8"?>
<p:tagLst xmlns:a="http://schemas.openxmlformats.org/drawingml/2006/main" xmlns:r="http://schemas.openxmlformats.org/officeDocument/2006/relationships" xmlns:p="http://schemas.openxmlformats.org/presentationml/2006/main">
  <p:tag name="AS_UNIQUEID" val="668"/>
</p:tagLst>
</file>

<file path=ppt/tags/tag55.xml><?xml version="1.0" encoding="utf-8"?>
<p:tagLst xmlns:a="http://schemas.openxmlformats.org/drawingml/2006/main" xmlns:r="http://schemas.openxmlformats.org/officeDocument/2006/relationships" xmlns:p="http://schemas.openxmlformats.org/presentationml/2006/main">
  <p:tag name="AS_UNIQUEID" val="106"/>
</p:tagLst>
</file>

<file path=ppt/tags/tag550.xml><?xml version="1.0" encoding="utf-8"?>
<p:tagLst xmlns:a="http://schemas.openxmlformats.org/drawingml/2006/main" xmlns:r="http://schemas.openxmlformats.org/officeDocument/2006/relationships" xmlns:p="http://schemas.openxmlformats.org/presentationml/2006/main">
  <p:tag name="AS_UNIQUEID" val="669"/>
</p:tagLst>
</file>

<file path=ppt/tags/tag551.xml><?xml version="1.0" encoding="utf-8"?>
<p:tagLst xmlns:a="http://schemas.openxmlformats.org/drawingml/2006/main" xmlns:r="http://schemas.openxmlformats.org/officeDocument/2006/relationships" xmlns:p="http://schemas.openxmlformats.org/presentationml/2006/main">
  <p:tag name="AS_UNIQUEID" val="670"/>
</p:tagLst>
</file>

<file path=ppt/tags/tag552.xml><?xml version="1.0" encoding="utf-8"?>
<p:tagLst xmlns:a="http://schemas.openxmlformats.org/drawingml/2006/main" xmlns:r="http://schemas.openxmlformats.org/officeDocument/2006/relationships" xmlns:p="http://schemas.openxmlformats.org/presentationml/2006/main">
  <p:tag name="AS_UNIQUEID" val="671"/>
</p:tagLst>
</file>

<file path=ppt/tags/tag553.xml><?xml version="1.0" encoding="utf-8"?>
<p:tagLst xmlns:a="http://schemas.openxmlformats.org/drawingml/2006/main" xmlns:r="http://schemas.openxmlformats.org/officeDocument/2006/relationships" xmlns:p="http://schemas.openxmlformats.org/presentationml/2006/main">
  <p:tag name="AS_UNIQUEID" val="672"/>
</p:tagLst>
</file>

<file path=ppt/tags/tag554.xml><?xml version="1.0" encoding="utf-8"?>
<p:tagLst xmlns:a="http://schemas.openxmlformats.org/drawingml/2006/main" xmlns:r="http://schemas.openxmlformats.org/officeDocument/2006/relationships" xmlns:p="http://schemas.openxmlformats.org/presentationml/2006/main">
  <p:tag name="AS_UNIQUEID" val="673"/>
</p:tagLst>
</file>

<file path=ppt/tags/tag555.xml><?xml version="1.0" encoding="utf-8"?>
<p:tagLst xmlns:a="http://schemas.openxmlformats.org/drawingml/2006/main" xmlns:r="http://schemas.openxmlformats.org/officeDocument/2006/relationships" xmlns:p="http://schemas.openxmlformats.org/presentationml/2006/main">
  <p:tag name="AS_UNIQUEID" val="674"/>
</p:tagLst>
</file>

<file path=ppt/tags/tag556.xml><?xml version="1.0" encoding="utf-8"?>
<p:tagLst xmlns:a="http://schemas.openxmlformats.org/drawingml/2006/main" xmlns:r="http://schemas.openxmlformats.org/officeDocument/2006/relationships" xmlns:p="http://schemas.openxmlformats.org/presentationml/2006/main">
  <p:tag name="AS_UNIQUEID" val="675"/>
</p:tagLst>
</file>

<file path=ppt/tags/tag557.xml><?xml version="1.0" encoding="utf-8"?>
<p:tagLst xmlns:a="http://schemas.openxmlformats.org/drawingml/2006/main" xmlns:r="http://schemas.openxmlformats.org/officeDocument/2006/relationships" xmlns:p="http://schemas.openxmlformats.org/presentationml/2006/main">
  <p:tag name="AS_UNIQUEID" val="676"/>
</p:tagLst>
</file>

<file path=ppt/tags/tag558.xml><?xml version="1.0" encoding="utf-8"?>
<p:tagLst xmlns:a="http://schemas.openxmlformats.org/drawingml/2006/main" xmlns:r="http://schemas.openxmlformats.org/officeDocument/2006/relationships" xmlns:p="http://schemas.openxmlformats.org/presentationml/2006/main">
  <p:tag name="AS_UNIQUEID" val="678"/>
</p:tagLst>
</file>

<file path=ppt/tags/tag559.xml><?xml version="1.0" encoding="utf-8"?>
<p:tagLst xmlns:a="http://schemas.openxmlformats.org/drawingml/2006/main" xmlns:r="http://schemas.openxmlformats.org/officeDocument/2006/relationships" xmlns:p="http://schemas.openxmlformats.org/presentationml/2006/main">
  <p:tag name="AS_UNIQUEID" val="679"/>
</p:tagLst>
</file>

<file path=ppt/tags/tag56.xml><?xml version="1.0" encoding="utf-8"?>
<p:tagLst xmlns:a="http://schemas.openxmlformats.org/drawingml/2006/main" xmlns:r="http://schemas.openxmlformats.org/officeDocument/2006/relationships" xmlns:p="http://schemas.openxmlformats.org/presentationml/2006/main">
  <p:tag name="AS_UNIQUEID" val="107"/>
</p:tagLst>
</file>

<file path=ppt/tags/tag560.xml><?xml version="1.0" encoding="utf-8"?>
<p:tagLst xmlns:a="http://schemas.openxmlformats.org/drawingml/2006/main" xmlns:r="http://schemas.openxmlformats.org/officeDocument/2006/relationships" xmlns:p="http://schemas.openxmlformats.org/presentationml/2006/main">
  <p:tag name="AS_UNIQUEID" val="680"/>
</p:tagLst>
</file>

<file path=ppt/tags/tag561.xml><?xml version="1.0" encoding="utf-8"?>
<p:tagLst xmlns:a="http://schemas.openxmlformats.org/drawingml/2006/main" xmlns:r="http://schemas.openxmlformats.org/officeDocument/2006/relationships" xmlns:p="http://schemas.openxmlformats.org/presentationml/2006/main">
  <p:tag name="AS_UNIQUEID" val="681"/>
</p:tagLst>
</file>

<file path=ppt/tags/tag562.xml><?xml version="1.0" encoding="utf-8"?>
<p:tagLst xmlns:a="http://schemas.openxmlformats.org/drawingml/2006/main" xmlns:r="http://schemas.openxmlformats.org/officeDocument/2006/relationships" xmlns:p="http://schemas.openxmlformats.org/presentationml/2006/main">
  <p:tag name="AS_UNIQUEID" val="682"/>
</p:tagLst>
</file>

<file path=ppt/tags/tag563.xml><?xml version="1.0" encoding="utf-8"?>
<p:tagLst xmlns:a="http://schemas.openxmlformats.org/drawingml/2006/main" xmlns:r="http://schemas.openxmlformats.org/officeDocument/2006/relationships" xmlns:p="http://schemas.openxmlformats.org/presentationml/2006/main">
  <p:tag name="AS_UNIQUEID" val="684"/>
</p:tagLst>
</file>

<file path=ppt/tags/tag564.xml><?xml version="1.0" encoding="utf-8"?>
<p:tagLst xmlns:a="http://schemas.openxmlformats.org/drawingml/2006/main" xmlns:r="http://schemas.openxmlformats.org/officeDocument/2006/relationships" xmlns:p="http://schemas.openxmlformats.org/presentationml/2006/main">
  <p:tag name="AS_UNIQUEID" val="685"/>
</p:tagLst>
</file>

<file path=ppt/tags/tag565.xml><?xml version="1.0" encoding="utf-8"?>
<p:tagLst xmlns:a="http://schemas.openxmlformats.org/drawingml/2006/main" xmlns:r="http://schemas.openxmlformats.org/officeDocument/2006/relationships" xmlns:p="http://schemas.openxmlformats.org/presentationml/2006/main">
  <p:tag name="AS_UNIQUEID" val="686"/>
</p:tagLst>
</file>

<file path=ppt/tags/tag566.xml><?xml version="1.0" encoding="utf-8"?>
<p:tagLst xmlns:a="http://schemas.openxmlformats.org/drawingml/2006/main" xmlns:r="http://schemas.openxmlformats.org/officeDocument/2006/relationships" xmlns:p="http://schemas.openxmlformats.org/presentationml/2006/main">
  <p:tag name="AS_UNIQUEID" val="687"/>
</p:tagLst>
</file>

<file path=ppt/tags/tag567.xml><?xml version="1.0" encoding="utf-8"?>
<p:tagLst xmlns:a="http://schemas.openxmlformats.org/drawingml/2006/main" xmlns:r="http://schemas.openxmlformats.org/officeDocument/2006/relationships" xmlns:p="http://schemas.openxmlformats.org/presentationml/2006/main">
  <p:tag name="AS_UNIQUEID" val="689"/>
</p:tagLst>
</file>

<file path=ppt/tags/tag568.xml><?xml version="1.0" encoding="utf-8"?>
<p:tagLst xmlns:a="http://schemas.openxmlformats.org/drawingml/2006/main" xmlns:r="http://schemas.openxmlformats.org/officeDocument/2006/relationships" xmlns:p="http://schemas.openxmlformats.org/presentationml/2006/main">
  <p:tag name="AS_UNIQUEID" val="690"/>
</p:tagLst>
</file>

<file path=ppt/tags/tag569.xml><?xml version="1.0" encoding="utf-8"?>
<p:tagLst xmlns:a="http://schemas.openxmlformats.org/drawingml/2006/main" xmlns:r="http://schemas.openxmlformats.org/officeDocument/2006/relationships" xmlns:p="http://schemas.openxmlformats.org/presentationml/2006/main">
  <p:tag name="AS_UNIQUEID" val="691"/>
</p:tagLst>
</file>

<file path=ppt/tags/tag57.xml><?xml version="1.0" encoding="utf-8"?>
<p:tagLst xmlns:a="http://schemas.openxmlformats.org/drawingml/2006/main" xmlns:r="http://schemas.openxmlformats.org/officeDocument/2006/relationships" xmlns:p="http://schemas.openxmlformats.org/presentationml/2006/main">
  <p:tag name="AS_UNIQUEID" val="108"/>
</p:tagLst>
</file>

<file path=ppt/tags/tag570.xml><?xml version="1.0" encoding="utf-8"?>
<p:tagLst xmlns:a="http://schemas.openxmlformats.org/drawingml/2006/main" xmlns:r="http://schemas.openxmlformats.org/officeDocument/2006/relationships" xmlns:p="http://schemas.openxmlformats.org/presentationml/2006/main">
  <p:tag name="AS_UNIQUEID" val="692"/>
</p:tagLst>
</file>

<file path=ppt/tags/tag571.xml><?xml version="1.0" encoding="utf-8"?>
<p:tagLst xmlns:a="http://schemas.openxmlformats.org/drawingml/2006/main" xmlns:r="http://schemas.openxmlformats.org/officeDocument/2006/relationships" xmlns:p="http://schemas.openxmlformats.org/presentationml/2006/main">
  <p:tag name="AS_UNIQUEID" val="693"/>
</p:tagLst>
</file>

<file path=ppt/tags/tag572.xml><?xml version="1.0" encoding="utf-8"?>
<p:tagLst xmlns:a="http://schemas.openxmlformats.org/drawingml/2006/main" xmlns:r="http://schemas.openxmlformats.org/officeDocument/2006/relationships" xmlns:p="http://schemas.openxmlformats.org/presentationml/2006/main">
  <p:tag name="AS_UNIQUEID" val="695"/>
</p:tagLst>
</file>

<file path=ppt/tags/tag573.xml><?xml version="1.0" encoding="utf-8"?>
<p:tagLst xmlns:a="http://schemas.openxmlformats.org/drawingml/2006/main" xmlns:r="http://schemas.openxmlformats.org/officeDocument/2006/relationships" xmlns:p="http://schemas.openxmlformats.org/presentationml/2006/main">
  <p:tag name="AS_UNIQUEID" val="696"/>
</p:tagLst>
</file>

<file path=ppt/tags/tag574.xml><?xml version="1.0" encoding="utf-8"?>
<p:tagLst xmlns:a="http://schemas.openxmlformats.org/drawingml/2006/main" xmlns:r="http://schemas.openxmlformats.org/officeDocument/2006/relationships" xmlns:p="http://schemas.openxmlformats.org/presentationml/2006/main">
  <p:tag name="AS_UNIQUEID" val="697"/>
</p:tagLst>
</file>

<file path=ppt/tags/tag575.xml><?xml version="1.0" encoding="utf-8"?>
<p:tagLst xmlns:a="http://schemas.openxmlformats.org/drawingml/2006/main" xmlns:r="http://schemas.openxmlformats.org/officeDocument/2006/relationships" xmlns:p="http://schemas.openxmlformats.org/presentationml/2006/main">
  <p:tag name="AS_UNIQUEID" val="698"/>
</p:tagLst>
</file>

<file path=ppt/tags/tag576.xml><?xml version="1.0" encoding="utf-8"?>
<p:tagLst xmlns:a="http://schemas.openxmlformats.org/drawingml/2006/main" xmlns:r="http://schemas.openxmlformats.org/officeDocument/2006/relationships" xmlns:p="http://schemas.openxmlformats.org/presentationml/2006/main">
  <p:tag name="AS_UNIQUEID" val="699"/>
</p:tagLst>
</file>

<file path=ppt/tags/tag577.xml><?xml version="1.0" encoding="utf-8"?>
<p:tagLst xmlns:a="http://schemas.openxmlformats.org/drawingml/2006/main" xmlns:r="http://schemas.openxmlformats.org/officeDocument/2006/relationships" xmlns:p="http://schemas.openxmlformats.org/presentationml/2006/main">
  <p:tag name="AS_UNIQUEID" val="700"/>
</p:tagLst>
</file>

<file path=ppt/tags/tag578.xml><?xml version="1.0" encoding="utf-8"?>
<p:tagLst xmlns:a="http://schemas.openxmlformats.org/drawingml/2006/main" xmlns:r="http://schemas.openxmlformats.org/officeDocument/2006/relationships" xmlns:p="http://schemas.openxmlformats.org/presentationml/2006/main">
  <p:tag name="AS_UNIQUEID" val="701"/>
</p:tagLst>
</file>

<file path=ppt/tags/tag579.xml><?xml version="1.0" encoding="utf-8"?>
<p:tagLst xmlns:a="http://schemas.openxmlformats.org/drawingml/2006/main" xmlns:r="http://schemas.openxmlformats.org/officeDocument/2006/relationships" xmlns:p="http://schemas.openxmlformats.org/presentationml/2006/main">
  <p:tag name="AS_UNIQUEID" val="702"/>
</p:tagLst>
</file>

<file path=ppt/tags/tag58.xml><?xml version="1.0" encoding="utf-8"?>
<p:tagLst xmlns:a="http://schemas.openxmlformats.org/drawingml/2006/main" xmlns:r="http://schemas.openxmlformats.org/officeDocument/2006/relationships" xmlns:p="http://schemas.openxmlformats.org/presentationml/2006/main">
  <p:tag name="AS_UNIQUEID" val="109"/>
</p:tagLst>
</file>

<file path=ppt/tags/tag580.xml><?xml version="1.0" encoding="utf-8"?>
<p:tagLst xmlns:a="http://schemas.openxmlformats.org/drawingml/2006/main" xmlns:r="http://schemas.openxmlformats.org/officeDocument/2006/relationships" xmlns:p="http://schemas.openxmlformats.org/presentationml/2006/main">
  <p:tag name="AS_UNIQUEID" val="703"/>
</p:tagLst>
</file>

<file path=ppt/tags/tag581.xml><?xml version="1.0" encoding="utf-8"?>
<p:tagLst xmlns:a="http://schemas.openxmlformats.org/drawingml/2006/main" xmlns:r="http://schemas.openxmlformats.org/officeDocument/2006/relationships" xmlns:p="http://schemas.openxmlformats.org/presentationml/2006/main">
  <p:tag name="AS_UNIQUEID" val="704"/>
</p:tagLst>
</file>

<file path=ppt/tags/tag582.xml><?xml version="1.0" encoding="utf-8"?>
<p:tagLst xmlns:a="http://schemas.openxmlformats.org/drawingml/2006/main" xmlns:r="http://schemas.openxmlformats.org/officeDocument/2006/relationships" xmlns:p="http://schemas.openxmlformats.org/presentationml/2006/main">
  <p:tag name="AS_UNIQUEID" val="705"/>
</p:tagLst>
</file>

<file path=ppt/tags/tag583.xml><?xml version="1.0" encoding="utf-8"?>
<p:tagLst xmlns:a="http://schemas.openxmlformats.org/drawingml/2006/main" xmlns:r="http://schemas.openxmlformats.org/officeDocument/2006/relationships" xmlns:p="http://schemas.openxmlformats.org/presentationml/2006/main">
  <p:tag name="AS_UNIQUEID" val="706"/>
</p:tagLst>
</file>

<file path=ppt/tags/tag584.xml><?xml version="1.0" encoding="utf-8"?>
<p:tagLst xmlns:a="http://schemas.openxmlformats.org/drawingml/2006/main" xmlns:r="http://schemas.openxmlformats.org/officeDocument/2006/relationships" xmlns:p="http://schemas.openxmlformats.org/presentationml/2006/main">
  <p:tag name="AS_UNIQUEID" val="707"/>
</p:tagLst>
</file>

<file path=ppt/tags/tag585.xml><?xml version="1.0" encoding="utf-8"?>
<p:tagLst xmlns:a="http://schemas.openxmlformats.org/drawingml/2006/main" xmlns:r="http://schemas.openxmlformats.org/officeDocument/2006/relationships" xmlns:p="http://schemas.openxmlformats.org/presentationml/2006/main">
  <p:tag name="AS_UNIQUEID" val="708"/>
</p:tagLst>
</file>

<file path=ppt/tags/tag586.xml><?xml version="1.0" encoding="utf-8"?>
<p:tagLst xmlns:a="http://schemas.openxmlformats.org/drawingml/2006/main" xmlns:r="http://schemas.openxmlformats.org/officeDocument/2006/relationships" xmlns:p="http://schemas.openxmlformats.org/presentationml/2006/main">
  <p:tag name="AS_UNIQUEID" val="709"/>
</p:tagLst>
</file>

<file path=ppt/tags/tag587.xml><?xml version="1.0" encoding="utf-8"?>
<p:tagLst xmlns:a="http://schemas.openxmlformats.org/drawingml/2006/main" xmlns:r="http://schemas.openxmlformats.org/officeDocument/2006/relationships" xmlns:p="http://schemas.openxmlformats.org/presentationml/2006/main">
  <p:tag name="AS_UNIQUEID" val="710"/>
</p:tagLst>
</file>

<file path=ppt/tags/tag588.xml><?xml version="1.0" encoding="utf-8"?>
<p:tagLst xmlns:a="http://schemas.openxmlformats.org/drawingml/2006/main" xmlns:r="http://schemas.openxmlformats.org/officeDocument/2006/relationships" xmlns:p="http://schemas.openxmlformats.org/presentationml/2006/main">
  <p:tag name="AS_UNIQUEID" val="711"/>
</p:tagLst>
</file>

<file path=ppt/tags/tag589.xml><?xml version="1.0" encoding="utf-8"?>
<p:tagLst xmlns:a="http://schemas.openxmlformats.org/drawingml/2006/main" xmlns:r="http://schemas.openxmlformats.org/officeDocument/2006/relationships" xmlns:p="http://schemas.openxmlformats.org/presentationml/2006/main">
  <p:tag name="AS_UNIQUEID" val="712"/>
</p:tagLst>
</file>

<file path=ppt/tags/tag59.xml><?xml version="1.0" encoding="utf-8"?>
<p:tagLst xmlns:a="http://schemas.openxmlformats.org/drawingml/2006/main" xmlns:r="http://schemas.openxmlformats.org/officeDocument/2006/relationships" xmlns:p="http://schemas.openxmlformats.org/presentationml/2006/main">
  <p:tag name="AS_UNIQUEID" val="110"/>
</p:tagLst>
</file>

<file path=ppt/tags/tag590.xml><?xml version="1.0" encoding="utf-8"?>
<p:tagLst xmlns:a="http://schemas.openxmlformats.org/drawingml/2006/main" xmlns:r="http://schemas.openxmlformats.org/officeDocument/2006/relationships" xmlns:p="http://schemas.openxmlformats.org/presentationml/2006/main">
  <p:tag name="AS_UNIQUEID" val="713"/>
</p:tagLst>
</file>

<file path=ppt/tags/tag591.xml><?xml version="1.0" encoding="utf-8"?>
<p:tagLst xmlns:a="http://schemas.openxmlformats.org/drawingml/2006/main" xmlns:r="http://schemas.openxmlformats.org/officeDocument/2006/relationships" xmlns:p="http://schemas.openxmlformats.org/presentationml/2006/main">
  <p:tag name="AS_UNIQUEID" val="715"/>
</p:tagLst>
</file>

<file path=ppt/tags/tag592.xml><?xml version="1.0" encoding="utf-8"?>
<p:tagLst xmlns:a="http://schemas.openxmlformats.org/drawingml/2006/main" xmlns:r="http://schemas.openxmlformats.org/officeDocument/2006/relationships" xmlns:p="http://schemas.openxmlformats.org/presentationml/2006/main">
  <p:tag name="AS_UNIQUEID" val="716"/>
</p:tagLst>
</file>

<file path=ppt/tags/tag593.xml><?xml version="1.0" encoding="utf-8"?>
<p:tagLst xmlns:a="http://schemas.openxmlformats.org/drawingml/2006/main" xmlns:r="http://schemas.openxmlformats.org/officeDocument/2006/relationships" xmlns:p="http://schemas.openxmlformats.org/presentationml/2006/main">
  <p:tag name="AS_UNIQUEID" val="717"/>
</p:tagLst>
</file>

<file path=ppt/tags/tag594.xml><?xml version="1.0" encoding="utf-8"?>
<p:tagLst xmlns:a="http://schemas.openxmlformats.org/drawingml/2006/main" xmlns:r="http://schemas.openxmlformats.org/officeDocument/2006/relationships" xmlns:p="http://schemas.openxmlformats.org/presentationml/2006/main">
  <p:tag name="AS_UNIQUEID" val="718"/>
</p:tagLst>
</file>

<file path=ppt/tags/tag595.xml><?xml version="1.0" encoding="utf-8"?>
<p:tagLst xmlns:a="http://schemas.openxmlformats.org/drawingml/2006/main" xmlns:r="http://schemas.openxmlformats.org/officeDocument/2006/relationships" xmlns:p="http://schemas.openxmlformats.org/presentationml/2006/main">
  <p:tag name="AS_UNIQUEID" val="719"/>
</p:tagLst>
</file>

<file path=ppt/tags/tag596.xml><?xml version="1.0" encoding="utf-8"?>
<p:tagLst xmlns:a="http://schemas.openxmlformats.org/drawingml/2006/main" xmlns:r="http://schemas.openxmlformats.org/officeDocument/2006/relationships" xmlns:p="http://schemas.openxmlformats.org/presentationml/2006/main">
  <p:tag name="AS_UNIQUEID" val="720"/>
</p:tagLst>
</file>

<file path=ppt/tags/tag597.xml><?xml version="1.0" encoding="utf-8"?>
<p:tagLst xmlns:a="http://schemas.openxmlformats.org/drawingml/2006/main" xmlns:r="http://schemas.openxmlformats.org/officeDocument/2006/relationships" xmlns:p="http://schemas.openxmlformats.org/presentationml/2006/main">
  <p:tag name="AS_UNIQUEID" val="721"/>
</p:tagLst>
</file>

<file path=ppt/tags/tag598.xml><?xml version="1.0" encoding="utf-8"?>
<p:tagLst xmlns:a="http://schemas.openxmlformats.org/drawingml/2006/main" xmlns:r="http://schemas.openxmlformats.org/officeDocument/2006/relationships" xmlns:p="http://schemas.openxmlformats.org/presentationml/2006/main">
  <p:tag name="AS_UNIQUEID" val="722"/>
</p:tagLst>
</file>

<file path=ppt/tags/tag599.xml><?xml version="1.0" encoding="utf-8"?>
<p:tagLst xmlns:a="http://schemas.openxmlformats.org/drawingml/2006/main" xmlns:r="http://schemas.openxmlformats.org/officeDocument/2006/relationships" xmlns:p="http://schemas.openxmlformats.org/presentationml/2006/main">
  <p:tag name="AS_UNIQUEID" val="723"/>
</p:tagLst>
</file>

<file path=ppt/tags/tag6.xml><?xml version="1.0" encoding="utf-8"?>
<p:tagLst xmlns:a="http://schemas.openxmlformats.org/drawingml/2006/main" xmlns:r="http://schemas.openxmlformats.org/officeDocument/2006/relationships" xmlns:p="http://schemas.openxmlformats.org/presentationml/2006/main">
  <p:tag name="AS_UNIQUEID" val="130"/>
</p:tagLst>
</file>

<file path=ppt/tags/tag60.xml><?xml version="1.0" encoding="utf-8"?>
<p:tagLst xmlns:a="http://schemas.openxmlformats.org/drawingml/2006/main" xmlns:r="http://schemas.openxmlformats.org/officeDocument/2006/relationships" xmlns:p="http://schemas.openxmlformats.org/presentationml/2006/main">
  <p:tag name="AS_UNIQUEID" val="112"/>
</p:tagLst>
</file>

<file path=ppt/tags/tag600.xml><?xml version="1.0" encoding="utf-8"?>
<p:tagLst xmlns:a="http://schemas.openxmlformats.org/drawingml/2006/main" xmlns:r="http://schemas.openxmlformats.org/officeDocument/2006/relationships" xmlns:p="http://schemas.openxmlformats.org/presentationml/2006/main">
  <p:tag name="AS_UNIQUEID" val="724"/>
</p:tagLst>
</file>

<file path=ppt/tags/tag601.xml><?xml version="1.0" encoding="utf-8"?>
<p:tagLst xmlns:a="http://schemas.openxmlformats.org/drawingml/2006/main" xmlns:r="http://schemas.openxmlformats.org/officeDocument/2006/relationships" xmlns:p="http://schemas.openxmlformats.org/presentationml/2006/main">
  <p:tag name="AS_UNIQUEID" val="725"/>
</p:tagLst>
</file>

<file path=ppt/tags/tag602.xml><?xml version="1.0" encoding="utf-8"?>
<p:tagLst xmlns:a="http://schemas.openxmlformats.org/drawingml/2006/main" xmlns:r="http://schemas.openxmlformats.org/officeDocument/2006/relationships" xmlns:p="http://schemas.openxmlformats.org/presentationml/2006/main">
  <p:tag name="AS_UNIQUEID" val="726"/>
</p:tagLst>
</file>

<file path=ppt/tags/tag603.xml><?xml version="1.0" encoding="utf-8"?>
<p:tagLst xmlns:a="http://schemas.openxmlformats.org/drawingml/2006/main" xmlns:r="http://schemas.openxmlformats.org/officeDocument/2006/relationships" xmlns:p="http://schemas.openxmlformats.org/presentationml/2006/main">
  <p:tag name="AS_UNIQUEID" val="727"/>
</p:tagLst>
</file>

<file path=ppt/tags/tag604.xml><?xml version="1.0" encoding="utf-8"?>
<p:tagLst xmlns:a="http://schemas.openxmlformats.org/drawingml/2006/main" xmlns:r="http://schemas.openxmlformats.org/officeDocument/2006/relationships" xmlns:p="http://schemas.openxmlformats.org/presentationml/2006/main">
  <p:tag name="AS_UNIQUEID" val="729"/>
</p:tagLst>
</file>

<file path=ppt/tags/tag605.xml><?xml version="1.0" encoding="utf-8"?>
<p:tagLst xmlns:a="http://schemas.openxmlformats.org/drawingml/2006/main" xmlns:r="http://schemas.openxmlformats.org/officeDocument/2006/relationships" xmlns:p="http://schemas.openxmlformats.org/presentationml/2006/main">
  <p:tag name="AS_UNIQUEID" val="730"/>
</p:tagLst>
</file>

<file path=ppt/tags/tag606.xml><?xml version="1.0" encoding="utf-8"?>
<p:tagLst xmlns:a="http://schemas.openxmlformats.org/drawingml/2006/main" xmlns:r="http://schemas.openxmlformats.org/officeDocument/2006/relationships" xmlns:p="http://schemas.openxmlformats.org/presentationml/2006/main">
  <p:tag name="AS_UNIQUEID" val="731"/>
</p:tagLst>
</file>

<file path=ppt/tags/tag607.xml><?xml version="1.0" encoding="utf-8"?>
<p:tagLst xmlns:a="http://schemas.openxmlformats.org/drawingml/2006/main" xmlns:r="http://schemas.openxmlformats.org/officeDocument/2006/relationships" xmlns:p="http://schemas.openxmlformats.org/presentationml/2006/main">
  <p:tag name="AS_UNIQUEID" val="732"/>
</p:tagLst>
</file>

<file path=ppt/tags/tag608.xml><?xml version="1.0" encoding="utf-8"?>
<p:tagLst xmlns:a="http://schemas.openxmlformats.org/drawingml/2006/main" xmlns:r="http://schemas.openxmlformats.org/officeDocument/2006/relationships" xmlns:p="http://schemas.openxmlformats.org/presentationml/2006/main">
  <p:tag name="AS_UNIQUEID" val="733"/>
</p:tagLst>
</file>

<file path=ppt/tags/tag609.xml><?xml version="1.0" encoding="utf-8"?>
<p:tagLst xmlns:a="http://schemas.openxmlformats.org/drawingml/2006/main" xmlns:r="http://schemas.openxmlformats.org/officeDocument/2006/relationships" xmlns:p="http://schemas.openxmlformats.org/presentationml/2006/main">
  <p:tag name="AS_UNIQUEID" val="735"/>
</p:tagLst>
</file>

<file path=ppt/tags/tag61.xml><?xml version="1.0" encoding="utf-8"?>
<p:tagLst xmlns:a="http://schemas.openxmlformats.org/drawingml/2006/main" xmlns:r="http://schemas.openxmlformats.org/officeDocument/2006/relationships" xmlns:p="http://schemas.openxmlformats.org/presentationml/2006/main">
  <p:tag name="AS_UNIQUEID" val="113"/>
</p:tagLst>
</file>

<file path=ppt/tags/tag610.xml><?xml version="1.0" encoding="utf-8"?>
<p:tagLst xmlns:a="http://schemas.openxmlformats.org/drawingml/2006/main" xmlns:r="http://schemas.openxmlformats.org/officeDocument/2006/relationships" xmlns:p="http://schemas.openxmlformats.org/presentationml/2006/main">
  <p:tag name="AS_UNIQUEID" val="736"/>
</p:tagLst>
</file>

<file path=ppt/tags/tag611.xml><?xml version="1.0" encoding="utf-8"?>
<p:tagLst xmlns:a="http://schemas.openxmlformats.org/drawingml/2006/main" xmlns:r="http://schemas.openxmlformats.org/officeDocument/2006/relationships" xmlns:p="http://schemas.openxmlformats.org/presentationml/2006/main">
  <p:tag name="AS_UNIQUEID" val="737"/>
</p:tagLst>
</file>

<file path=ppt/tags/tag612.xml><?xml version="1.0" encoding="utf-8"?>
<p:tagLst xmlns:a="http://schemas.openxmlformats.org/drawingml/2006/main" xmlns:r="http://schemas.openxmlformats.org/officeDocument/2006/relationships" xmlns:p="http://schemas.openxmlformats.org/presentationml/2006/main">
  <p:tag name="AS_UNIQUEID" val="738"/>
</p:tagLst>
</file>

<file path=ppt/tags/tag613.xml><?xml version="1.0" encoding="utf-8"?>
<p:tagLst xmlns:a="http://schemas.openxmlformats.org/drawingml/2006/main" xmlns:r="http://schemas.openxmlformats.org/officeDocument/2006/relationships" xmlns:p="http://schemas.openxmlformats.org/presentationml/2006/main">
  <p:tag name="AS_UNIQUEID" val="739"/>
</p:tagLst>
</file>

<file path=ppt/tags/tag614.xml><?xml version="1.0" encoding="utf-8"?>
<p:tagLst xmlns:a="http://schemas.openxmlformats.org/drawingml/2006/main" xmlns:r="http://schemas.openxmlformats.org/officeDocument/2006/relationships" xmlns:p="http://schemas.openxmlformats.org/presentationml/2006/main">
  <p:tag name="AS_UNIQUEID" val="740"/>
</p:tagLst>
</file>

<file path=ppt/tags/tag615.xml><?xml version="1.0" encoding="utf-8"?>
<p:tagLst xmlns:a="http://schemas.openxmlformats.org/drawingml/2006/main" xmlns:r="http://schemas.openxmlformats.org/officeDocument/2006/relationships" xmlns:p="http://schemas.openxmlformats.org/presentationml/2006/main">
  <p:tag name="AS_UNIQUEID" val="741"/>
</p:tagLst>
</file>

<file path=ppt/tags/tag616.xml><?xml version="1.0" encoding="utf-8"?>
<p:tagLst xmlns:a="http://schemas.openxmlformats.org/drawingml/2006/main" xmlns:r="http://schemas.openxmlformats.org/officeDocument/2006/relationships" xmlns:p="http://schemas.openxmlformats.org/presentationml/2006/main">
  <p:tag name="AS_UNIQUEID" val="742"/>
</p:tagLst>
</file>

<file path=ppt/tags/tag617.xml><?xml version="1.0" encoding="utf-8"?>
<p:tagLst xmlns:a="http://schemas.openxmlformats.org/drawingml/2006/main" xmlns:r="http://schemas.openxmlformats.org/officeDocument/2006/relationships" xmlns:p="http://schemas.openxmlformats.org/presentationml/2006/main">
  <p:tag name="AS_UNIQUEID" val="743"/>
</p:tagLst>
</file>

<file path=ppt/tags/tag618.xml><?xml version="1.0" encoding="utf-8"?>
<p:tagLst xmlns:a="http://schemas.openxmlformats.org/drawingml/2006/main" xmlns:r="http://schemas.openxmlformats.org/officeDocument/2006/relationships" xmlns:p="http://schemas.openxmlformats.org/presentationml/2006/main">
  <p:tag name="AS_UNIQUEID" val="744"/>
</p:tagLst>
</file>

<file path=ppt/tags/tag619.xml><?xml version="1.0" encoding="utf-8"?>
<p:tagLst xmlns:a="http://schemas.openxmlformats.org/drawingml/2006/main" xmlns:r="http://schemas.openxmlformats.org/officeDocument/2006/relationships" xmlns:p="http://schemas.openxmlformats.org/presentationml/2006/main">
  <p:tag name="AS_UNIQUEID" val="745"/>
</p:tagLst>
</file>

<file path=ppt/tags/tag62.xml><?xml version="1.0" encoding="utf-8"?>
<p:tagLst xmlns:a="http://schemas.openxmlformats.org/drawingml/2006/main" xmlns:r="http://schemas.openxmlformats.org/officeDocument/2006/relationships" xmlns:p="http://schemas.openxmlformats.org/presentationml/2006/main">
  <p:tag name="AS_UNIQUEID" val="114"/>
</p:tagLst>
</file>

<file path=ppt/tags/tag620.xml><?xml version="1.0" encoding="utf-8"?>
<p:tagLst xmlns:a="http://schemas.openxmlformats.org/drawingml/2006/main" xmlns:r="http://schemas.openxmlformats.org/officeDocument/2006/relationships" xmlns:p="http://schemas.openxmlformats.org/presentationml/2006/main">
  <p:tag name="AS_UNIQUEID" val="746"/>
</p:tagLst>
</file>

<file path=ppt/tags/tag621.xml><?xml version="1.0" encoding="utf-8"?>
<p:tagLst xmlns:a="http://schemas.openxmlformats.org/drawingml/2006/main" xmlns:r="http://schemas.openxmlformats.org/officeDocument/2006/relationships" xmlns:p="http://schemas.openxmlformats.org/presentationml/2006/main">
  <p:tag name="AS_UNIQUEID" val="747"/>
</p:tagLst>
</file>

<file path=ppt/tags/tag622.xml><?xml version="1.0" encoding="utf-8"?>
<p:tagLst xmlns:a="http://schemas.openxmlformats.org/drawingml/2006/main" xmlns:r="http://schemas.openxmlformats.org/officeDocument/2006/relationships" xmlns:p="http://schemas.openxmlformats.org/presentationml/2006/main">
  <p:tag name="AS_UNIQUEID" val="748"/>
</p:tagLst>
</file>

<file path=ppt/tags/tag623.xml><?xml version="1.0" encoding="utf-8"?>
<p:tagLst xmlns:a="http://schemas.openxmlformats.org/drawingml/2006/main" xmlns:r="http://schemas.openxmlformats.org/officeDocument/2006/relationships" xmlns:p="http://schemas.openxmlformats.org/presentationml/2006/main">
  <p:tag name="AS_UNIQUEID" val="749"/>
</p:tagLst>
</file>

<file path=ppt/tags/tag624.xml><?xml version="1.0" encoding="utf-8"?>
<p:tagLst xmlns:a="http://schemas.openxmlformats.org/drawingml/2006/main" xmlns:r="http://schemas.openxmlformats.org/officeDocument/2006/relationships" xmlns:p="http://schemas.openxmlformats.org/presentationml/2006/main">
  <p:tag name="AS_UNIQUEID" val="750"/>
</p:tagLst>
</file>

<file path=ppt/tags/tag625.xml><?xml version="1.0" encoding="utf-8"?>
<p:tagLst xmlns:a="http://schemas.openxmlformats.org/drawingml/2006/main" xmlns:r="http://schemas.openxmlformats.org/officeDocument/2006/relationships" xmlns:p="http://schemas.openxmlformats.org/presentationml/2006/main">
  <p:tag name="AS_UNIQUEID" val="752"/>
</p:tagLst>
</file>

<file path=ppt/tags/tag626.xml><?xml version="1.0" encoding="utf-8"?>
<p:tagLst xmlns:a="http://schemas.openxmlformats.org/drawingml/2006/main" xmlns:r="http://schemas.openxmlformats.org/officeDocument/2006/relationships" xmlns:p="http://schemas.openxmlformats.org/presentationml/2006/main">
  <p:tag name="AS_UNIQUEID" val="753"/>
</p:tagLst>
</file>

<file path=ppt/tags/tag627.xml><?xml version="1.0" encoding="utf-8"?>
<p:tagLst xmlns:a="http://schemas.openxmlformats.org/drawingml/2006/main" xmlns:r="http://schemas.openxmlformats.org/officeDocument/2006/relationships" xmlns:p="http://schemas.openxmlformats.org/presentationml/2006/main">
  <p:tag name="AS_UNIQUEID" val="754"/>
</p:tagLst>
</file>

<file path=ppt/tags/tag628.xml><?xml version="1.0" encoding="utf-8"?>
<p:tagLst xmlns:a="http://schemas.openxmlformats.org/drawingml/2006/main" xmlns:r="http://schemas.openxmlformats.org/officeDocument/2006/relationships" xmlns:p="http://schemas.openxmlformats.org/presentationml/2006/main">
  <p:tag name="AS_UNIQUEID" val="755"/>
</p:tagLst>
</file>

<file path=ppt/tags/tag629.xml><?xml version="1.0" encoding="utf-8"?>
<p:tagLst xmlns:a="http://schemas.openxmlformats.org/drawingml/2006/main" xmlns:r="http://schemas.openxmlformats.org/officeDocument/2006/relationships" xmlns:p="http://schemas.openxmlformats.org/presentationml/2006/main">
  <p:tag name="AS_UNIQUEID" val="757"/>
</p:tagLst>
</file>

<file path=ppt/tags/tag63.xml><?xml version="1.0" encoding="utf-8"?>
<p:tagLst xmlns:a="http://schemas.openxmlformats.org/drawingml/2006/main" xmlns:r="http://schemas.openxmlformats.org/officeDocument/2006/relationships" xmlns:p="http://schemas.openxmlformats.org/presentationml/2006/main">
  <p:tag name="AS_UNIQUEID" val="115"/>
</p:tagLst>
</file>

<file path=ppt/tags/tag630.xml><?xml version="1.0" encoding="utf-8"?>
<p:tagLst xmlns:a="http://schemas.openxmlformats.org/drawingml/2006/main" xmlns:r="http://schemas.openxmlformats.org/officeDocument/2006/relationships" xmlns:p="http://schemas.openxmlformats.org/presentationml/2006/main">
  <p:tag name="AS_UNIQUEID" val="758"/>
</p:tagLst>
</file>

<file path=ppt/tags/tag631.xml><?xml version="1.0" encoding="utf-8"?>
<p:tagLst xmlns:a="http://schemas.openxmlformats.org/drawingml/2006/main" xmlns:r="http://schemas.openxmlformats.org/officeDocument/2006/relationships" xmlns:p="http://schemas.openxmlformats.org/presentationml/2006/main">
  <p:tag name="AS_UNIQUEID" val="759"/>
</p:tagLst>
</file>

<file path=ppt/tags/tag632.xml><?xml version="1.0" encoding="utf-8"?>
<p:tagLst xmlns:a="http://schemas.openxmlformats.org/drawingml/2006/main" xmlns:r="http://schemas.openxmlformats.org/officeDocument/2006/relationships" xmlns:p="http://schemas.openxmlformats.org/presentationml/2006/main">
  <p:tag name="AS_UNIQUEID" val="760"/>
</p:tagLst>
</file>

<file path=ppt/tags/tag633.xml><?xml version="1.0" encoding="utf-8"?>
<p:tagLst xmlns:a="http://schemas.openxmlformats.org/drawingml/2006/main" xmlns:r="http://schemas.openxmlformats.org/officeDocument/2006/relationships" xmlns:p="http://schemas.openxmlformats.org/presentationml/2006/main">
  <p:tag name="AS_UNIQUEID" val="762"/>
</p:tagLst>
</file>

<file path=ppt/tags/tag634.xml><?xml version="1.0" encoding="utf-8"?>
<p:tagLst xmlns:a="http://schemas.openxmlformats.org/drawingml/2006/main" xmlns:r="http://schemas.openxmlformats.org/officeDocument/2006/relationships" xmlns:p="http://schemas.openxmlformats.org/presentationml/2006/main">
  <p:tag name="AS_UNIQUEID" val="763"/>
</p:tagLst>
</file>

<file path=ppt/tags/tag635.xml><?xml version="1.0" encoding="utf-8"?>
<p:tagLst xmlns:a="http://schemas.openxmlformats.org/drawingml/2006/main" xmlns:r="http://schemas.openxmlformats.org/officeDocument/2006/relationships" xmlns:p="http://schemas.openxmlformats.org/presentationml/2006/main">
  <p:tag name="AS_UNIQUEID" val="764"/>
</p:tagLst>
</file>

<file path=ppt/tags/tag636.xml><?xml version="1.0" encoding="utf-8"?>
<p:tagLst xmlns:a="http://schemas.openxmlformats.org/drawingml/2006/main" xmlns:r="http://schemas.openxmlformats.org/officeDocument/2006/relationships" xmlns:p="http://schemas.openxmlformats.org/presentationml/2006/main">
  <p:tag name="AS_UNIQUEID" val="765"/>
</p:tagLst>
</file>

<file path=ppt/tags/tag637.xml><?xml version="1.0" encoding="utf-8"?>
<p:tagLst xmlns:a="http://schemas.openxmlformats.org/drawingml/2006/main" xmlns:r="http://schemas.openxmlformats.org/officeDocument/2006/relationships" xmlns:p="http://schemas.openxmlformats.org/presentationml/2006/main">
  <p:tag name="AS_UNIQUEID" val="767"/>
</p:tagLst>
</file>

<file path=ppt/tags/tag638.xml><?xml version="1.0" encoding="utf-8"?>
<p:tagLst xmlns:a="http://schemas.openxmlformats.org/drawingml/2006/main" xmlns:r="http://schemas.openxmlformats.org/officeDocument/2006/relationships" xmlns:p="http://schemas.openxmlformats.org/presentationml/2006/main">
  <p:tag name="AS_UNIQUEID" val="768"/>
</p:tagLst>
</file>

<file path=ppt/tags/tag639.xml><?xml version="1.0" encoding="utf-8"?>
<p:tagLst xmlns:a="http://schemas.openxmlformats.org/drawingml/2006/main" xmlns:r="http://schemas.openxmlformats.org/officeDocument/2006/relationships" xmlns:p="http://schemas.openxmlformats.org/presentationml/2006/main">
  <p:tag name="AS_UNIQUEID" val="769"/>
</p:tagLst>
</file>

<file path=ppt/tags/tag64.xml><?xml version="1.0" encoding="utf-8"?>
<p:tagLst xmlns:a="http://schemas.openxmlformats.org/drawingml/2006/main" xmlns:r="http://schemas.openxmlformats.org/officeDocument/2006/relationships" xmlns:p="http://schemas.openxmlformats.org/presentationml/2006/main">
  <p:tag name="AS_UNIQUEID" val="116"/>
</p:tagLst>
</file>

<file path=ppt/tags/tag640.xml><?xml version="1.0" encoding="utf-8"?>
<p:tagLst xmlns:a="http://schemas.openxmlformats.org/drawingml/2006/main" xmlns:r="http://schemas.openxmlformats.org/officeDocument/2006/relationships" xmlns:p="http://schemas.openxmlformats.org/presentationml/2006/main">
  <p:tag name="AS_UNIQUEID" val="770"/>
</p:tagLst>
</file>

<file path=ppt/tags/tag641.xml><?xml version="1.0" encoding="utf-8"?>
<p:tagLst xmlns:a="http://schemas.openxmlformats.org/drawingml/2006/main" xmlns:r="http://schemas.openxmlformats.org/officeDocument/2006/relationships" xmlns:p="http://schemas.openxmlformats.org/presentationml/2006/main">
  <p:tag name="AS_UNIQUEID" val="771"/>
</p:tagLst>
</file>

<file path=ppt/tags/tag642.xml><?xml version="1.0" encoding="utf-8"?>
<p:tagLst xmlns:a="http://schemas.openxmlformats.org/drawingml/2006/main" xmlns:r="http://schemas.openxmlformats.org/officeDocument/2006/relationships" xmlns:p="http://schemas.openxmlformats.org/presentationml/2006/main">
  <p:tag name="AS_UNIQUEID" val="776"/>
</p:tagLst>
</file>

<file path=ppt/tags/tag643.xml><?xml version="1.0" encoding="utf-8"?>
<p:tagLst xmlns:a="http://schemas.openxmlformats.org/drawingml/2006/main" xmlns:r="http://schemas.openxmlformats.org/officeDocument/2006/relationships" xmlns:p="http://schemas.openxmlformats.org/presentationml/2006/main">
  <p:tag name="AS_UNIQUEID" val="777"/>
</p:tagLst>
</file>

<file path=ppt/tags/tag644.xml><?xml version="1.0" encoding="utf-8"?>
<p:tagLst xmlns:a="http://schemas.openxmlformats.org/drawingml/2006/main" xmlns:r="http://schemas.openxmlformats.org/officeDocument/2006/relationships" xmlns:p="http://schemas.openxmlformats.org/presentationml/2006/main">
  <p:tag name="AS_UNIQUEID" val="778"/>
</p:tagLst>
</file>

<file path=ppt/tags/tag645.xml><?xml version="1.0" encoding="utf-8"?>
<p:tagLst xmlns:a="http://schemas.openxmlformats.org/drawingml/2006/main" xmlns:r="http://schemas.openxmlformats.org/officeDocument/2006/relationships" xmlns:p="http://schemas.openxmlformats.org/presentationml/2006/main">
  <p:tag name="AS_UNIQUEID" val="779"/>
</p:tagLst>
</file>

<file path=ppt/tags/tag646.xml><?xml version="1.0" encoding="utf-8"?>
<p:tagLst xmlns:a="http://schemas.openxmlformats.org/drawingml/2006/main" xmlns:r="http://schemas.openxmlformats.org/officeDocument/2006/relationships" xmlns:p="http://schemas.openxmlformats.org/presentationml/2006/main">
  <p:tag name="AS_UNIQUEID" val="780"/>
</p:tagLst>
</file>

<file path=ppt/tags/tag647.xml><?xml version="1.0" encoding="utf-8"?>
<p:tagLst xmlns:a="http://schemas.openxmlformats.org/drawingml/2006/main" xmlns:r="http://schemas.openxmlformats.org/officeDocument/2006/relationships" xmlns:p="http://schemas.openxmlformats.org/presentationml/2006/main">
  <p:tag name="AS_UNIQUEID" val="781"/>
</p:tagLst>
</file>

<file path=ppt/tags/tag648.xml><?xml version="1.0" encoding="utf-8"?>
<p:tagLst xmlns:a="http://schemas.openxmlformats.org/drawingml/2006/main" xmlns:r="http://schemas.openxmlformats.org/officeDocument/2006/relationships" xmlns:p="http://schemas.openxmlformats.org/presentationml/2006/main">
  <p:tag name="AS_UNIQUEID" val="782"/>
</p:tagLst>
</file>

<file path=ppt/tags/tag649.xml><?xml version="1.0" encoding="utf-8"?>
<p:tagLst xmlns:a="http://schemas.openxmlformats.org/drawingml/2006/main" xmlns:r="http://schemas.openxmlformats.org/officeDocument/2006/relationships" xmlns:p="http://schemas.openxmlformats.org/presentationml/2006/main">
  <p:tag name="AS_UNIQUEID" val="783"/>
</p:tagLst>
</file>

<file path=ppt/tags/tag65.xml><?xml version="1.0" encoding="utf-8"?>
<p:tagLst xmlns:a="http://schemas.openxmlformats.org/drawingml/2006/main" xmlns:r="http://schemas.openxmlformats.org/officeDocument/2006/relationships" xmlns:p="http://schemas.openxmlformats.org/presentationml/2006/main">
  <p:tag name="AS_UNIQUEID" val="118"/>
</p:tagLst>
</file>

<file path=ppt/tags/tag650.xml><?xml version="1.0" encoding="utf-8"?>
<p:tagLst xmlns:a="http://schemas.openxmlformats.org/drawingml/2006/main" xmlns:r="http://schemas.openxmlformats.org/officeDocument/2006/relationships" xmlns:p="http://schemas.openxmlformats.org/presentationml/2006/main">
  <p:tag name="AS_UNIQUEID" val="784"/>
</p:tagLst>
</file>

<file path=ppt/tags/tag651.xml><?xml version="1.0" encoding="utf-8"?>
<p:tagLst xmlns:a="http://schemas.openxmlformats.org/drawingml/2006/main" xmlns:r="http://schemas.openxmlformats.org/officeDocument/2006/relationships" xmlns:p="http://schemas.openxmlformats.org/presentationml/2006/main">
  <p:tag name="AS_UNIQUEID" val="785"/>
</p:tagLst>
</file>

<file path=ppt/tags/tag652.xml><?xml version="1.0" encoding="utf-8"?>
<p:tagLst xmlns:a="http://schemas.openxmlformats.org/drawingml/2006/main" xmlns:r="http://schemas.openxmlformats.org/officeDocument/2006/relationships" xmlns:p="http://schemas.openxmlformats.org/presentationml/2006/main">
  <p:tag name="AS_UNIQUEID" val="786"/>
</p:tagLst>
</file>

<file path=ppt/tags/tag653.xml><?xml version="1.0" encoding="utf-8"?>
<p:tagLst xmlns:a="http://schemas.openxmlformats.org/drawingml/2006/main" xmlns:r="http://schemas.openxmlformats.org/officeDocument/2006/relationships" xmlns:p="http://schemas.openxmlformats.org/presentationml/2006/main">
  <p:tag name="AS_UNIQUEID" val="787"/>
</p:tagLst>
</file>

<file path=ppt/tags/tag654.xml><?xml version="1.0" encoding="utf-8"?>
<p:tagLst xmlns:a="http://schemas.openxmlformats.org/drawingml/2006/main" xmlns:r="http://schemas.openxmlformats.org/officeDocument/2006/relationships" xmlns:p="http://schemas.openxmlformats.org/presentationml/2006/main">
  <p:tag name="AS_UNIQUEID" val="773"/>
</p:tagLst>
</file>

<file path=ppt/tags/tag655.xml><?xml version="1.0" encoding="utf-8"?>
<p:tagLst xmlns:a="http://schemas.openxmlformats.org/drawingml/2006/main" xmlns:r="http://schemas.openxmlformats.org/officeDocument/2006/relationships" xmlns:p="http://schemas.openxmlformats.org/presentationml/2006/main">
  <p:tag name="AS_UNIQUEID" val="774"/>
</p:tagLst>
</file>

<file path=ppt/tags/tag656.xml><?xml version="1.0" encoding="utf-8"?>
<p:tagLst xmlns:a="http://schemas.openxmlformats.org/drawingml/2006/main" xmlns:r="http://schemas.openxmlformats.org/officeDocument/2006/relationships" xmlns:p="http://schemas.openxmlformats.org/presentationml/2006/main">
  <p:tag name="AS_UNIQUEID" val="792"/>
</p:tagLst>
</file>

<file path=ppt/tags/tag657.xml><?xml version="1.0" encoding="utf-8"?>
<p:tagLst xmlns:a="http://schemas.openxmlformats.org/drawingml/2006/main" xmlns:r="http://schemas.openxmlformats.org/officeDocument/2006/relationships" xmlns:p="http://schemas.openxmlformats.org/presentationml/2006/main">
  <p:tag name="AS_UNIQUEID" val="793"/>
</p:tagLst>
</file>

<file path=ppt/tags/tag658.xml><?xml version="1.0" encoding="utf-8"?>
<p:tagLst xmlns:a="http://schemas.openxmlformats.org/drawingml/2006/main" xmlns:r="http://schemas.openxmlformats.org/officeDocument/2006/relationships" xmlns:p="http://schemas.openxmlformats.org/presentationml/2006/main">
  <p:tag name="AS_UNIQUEID" val="794"/>
</p:tagLst>
</file>

<file path=ppt/tags/tag659.xml><?xml version="1.0" encoding="utf-8"?>
<p:tagLst xmlns:a="http://schemas.openxmlformats.org/drawingml/2006/main" xmlns:r="http://schemas.openxmlformats.org/officeDocument/2006/relationships" xmlns:p="http://schemas.openxmlformats.org/presentationml/2006/main">
  <p:tag name="AS_UNIQUEID" val="795"/>
</p:tagLst>
</file>

<file path=ppt/tags/tag66.xml><?xml version="1.0" encoding="utf-8"?>
<p:tagLst xmlns:a="http://schemas.openxmlformats.org/drawingml/2006/main" xmlns:r="http://schemas.openxmlformats.org/officeDocument/2006/relationships" xmlns:p="http://schemas.openxmlformats.org/presentationml/2006/main">
  <p:tag name="AS_UNIQUEID" val="119"/>
</p:tagLst>
</file>

<file path=ppt/tags/tag660.xml><?xml version="1.0" encoding="utf-8"?>
<p:tagLst xmlns:a="http://schemas.openxmlformats.org/drawingml/2006/main" xmlns:r="http://schemas.openxmlformats.org/officeDocument/2006/relationships" xmlns:p="http://schemas.openxmlformats.org/presentationml/2006/main">
  <p:tag name="AS_UNIQUEID" val="796"/>
</p:tagLst>
</file>

<file path=ppt/tags/tag661.xml><?xml version="1.0" encoding="utf-8"?>
<p:tagLst xmlns:a="http://schemas.openxmlformats.org/drawingml/2006/main" xmlns:r="http://schemas.openxmlformats.org/officeDocument/2006/relationships" xmlns:p="http://schemas.openxmlformats.org/presentationml/2006/main">
  <p:tag name="AS_UNIQUEID" val="789"/>
</p:tagLst>
</file>

<file path=ppt/tags/tag662.xml><?xml version="1.0" encoding="utf-8"?>
<p:tagLst xmlns:a="http://schemas.openxmlformats.org/drawingml/2006/main" xmlns:r="http://schemas.openxmlformats.org/officeDocument/2006/relationships" xmlns:p="http://schemas.openxmlformats.org/presentationml/2006/main">
  <p:tag name="AS_UNIQUEID" val="790"/>
</p:tagLst>
</file>

<file path=ppt/tags/tag67.xml><?xml version="1.0" encoding="utf-8"?>
<p:tagLst xmlns:a="http://schemas.openxmlformats.org/drawingml/2006/main" xmlns:r="http://schemas.openxmlformats.org/officeDocument/2006/relationships" xmlns:p="http://schemas.openxmlformats.org/presentationml/2006/main">
  <p:tag name="AS_UNIQUEID" val="120"/>
</p:tagLst>
</file>

<file path=ppt/tags/tag68.xml><?xml version="1.0" encoding="utf-8"?>
<p:tagLst xmlns:a="http://schemas.openxmlformats.org/drawingml/2006/main" xmlns:r="http://schemas.openxmlformats.org/officeDocument/2006/relationships" xmlns:p="http://schemas.openxmlformats.org/presentationml/2006/main">
  <p:tag name="AS_UNIQUEID" val="122"/>
</p:tagLst>
</file>

<file path=ppt/tags/tag69.xml><?xml version="1.0" encoding="utf-8"?>
<p:tagLst xmlns:a="http://schemas.openxmlformats.org/drawingml/2006/main" xmlns:r="http://schemas.openxmlformats.org/officeDocument/2006/relationships" xmlns:p="http://schemas.openxmlformats.org/presentationml/2006/main">
  <p:tag name="AS_UNIQUEID" val="123"/>
</p:tagLst>
</file>

<file path=ppt/tags/tag7.xml><?xml version="1.0" encoding="utf-8"?>
<p:tagLst xmlns:a="http://schemas.openxmlformats.org/drawingml/2006/main" xmlns:r="http://schemas.openxmlformats.org/officeDocument/2006/relationships" xmlns:p="http://schemas.openxmlformats.org/presentationml/2006/main">
  <p:tag name="AS_UNIQUEID" val="49"/>
</p:tagLst>
</file>

<file path=ppt/tags/tag70.xml><?xml version="1.0" encoding="utf-8"?>
<p:tagLst xmlns:a="http://schemas.openxmlformats.org/drawingml/2006/main" xmlns:r="http://schemas.openxmlformats.org/officeDocument/2006/relationships" xmlns:p="http://schemas.openxmlformats.org/presentationml/2006/main">
  <p:tag name="AS_UNIQUEID" val="124"/>
</p:tagLst>
</file>

<file path=ppt/tags/tag71.xml><?xml version="1.0" encoding="utf-8"?>
<p:tagLst xmlns:a="http://schemas.openxmlformats.org/drawingml/2006/main" xmlns:r="http://schemas.openxmlformats.org/officeDocument/2006/relationships" xmlns:p="http://schemas.openxmlformats.org/presentationml/2006/main">
  <p:tag name="AS_UNIQUEID" val="217"/>
</p:tagLst>
</file>

<file path=ppt/tags/tag72.xml><?xml version="1.0" encoding="utf-8"?>
<p:tagLst xmlns:a="http://schemas.openxmlformats.org/drawingml/2006/main" xmlns:r="http://schemas.openxmlformats.org/officeDocument/2006/relationships" xmlns:p="http://schemas.openxmlformats.org/presentationml/2006/main">
  <p:tag name="AS_UNIQUEID" val="218"/>
</p:tagLst>
</file>

<file path=ppt/tags/tag73.xml><?xml version="1.0" encoding="utf-8"?>
<p:tagLst xmlns:a="http://schemas.openxmlformats.org/drawingml/2006/main" xmlns:r="http://schemas.openxmlformats.org/officeDocument/2006/relationships" xmlns:p="http://schemas.openxmlformats.org/presentationml/2006/main">
  <p:tag name="AS_UNIQUEID" val="219"/>
</p:tagLst>
</file>

<file path=ppt/tags/tag74.xml><?xml version="1.0" encoding="utf-8"?>
<p:tagLst xmlns:a="http://schemas.openxmlformats.org/drawingml/2006/main" xmlns:r="http://schemas.openxmlformats.org/officeDocument/2006/relationships" xmlns:p="http://schemas.openxmlformats.org/presentationml/2006/main">
  <p:tag name="AS_UNIQUEID" val="220"/>
</p:tagLst>
</file>

<file path=ppt/tags/tag75.xml><?xml version="1.0" encoding="utf-8"?>
<p:tagLst xmlns:a="http://schemas.openxmlformats.org/drawingml/2006/main" xmlns:r="http://schemas.openxmlformats.org/officeDocument/2006/relationships" xmlns:p="http://schemas.openxmlformats.org/presentationml/2006/main">
  <p:tag name="AS_UNIQUEID" val="221"/>
</p:tagLst>
</file>

<file path=ppt/tags/tag76.xml><?xml version="1.0" encoding="utf-8"?>
<p:tagLst xmlns:a="http://schemas.openxmlformats.org/drawingml/2006/main" xmlns:r="http://schemas.openxmlformats.org/officeDocument/2006/relationships" xmlns:p="http://schemas.openxmlformats.org/presentationml/2006/main">
  <p:tag name="AS_UNIQUEID" val="132"/>
</p:tagLst>
</file>

<file path=ppt/tags/tag77.xml><?xml version="1.0" encoding="utf-8"?>
<p:tagLst xmlns:a="http://schemas.openxmlformats.org/drawingml/2006/main" xmlns:r="http://schemas.openxmlformats.org/officeDocument/2006/relationships" xmlns:p="http://schemas.openxmlformats.org/presentationml/2006/main">
  <p:tag name="AS_UNIQUEID" val="133"/>
</p:tagLst>
</file>

<file path=ppt/tags/tag78.xml><?xml version="1.0" encoding="utf-8"?>
<p:tagLst xmlns:a="http://schemas.openxmlformats.org/drawingml/2006/main" xmlns:r="http://schemas.openxmlformats.org/officeDocument/2006/relationships" xmlns:p="http://schemas.openxmlformats.org/presentationml/2006/main">
  <p:tag name="AS_UNIQUEID" val="134"/>
</p:tagLst>
</file>

<file path=ppt/tags/tag79.xml><?xml version="1.0" encoding="utf-8"?>
<p:tagLst xmlns:a="http://schemas.openxmlformats.org/drawingml/2006/main" xmlns:r="http://schemas.openxmlformats.org/officeDocument/2006/relationships" xmlns:p="http://schemas.openxmlformats.org/presentationml/2006/main">
  <p:tag name="AS_UNIQUEID" val="135"/>
</p:tagLst>
</file>

<file path=ppt/tags/tag8.xml><?xml version="1.0" encoding="utf-8"?>
<p:tagLst xmlns:a="http://schemas.openxmlformats.org/drawingml/2006/main" xmlns:r="http://schemas.openxmlformats.org/officeDocument/2006/relationships" xmlns:p="http://schemas.openxmlformats.org/presentationml/2006/main">
  <p:tag name="AS_UNIQUEID" val="50"/>
</p:tagLst>
</file>

<file path=ppt/tags/tag80.xml><?xml version="1.0" encoding="utf-8"?>
<p:tagLst xmlns:a="http://schemas.openxmlformats.org/drawingml/2006/main" xmlns:r="http://schemas.openxmlformats.org/officeDocument/2006/relationships" xmlns:p="http://schemas.openxmlformats.org/presentationml/2006/main">
  <p:tag name="AS_UNIQUEID" val="136"/>
</p:tagLst>
</file>

<file path=ppt/tags/tag81.xml><?xml version="1.0" encoding="utf-8"?>
<p:tagLst xmlns:a="http://schemas.openxmlformats.org/drawingml/2006/main" xmlns:r="http://schemas.openxmlformats.org/officeDocument/2006/relationships" xmlns:p="http://schemas.openxmlformats.org/presentationml/2006/main">
  <p:tag name="AS_UNIQUEID" val="138"/>
</p:tagLst>
</file>

<file path=ppt/tags/tag82.xml><?xml version="1.0" encoding="utf-8"?>
<p:tagLst xmlns:a="http://schemas.openxmlformats.org/drawingml/2006/main" xmlns:r="http://schemas.openxmlformats.org/officeDocument/2006/relationships" xmlns:p="http://schemas.openxmlformats.org/presentationml/2006/main">
  <p:tag name="AS_UNIQUEID" val="139"/>
</p:tagLst>
</file>

<file path=ppt/tags/tag83.xml><?xml version="1.0" encoding="utf-8"?>
<p:tagLst xmlns:a="http://schemas.openxmlformats.org/drawingml/2006/main" xmlns:r="http://schemas.openxmlformats.org/officeDocument/2006/relationships" xmlns:p="http://schemas.openxmlformats.org/presentationml/2006/main">
  <p:tag name="AS_UNIQUEID" val="140"/>
</p:tagLst>
</file>

<file path=ppt/tags/tag84.xml><?xml version="1.0" encoding="utf-8"?>
<p:tagLst xmlns:a="http://schemas.openxmlformats.org/drawingml/2006/main" xmlns:r="http://schemas.openxmlformats.org/officeDocument/2006/relationships" xmlns:p="http://schemas.openxmlformats.org/presentationml/2006/main">
  <p:tag name="AS_UNIQUEID" val="141"/>
</p:tagLst>
</file>

<file path=ppt/tags/tag85.xml><?xml version="1.0" encoding="utf-8"?>
<p:tagLst xmlns:a="http://schemas.openxmlformats.org/drawingml/2006/main" xmlns:r="http://schemas.openxmlformats.org/officeDocument/2006/relationships" xmlns:p="http://schemas.openxmlformats.org/presentationml/2006/main">
  <p:tag name="AS_UNIQUEID" val="142"/>
</p:tagLst>
</file>

<file path=ppt/tags/tag86.xml><?xml version="1.0" encoding="utf-8"?>
<p:tagLst xmlns:a="http://schemas.openxmlformats.org/drawingml/2006/main" xmlns:r="http://schemas.openxmlformats.org/officeDocument/2006/relationships" xmlns:p="http://schemas.openxmlformats.org/presentationml/2006/main">
  <p:tag name="AS_UNIQUEID" val="144"/>
</p:tagLst>
</file>

<file path=ppt/tags/tag87.xml><?xml version="1.0" encoding="utf-8"?>
<p:tagLst xmlns:a="http://schemas.openxmlformats.org/drawingml/2006/main" xmlns:r="http://schemas.openxmlformats.org/officeDocument/2006/relationships" xmlns:p="http://schemas.openxmlformats.org/presentationml/2006/main">
  <p:tag name="AS_UNIQUEID" val="145"/>
</p:tagLst>
</file>

<file path=ppt/tags/tag88.xml><?xml version="1.0" encoding="utf-8"?>
<p:tagLst xmlns:a="http://schemas.openxmlformats.org/drawingml/2006/main" xmlns:r="http://schemas.openxmlformats.org/officeDocument/2006/relationships" xmlns:p="http://schemas.openxmlformats.org/presentationml/2006/main">
  <p:tag name="AS_UNIQUEID" val="146"/>
</p:tagLst>
</file>

<file path=ppt/tags/tag89.xml><?xml version="1.0" encoding="utf-8"?>
<p:tagLst xmlns:a="http://schemas.openxmlformats.org/drawingml/2006/main" xmlns:r="http://schemas.openxmlformats.org/officeDocument/2006/relationships" xmlns:p="http://schemas.openxmlformats.org/presentationml/2006/main">
  <p:tag name="AS_UNIQUEID" val="147"/>
</p:tagLst>
</file>

<file path=ppt/tags/tag9.xml><?xml version="1.0" encoding="utf-8"?>
<p:tagLst xmlns:a="http://schemas.openxmlformats.org/drawingml/2006/main" xmlns:r="http://schemas.openxmlformats.org/officeDocument/2006/relationships" xmlns:p="http://schemas.openxmlformats.org/presentationml/2006/main">
  <p:tag name="AS_UNIQUEID" val="51"/>
</p:tagLst>
</file>

<file path=ppt/tags/tag90.xml><?xml version="1.0" encoding="utf-8"?>
<p:tagLst xmlns:a="http://schemas.openxmlformats.org/drawingml/2006/main" xmlns:r="http://schemas.openxmlformats.org/officeDocument/2006/relationships" xmlns:p="http://schemas.openxmlformats.org/presentationml/2006/main">
  <p:tag name="AS_UNIQUEID" val="148"/>
</p:tagLst>
</file>

<file path=ppt/tags/tag91.xml><?xml version="1.0" encoding="utf-8"?>
<p:tagLst xmlns:a="http://schemas.openxmlformats.org/drawingml/2006/main" xmlns:r="http://schemas.openxmlformats.org/officeDocument/2006/relationships" xmlns:p="http://schemas.openxmlformats.org/presentationml/2006/main">
  <p:tag name="AS_UNIQUEID" val="150"/>
</p:tagLst>
</file>

<file path=ppt/tags/tag92.xml><?xml version="1.0" encoding="utf-8"?>
<p:tagLst xmlns:a="http://schemas.openxmlformats.org/drawingml/2006/main" xmlns:r="http://schemas.openxmlformats.org/officeDocument/2006/relationships" xmlns:p="http://schemas.openxmlformats.org/presentationml/2006/main">
  <p:tag name="AS_UNIQUEID" val="151"/>
</p:tagLst>
</file>

<file path=ppt/tags/tag93.xml><?xml version="1.0" encoding="utf-8"?>
<p:tagLst xmlns:a="http://schemas.openxmlformats.org/drawingml/2006/main" xmlns:r="http://schemas.openxmlformats.org/officeDocument/2006/relationships" xmlns:p="http://schemas.openxmlformats.org/presentationml/2006/main">
  <p:tag name="AS_UNIQUEID" val="152"/>
</p:tagLst>
</file>

<file path=ppt/tags/tag94.xml><?xml version="1.0" encoding="utf-8"?>
<p:tagLst xmlns:a="http://schemas.openxmlformats.org/drawingml/2006/main" xmlns:r="http://schemas.openxmlformats.org/officeDocument/2006/relationships" xmlns:p="http://schemas.openxmlformats.org/presentationml/2006/main">
  <p:tag name="AS_UNIQUEID" val="153"/>
</p:tagLst>
</file>

<file path=ppt/tags/tag95.xml><?xml version="1.0" encoding="utf-8"?>
<p:tagLst xmlns:a="http://schemas.openxmlformats.org/drawingml/2006/main" xmlns:r="http://schemas.openxmlformats.org/officeDocument/2006/relationships" xmlns:p="http://schemas.openxmlformats.org/presentationml/2006/main">
  <p:tag name="AS_UNIQUEID" val="154"/>
</p:tagLst>
</file>

<file path=ppt/tags/tag96.xml><?xml version="1.0" encoding="utf-8"?>
<p:tagLst xmlns:a="http://schemas.openxmlformats.org/drawingml/2006/main" xmlns:r="http://schemas.openxmlformats.org/officeDocument/2006/relationships" xmlns:p="http://schemas.openxmlformats.org/presentationml/2006/main">
  <p:tag name="AS_UNIQUEID" val="155"/>
</p:tagLst>
</file>

<file path=ppt/tags/tag97.xml><?xml version="1.0" encoding="utf-8"?>
<p:tagLst xmlns:a="http://schemas.openxmlformats.org/drawingml/2006/main" xmlns:r="http://schemas.openxmlformats.org/officeDocument/2006/relationships" xmlns:p="http://schemas.openxmlformats.org/presentationml/2006/main">
  <p:tag name="AS_UNIQUEID" val="157"/>
</p:tagLst>
</file>

<file path=ppt/tags/tag98.xml><?xml version="1.0" encoding="utf-8"?>
<p:tagLst xmlns:a="http://schemas.openxmlformats.org/drawingml/2006/main" xmlns:r="http://schemas.openxmlformats.org/officeDocument/2006/relationships" xmlns:p="http://schemas.openxmlformats.org/presentationml/2006/main">
  <p:tag name="AS_UNIQUEID" val="158"/>
</p:tagLst>
</file>

<file path=ppt/tags/tag99.xml><?xml version="1.0" encoding="utf-8"?>
<p:tagLst xmlns:a="http://schemas.openxmlformats.org/drawingml/2006/main" xmlns:r="http://schemas.openxmlformats.org/officeDocument/2006/relationships" xmlns:p="http://schemas.openxmlformats.org/presentationml/2006/main">
  <p:tag name="AS_UNIQUEID" val="159"/>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3137</Words>
  <Application>Microsoft Office PowerPoint</Application>
  <PresentationFormat>自定义</PresentationFormat>
  <Paragraphs>398</Paragraphs>
  <Slides>51</Slides>
  <Notes>4</Notes>
  <HiddenSlides>0</HiddenSlides>
  <MMClips>1</MMClips>
  <ScaleCrop>false</ScaleCrop>
  <HeadingPairs>
    <vt:vector size="4" baseType="variant">
      <vt:variant>
        <vt:lpstr>主题</vt:lpstr>
      </vt:variant>
      <vt:variant>
        <vt:i4>3</vt:i4>
      </vt:variant>
      <vt:variant>
        <vt:lpstr>幻灯片标题</vt:lpstr>
      </vt:variant>
      <vt:variant>
        <vt:i4>51</vt:i4>
      </vt:variant>
    </vt:vector>
  </HeadingPairs>
  <TitlesOfParts>
    <vt:vector size="54" baseType="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2021-02-27T18:27:36Z</cp:lastPrinted>
  <dcterms:created xsi:type="dcterms:W3CDTF">2021-02-27T18:27:36Z</dcterms:created>
  <dcterms:modified xsi:type="dcterms:W3CDTF">2021-05-17T04:34:36Z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