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32" r:id="rId4"/>
    <p:sldId id="267" r:id="rId5"/>
    <p:sldId id="269" r:id="rId6"/>
    <p:sldId id="259" r:id="rId7"/>
    <p:sldId id="333" r:id="rId8"/>
    <p:sldId id="335" r:id="rId9"/>
    <p:sldId id="270" r:id="rId10"/>
    <p:sldId id="336" r:id="rId11"/>
    <p:sldId id="338" r:id="rId12"/>
    <p:sldId id="334" r:id="rId13"/>
    <p:sldId id="363" r:id="rId14"/>
    <p:sldId id="362" r:id="rId15"/>
    <p:sldId id="364" r:id="rId16"/>
    <p:sldId id="365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51" r:id="rId26"/>
    <p:sldId id="352" r:id="rId27"/>
    <p:sldId id="347" r:id="rId28"/>
    <p:sldId id="353" r:id="rId29"/>
    <p:sldId id="354" r:id="rId30"/>
    <p:sldId id="348" r:id="rId31"/>
    <p:sldId id="355" r:id="rId32"/>
    <p:sldId id="357" r:id="rId33"/>
    <p:sldId id="356" r:id="rId34"/>
    <p:sldId id="349" r:id="rId35"/>
    <p:sldId id="359" r:id="rId36"/>
    <p:sldId id="350" r:id="rId37"/>
    <p:sldId id="360" r:id="rId38"/>
    <p:sldId id="281" r:id="rId39"/>
    <p:sldId id="337" r:id="rId40"/>
    <p:sldId id="369" r:id="rId41"/>
    <p:sldId id="367" r:id="rId42"/>
    <p:sldId id="373" r:id="rId43"/>
    <p:sldId id="368" r:id="rId44"/>
    <p:sldId id="370" r:id="rId45"/>
    <p:sldId id="371" r:id="rId46"/>
    <p:sldId id="291" r:id="rId47"/>
    <p:sldId id="292" r:id="rId48"/>
    <p:sldId id="366" r:id="rId49"/>
    <p:sldId id="282" r:id="rId50"/>
    <p:sldId id="285" r:id="rId51"/>
    <p:sldId id="286" r:id="rId52"/>
    <p:sldId id="287" r:id="rId53"/>
    <p:sldId id="372" r:id="rId54"/>
    <p:sldId id="374" r:id="rId55"/>
    <p:sldId id="288" r:id="rId56"/>
    <p:sldId id="289" r:id="rId57"/>
    <p:sldId id="375" r:id="rId58"/>
    <p:sldId id="376" r:id="rId59"/>
    <p:sldId id="377" r:id="rId60"/>
    <p:sldId id="378" r:id="rId61"/>
  </p:sldIdLst>
  <p:sldSz cx="12192000" cy="6858000"/>
  <p:notesSz cx="6858000" cy="9144000"/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雨林木风" initials="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552" y="184"/>
      </p:cViewPr>
      <p:guideLst>
        <p:guide orient="horz" pos="2216"/>
        <p:guide pos="3840"/>
        <p:guide pos="508"/>
        <p:guide pos="14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tags" Target="tags/tag631.xml" /><Relationship Id="rId63" Type="http://schemas.openxmlformats.org/officeDocument/2006/relationships/presProps" Target="presProps.xml" /><Relationship Id="rId64" Type="http://schemas.openxmlformats.org/officeDocument/2006/relationships/viewProps" Target="viewProps.xml" /><Relationship Id="rId65" Type="http://schemas.openxmlformats.org/officeDocument/2006/relationships/theme" Target="theme/theme1.xml" /><Relationship Id="rId66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61.xml" /><Relationship Id="rId4" Type="http://schemas.openxmlformats.org/officeDocument/2006/relationships/tags" Target="../tags/tag562.xml" /><Relationship Id="rId5" Type="http://schemas.openxmlformats.org/officeDocument/2006/relationships/tags" Target="../tags/tag563.xml" /><Relationship Id="rId6" Type="http://schemas.openxmlformats.org/officeDocument/2006/relationships/tags" Target="../tags/tag56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DBAF6B-DAE8-4E8D-98A5-A00EC22EF250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tags" Target="../tags/tag3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tags" Target="../tags/tag6.xml" /><Relationship Id="rId6" Type="http://schemas.openxmlformats.org/officeDocument/2006/relationships/tags" Target="../tags/tag7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3638"/>
            <a:ext cx="2844800" cy="457200"/>
          </a:xfrm>
        </p:spPr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8400"/>
            <a:ext cx="3860800" cy="457200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3638"/>
            <a:ext cx="28448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.xml" /><Relationship Id="rId11" Type="http://schemas.openxmlformats.org/officeDocument/2006/relationships/tags" Target="../tags/tag20.xml" /><Relationship Id="rId12" Type="http://schemas.openxmlformats.org/officeDocument/2006/relationships/tags" Target="../tags/tag21.xml" /><Relationship Id="rId13" Type="http://schemas.openxmlformats.org/officeDocument/2006/relationships/tags" Target="../tags/tag22.xml" /><Relationship Id="rId14" Type="http://schemas.openxmlformats.org/officeDocument/2006/relationships/tags" Target="../tags/tag23.xml" /><Relationship Id="rId15" Type="http://schemas.openxmlformats.org/officeDocument/2006/relationships/tags" Target="../tags/tag24.xml" /><Relationship Id="rId16" Type="http://schemas.openxmlformats.org/officeDocument/2006/relationships/tags" Target="../tags/tag25.xml" /><Relationship Id="rId17" Type="http://schemas.openxmlformats.org/officeDocument/2006/relationships/tags" Target="../tags/tag26.xml" /><Relationship Id="rId18" Type="http://schemas.openxmlformats.org/officeDocument/2006/relationships/tags" Target="../tags/tag27.xml" /><Relationship Id="rId19" Type="http://schemas.openxmlformats.org/officeDocument/2006/relationships/tags" Target="../tags/tag28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29.xml" /><Relationship Id="rId21" Type="http://schemas.openxmlformats.org/officeDocument/2006/relationships/tags" Target="../tags/tag30.xml" /><Relationship Id="rId22" Type="http://schemas.openxmlformats.org/officeDocument/2006/relationships/tags" Target="../tags/tag31.xml" /><Relationship Id="rId23" Type="http://schemas.openxmlformats.org/officeDocument/2006/relationships/tags" Target="../tags/tag32.xml" /><Relationship Id="rId24" Type="http://schemas.openxmlformats.org/officeDocument/2006/relationships/tags" Target="../tags/tag33.xml" /><Relationship Id="rId25" Type="http://schemas.openxmlformats.org/officeDocument/2006/relationships/tags" Target="../tags/tag34.xml" /><Relationship Id="rId26" Type="http://schemas.openxmlformats.org/officeDocument/2006/relationships/image" Target="../media/image2.jpeg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image" Target="../media/image1.png" /><Relationship Id="rId7" Type="http://schemas.openxmlformats.org/officeDocument/2006/relationships/tags" Target="../tags/tag16.xml" /><Relationship Id="rId8" Type="http://schemas.openxmlformats.org/officeDocument/2006/relationships/tags" Target="../tags/tag17.xml" /><Relationship Id="rId9" Type="http://schemas.openxmlformats.org/officeDocument/2006/relationships/tags" Target="../tags/tag1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6"/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grpSp>
        <p:nvGrpSpPr>
          <p:cNvPr id="27" name="组合 26"/>
          <p:cNvGrpSpPr/>
          <p:nvPr userDrawn="1">
            <p:custDataLst>
              <p:tags r:id="rId5"/>
            </p:custDataLst>
          </p:nvPr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rot="5400000">
              <a:off x="2667000" y="-2667001"/>
              <a:ext cx="6858000" cy="12192002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>
              <p:custDataLst>
                <p:tags r:id="rId8"/>
              </p:custDataLst>
            </p:nvPr>
          </p:nvGrpSpPr>
          <p:grpSpPr>
            <a:xfrm>
              <a:off x="203200" y="203199"/>
              <a:ext cx="11785600" cy="6451601"/>
              <a:chOff x="203200" y="203199"/>
              <a:chExt cx="11785600" cy="6451601"/>
            </a:xfrm>
          </p:grpSpPr>
          <p:sp>
            <p:nvSpPr>
              <p:cNvPr id="30" name="矩形 29"/>
              <p:cNvSpPr/>
              <p:nvPr>
                <p:custDataLst>
                  <p:tags r:id="rId9"/>
                </p:custDataLst>
              </p:nvPr>
            </p:nvSpPr>
            <p:spPr>
              <a:xfrm>
                <a:off x="203200" y="203200"/>
                <a:ext cx="11785600" cy="6451600"/>
              </a:xfrm>
              <a:prstGeom prst="rect">
                <a:avLst/>
              </a:prstGeom>
              <a:noFill/>
              <a:ln w="19050">
                <a:solidFill>
                  <a:srgbClr val="9135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>
                <p:custDataLst>
                  <p:tags r:id="rId10"/>
                </p:custDataLst>
              </p:nvPr>
            </p:nvGrpSpPr>
            <p:grpSpPr>
              <a:xfrm>
                <a:off x="203200" y="203199"/>
                <a:ext cx="11785600" cy="148171"/>
                <a:chOff x="203200" y="203199"/>
                <a:chExt cx="11785600" cy="148171"/>
              </a:xfrm>
            </p:grpSpPr>
            <p:grpSp>
              <p:nvGrpSpPr>
                <p:cNvPr id="39" name="组合 38"/>
                <p:cNvGrpSpPr/>
                <p:nvPr>
                  <p:custDataLst>
                    <p:tags r:id="rId11"/>
                  </p:custDataLst>
                </p:nvPr>
              </p:nvGrpSpPr>
              <p:grpSpPr>
                <a:xfrm>
                  <a:off x="203200" y="203199"/>
                  <a:ext cx="148170" cy="148171"/>
                  <a:chOff x="203200" y="203199"/>
                  <a:chExt cx="148170" cy="148171"/>
                </a:xfrm>
              </p:grpSpPr>
              <p:sp>
                <p:nvSpPr>
                  <p:cNvPr id="43" name="矩形 42"/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 rot="5400000">
                    <a:off x="181503" y="224897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矩形 43"/>
                  <p:cNvSpPr/>
                  <p:nvPr>
                    <p:custDataLst>
                      <p:tags r:id="rId13"/>
                    </p:custDataLst>
                  </p:nvPr>
                </p:nvSpPr>
                <p:spPr>
                  <a:xfrm>
                    <a:off x="203200" y="203199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0" name="组合 39"/>
                <p:cNvGrpSpPr/>
                <p:nvPr>
                  <p:custDataLst>
                    <p:tags r:id="rId14"/>
                  </p:custDataLst>
                </p:nvPr>
              </p:nvGrpSpPr>
              <p:grpSpPr>
                <a:xfrm rot="5400000">
                  <a:off x="11840630" y="203199"/>
                  <a:ext cx="148170" cy="148171"/>
                  <a:chOff x="203200" y="203199"/>
                  <a:chExt cx="148170" cy="148171"/>
                </a:xfrm>
              </p:grpSpPr>
              <p:sp>
                <p:nvSpPr>
                  <p:cNvPr id="41" name="矩形 40"/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 rot="5400000">
                    <a:off x="181503" y="224897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矩形 41"/>
                  <p:cNvSpPr/>
                  <p:nvPr>
                    <p:custDataLst>
                      <p:tags r:id="rId16"/>
                    </p:custDataLst>
                  </p:nvPr>
                </p:nvSpPr>
                <p:spPr>
                  <a:xfrm>
                    <a:off x="203200" y="203199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2" name="组合 31"/>
              <p:cNvGrpSpPr/>
              <p:nvPr>
                <p:custDataLst>
                  <p:tags r:id="rId17"/>
                </p:custDataLst>
              </p:nvPr>
            </p:nvGrpSpPr>
            <p:grpSpPr>
              <a:xfrm rot="10800000">
                <a:off x="203200" y="6506629"/>
                <a:ext cx="11785600" cy="148171"/>
                <a:chOff x="203200" y="203199"/>
                <a:chExt cx="11785600" cy="148171"/>
              </a:xfrm>
            </p:grpSpPr>
            <p:grpSp>
              <p:nvGrpSpPr>
                <p:cNvPr id="33" name="组合 32"/>
                <p:cNvGrpSpPr/>
                <p:nvPr>
                  <p:custDataLst>
                    <p:tags r:id="rId18"/>
                  </p:custDataLst>
                </p:nvPr>
              </p:nvGrpSpPr>
              <p:grpSpPr>
                <a:xfrm>
                  <a:off x="203200" y="203199"/>
                  <a:ext cx="148170" cy="148171"/>
                  <a:chOff x="203200" y="203199"/>
                  <a:chExt cx="148170" cy="148171"/>
                </a:xfrm>
              </p:grpSpPr>
              <p:sp>
                <p:nvSpPr>
                  <p:cNvPr id="37" name="矩形 36"/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 rot="5400000">
                    <a:off x="181503" y="224897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矩形 37"/>
                  <p:cNvSpPr/>
                  <p:nvPr>
                    <p:custDataLst>
                      <p:tags r:id="rId20"/>
                    </p:custDataLst>
                  </p:nvPr>
                </p:nvSpPr>
                <p:spPr>
                  <a:xfrm>
                    <a:off x="203200" y="203199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" name="组合 33"/>
                <p:cNvGrpSpPr/>
                <p:nvPr>
                  <p:custDataLst>
                    <p:tags r:id="rId21"/>
                  </p:custDataLst>
                </p:nvPr>
              </p:nvGrpSpPr>
              <p:grpSpPr>
                <a:xfrm rot="5400000">
                  <a:off x="11840630" y="203199"/>
                  <a:ext cx="148170" cy="148171"/>
                  <a:chOff x="203200" y="203199"/>
                  <a:chExt cx="148170" cy="148171"/>
                </a:xfrm>
              </p:grpSpPr>
              <p:sp>
                <p:nvSpPr>
                  <p:cNvPr id="35" name="矩形 34"/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 rot="5400000">
                    <a:off x="181503" y="224897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>
                    <p:custDataLst>
                      <p:tags r:id="rId23"/>
                    </p:custDataLst>
                  </p:nvPr>
                </p:nvSpPr>
                <p:spPr>
                  <a:xfrm>
                    <a:off x="203200" y="203199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2.xml" /><Relationship Id="rId3" Type="http://schemas.openxmlformats.org/officeDocument/2006/relationships/image" Target="../media/image3.png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image" Target="../media/image4.png" /><Relationship Id="rId7" Type="http://schemas.openxmlformats.org/officeDocument/2006/relationships/tags" Target="../tags/tag45.xml" /><Relationship Id="rId8" Type="http://schemas.openxmlformats.org/officeDocument/2006/relationships/tags" Target="../tags/tag4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1.xml" /><Relationship Id="rId2" Type="http://schemas.openxmlformats.org/officeDocument/2006/relationships/tags" Target="../tags/tag145.xml" /><Relationship Id="rId3" Type="http://schemas.openxmlformats.org/officeDocument/2006/relationships/image" Target="../media/image21.png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image" Target="../media/image2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159.xml" /><Relationship Id="rId12" Type="http://schemas.openxmlformats.org/officeDocument/2006/relationships/image" Target="../media/image9.png" /><Relationship Id="rId13" Type="http://schemas.openxmlformats.org/officeDocument/2006/relationships/tags" Target="../tags/tag160.xml" /><Relationship Id="rId14" Type="http://schemas.openxmlformats.org/officeDocument/2006/relationships/tags" Target="../tags/tag161.xml" /><Relationship Id="rId15" Type="http://schemas.openxmlformats.org/officeDocument/2006/relationships/image" Target="../media/image23.png" /><Relationship Id="rId16" Type="http://schemas.openxmlformats.org/officeDocument/2006/relationships/tags" Target="../tags/tag162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image" Target="../media/image13.png" /><Relationship Id="rId9" Type="http://schemas.openxmlformats.org/officeDocument/2006/relationships/tags" Target="../tags/tag15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170.xml" /><Relationship Id="rId12" Type="http://schemas.openxmlformats.org/officeDocument/2006/relationships/image" Target="../media/image9.png" /><Relationship Id="rId13" Type="http://schemas.openxmlformats.org/officeDocument/2006/relationships/tags" Target="../tags/tag171.xml" /><Relationship Id="rId14" Type="http://schemas.openxmlformats.org/officeDocument/2006/relationships/tags" Target="../tags/tag172.xml" /><Relationship Id="rId15" Type="http://schemas.openxmlformats.org/officeDocument/2006/relationships/image" Target="../media/image24.png" /><Relationship Id="rId16" Type="http://schemas.openxmlformats.org/officeDocument/2006/relationships/tags" Target="../tags/tag173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image" Target="../media/image13.png" /><Relationship Id="rId9" Type="http://schemas.openxmlformats.org/officeDocument/2006/relationships/tags" Target="../tags/tag16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181.xml" /><Relationship Id="rId12" Type="http://schemas.openxmlformats.org/officeDocument/2006/relationships/image" Target="../media/image9.png" /><Relationship Id="rId13" Type="http://schemas.openxmlformats.org/officeDocument/2006/relationships/tags" Target="../tags/tag182.xml" /><Relationship Id="rId14" Type="http://schemas.openxmlformats.org/officeDocument/2006/relationships/tags" Target="../tags/tag183.xml" /><Relationship Id="rId15" Type="http://schemas.openxmlformats.org/officeDocument/2006/relationships/image" Target="../media/image25.png" /><Relationship Id="rId16" Type="http://schemas.openxmlformats.org/officeDocument/2006/relationships/tags" Target="../tags/tag184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image" Target="../media/image13.png" /><Relationship Id="rId9" Type="http://schemas.openxmlformats.org/officeDocument/2006/relationships/tags" Target="../tags/tag18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2.xml" /><Relationship Id="rId11" Type="http://schemas.openxmlformats.org/officeDocument/2006/relationships/image" Target="../media/image26.png" /><Relationship Id="rId12" Type="http://schemas.openxmlformats.org/officeDocument/2006/relationships/tags" Target="../tags/tag193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image" Target="../media/image13.png" /><Relationship Id="rId9" Type="http://schemas.openxmlformats.org/officeDocument/2006/relationships/tags" Target="../tags/tag19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3.png" /><Relationship Id="rId11" Type="http://schemas.openxmlformats.org/officeDocument/2006/relationships/tags" Target="../tags/tag201.xml" /><Relationship Id="rId12" Type="http://schemas.openxmlformats.org/officeDocument/2006/relationships/image" Target="../media/image14.png" /><Relationship Id="rId13" Type="http://schemas.openxmlformats.org/officeDocument/2006/relationships/tags" Target="../tags/tag202.xml" /><Relationship Id="rId14" Type="http://schemas.openxmlformats.org/officeDocument/2006/relationships/image" Target="../media/image8.png" /><Relationship Id="rId15" Type="http://schemas.openxmlformats.org/officeDocument/2006/relationships/tags" Target="../tags/tag203.xml" /><Relationship Id="rId16" Type="http://schemas.openxmlformats.org/officeDocument/2006/relationships/image" Target="../media/image9.png" /><Relationship Id="rId17" Type="http://schemas.openxmlformats.org/officeDocument/2006/relationships/tags" Target="../tags/tag204.xml" /><Relationship Id="rId18" Type="http://schemas.openxmlformats.org/officeDocument/2006/relationships/tags" Target="../tags/tag205.xml" /><Relationship Id="rId2" Type="http://schemas.openxmlformats.org/officeDocument/2006/relationships/tags" Target="../tags/tag194.xml" /><Relationship Id="rId3" Type="http://schemas.openxmlformats.org/officeDocument/2006/relationships/image" Target="../media/image12.png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4.xml" /><Relationship Id="rId11" Type="http://schemas.openxmlformats.org/officeDocument/2006/relationships/tags" Target="../tags/tag215.xml" /><Relationship Id="rId12" Type="http://schemas.openxmlformats.org/officeDocument/2006/relationships/tags" Target="../tags/tag216.xml" /><Relationship Id="rId13" Type="http://schemas.openxmlformats.org/officeDocument/2006/relationships/tags" Target="../tags/tag217.xml" /><Relationship Id="rId14" Type="http://schemas.openxmlformats.org/officeDocument/2006/relationships/tags" Target="../tags/tag218.xml" /><Relationship Id="rId15" Type="http://schemas.openxmlformats.org/officeDocument/2006/relationships/tags" Target="../tags/tag219.xml" /><Relationship Id="rId16" Type="http://schemas.openxmlformats.org/officeDocument/2006/relationships/tags" Target="../tags/tag220.xml" /><Relationship Id="rId17" Type="http://schemas.openxmlformats.org/officeDocument/2006/relationships/tags" Target="../tags/tag221.xml" /><Relationship Id="rId18" Type="http://schemas.openxmlformats.org/officeDocument/2006/relationships/tags" Target="../tags/tag222.xml" /><Relationship Id="rId19" Type="http://schemas.openxmlformats.org/officeDocument/2006/relationships/tags" Target="../tags/tag223.xml" /><Relationship Id="rId2" Type="http://schemas.openxmlformats.org/officeDocument/2006/relationships/tags" Target="../tags/tag206.xml" /><Relationship Id="rId20" Type="http://schemas.openxmlformats.org/officeDocument/2006/relationships/tags" Target="../tags/tag224.xml" /><Relationship Id="rId21" Type="http://schemas.openxmlformats.org/officeDocument/2006/relationships/tags" Target="../tags/tag225.xml" /><Relationship Id="rId22" Type="http://schemas.openxmlformats.org/officeDocument/2006/relationships/tags" Target="../tags/tag226.xml" /><Relationship Id="rId23" Type="http://schemas.openxmlformats.org/officeDocument/2006/relationships/tags" Target="../tags/tag227.xml" /><Relationship Id="rId24" Type="http://schemas.openxmlformats.org/officeDocument/2006/relationships/tags" Target="../tags/tag228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tags" Target="../tags/tag240.xml" /><Relationship Id="rId14" Type="http://schemas.openxmlformats.org/officeDocument/2006/relationships/tags" Target="../tags/tag241.xml" /><Relationship Id="rId15" Type="http://schemas.openxmlformats.org/officeDocument/2006/relationships/tags" Target="../tags/tag242.xml" /><Relationship Id="rId16" Type="http://schemas.openxmlformats.org/officeDocument/2006/relationships/tags" Target="../tags/tag243.xml" /><Relationship Id="rId2" Type="http://schemas.openxmlformats.org/officeDocument/2006/relationships/tags" Target="../tags/tag229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0.xml" /><Relationship Id="rId11" Type="http://schemas.openxmlformats.org/officeDocument/2006/relationships/tags" Target="../tags/tag251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image" Target="../media/image27.jpeg" /><Relationship Id="rId6" Type="http://schemas.openxmlformats.org/officeDocument/2006/relationships/tags" Target="../tags/tag247.xml" /><Relationship Id="rId7" Type="http://schemas.openxmlformats.org/officeDocument/2006/relationships/image" Target="../media/image28.png" /><Relationship Id="rId8" Type="http://schemas.openxmlformats.org/officeDocument/2006/relationships/tags" Target="../tags/tag248.xml" /><Relationship Id="rId9" Type="http://schemas.openxmlformats.org/officeDocument/2006/relationships/tags" Target="../tags/tag24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60.xml" /><Relationship Id="rId11" Type="http://schemas.openxmlformats.org/officeDocument/2006/relationships/tags" Target="../tags/tag261.xml" /><Relationship Id="rId12" Type="http://schemas.openxmlformats.org/officeDocument/2006/relationships/tags" Target="../tags/tag262.xml" /><Relationship Id="rId13" Type="http://schemas.openxmlformats.org/officeDocument/2006/relationships/tags" Target="../tags/tag263.xml" /><Relationship Id="rId14" Type="http://schemas.openxmlformats.org/officeDocument/2006/relationships/tags" Target="../tags/tag264.xml" /><Relationship Id="rId15" Type="http://schemas.openxmlformats.org/officeDocument/2006/relationships/tags" Target="../tags/tag265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tags" Target="../tags/tag258.xml" /><Relationship Id="rId9" Type="http://schemas.openxmlformats.org/officeDocument/2006/relationships/tags" Target="../tags/tag25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1.xml" /><Relationship Id="rId11" Type="http://schemas.openxmlformats.org/officeDocument/2006/relationships/image" Target="../media/image9.png" /><Relationship Id="rId12" Type="http://schemas.openxmlformats.org/officeDocument/2006/relationships/tags" Target="../tags/tag52.xml" /><Relationship Id="rId13" Type="http://schemas.openxmlformats.org/officeDocument/2006/relationships/image" Target="../media/image10.png" /><Relationship Id="rId14" Type="http://schemas.openxmlformats.org/officeDocument/2006/relationships/tags" Target="../tags/tag53.xml" /><Relationship Id="rId15" Type="http://schemas.openxmlformats.org/officeDocument/2006/relationships/image" Target="../media/image11.png" /><Relationship Id="rId16" Type="http://schemas.openxmlformats.org/officeDocument/2006/relationships/tags" Target="../tags/tag54.xml" /><Relationship Id="rId2" Type="http://schemas.openxmlformats.org/officeDocument/2006/relationships/tags" Target="../tags/tag47.xml" /><Relationship Id="rId3" Type="http://schemas.openxmlformats.org/officeDocument/2006/relationships/image" Target="../media/image5.png" /><Relationship Id="rId4" Type="http://schemas.microsoft.com/office/2007/relationships/hdphoto" Target="../media/image6.wdp" /><Relationship Id="rId5" Type="http://schemas.openxmlformats.org/officeDocument/2006/relationships/tags" Target="../tags/tag48.xml" /><Relationship Id="rId6" Type="http://schemas.openxmlformats.org/officeDocument/2006/relationships/image" Target="../media/image7.png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2.xml" /><Relationship Id="rId2" Type="http://schemas.openxmlformats.org/officeDocument/2006/relationships/tags" Target="../tags/tag266.xml" /><Relationship Id="rId3" Type="http://schemas.openxmlformats.org/officeDocument/2006/relationships/tags" Target="../tags/tag267.xml" /><Relationship Id="rId4" Type="http://schemas.openxmlformats.org/officeDocument/2006/relationships/tags" Target="../tags/tag268.xml" /><Relationship Id="rId5" Type="http://schemas.openxmlformats.org/officeDocument/2006/relationships/image" Target="../media/image27.jpeg" /><Relationship Id="rId6" Type="http://schemas.openxmlformats.org/officeDocument/2006/relationships/tags" Target="../tags/tag269.xml" /><Relationship Id="rId7" Type="http://schemas.openxmlformats.org/officeDocument/2006/relationships/image" Target="../media/image28.png" /><Relationship Id="rId8" Type="http://schemas.openxmlformats.org/officeDocument/2006/relationships/tags" Target="../tags/tag270.xml" /><Relationship Id="rId9" Type="http://schemas.openxmlformats.org/officeDocument/2006/relationships/tags" Target="../tags/tag27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image" Target="../media/image27.jpeg" /><Relationship Id="rId6" Type="http://schemas.openxmlformats.org/officeDocument/2006/relationships/tags" Target="../tags/tag276.xml" /><Relationship Id="rId7" Type="http://schemas.openxmlformats.org/officeDocument/2006/relationships/image" Target="../media/image28.png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87.xml" /><Relationship Id="rId11" Type="http://schemas.openxmlformats.org/officeDocument/2006/relationships/tags" Target="../tags/tag288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5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image" Target="../media/image27.jpeg" /><Relationship Id="rId6" Type="http://schemas.openxmlformats.org/officeDocument/2006/relationships/tags" Target="../tags/tag292.xml" /><Relationship Id="rId7" Type="http://schemas.openxmlformats.org/officeDocument/2006/relationships/image" Target="../media/image28.png" /><Relationship Id="rId8" Type="http://schemas.openxmlformats.org/officeDocument/2006/relationships/tags" Target="../tags/tag293.xml" /><Relationship Id="rId9" Type="http://schemas.openxmlformats.org/officeDocument/2006/relationships/tags" Target="../tags/tag29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6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image" Target="../media/image27.jpeg" /><Relationship Id="rId6" Type="http://schemas.openxmlformats.org/officeDocument/2006/relationships/tags" Target="../tags/tag299.xml" /><Relationship Id="rId7" Type="http://schemas.openxmlformats.org/officeDocument/2006/relationships/image" Target="../media/image28.png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02.xml" /><Relationship Id="rId3" Type="http://schemas.openxmlformats.org/officeDocument/2006/relationships/tags" Target="../tags/tag303.xml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tags" Target="../tags/tag306.xml" /><Relationship Id="rId7" Type="http://schemas.openxmlformats.org/officeDocument/2006/relationships/tags" Target="../tags/tag307.xml" /><Relationship Id="rId8" Type="http://schemas.openxmlformats.org/officeDocument/2006/relationships/tags" Target="../tags/tag30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5.xml" /><Relationship Id="rId2" Type="http://schemas.openxmlformats.org/officeDocument/2006/relationships/tags" Target="../tags/tag309.xml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image" Target="../media/image27.jpeg" /><Relationship Id="rId6" Type="http://schemas.openxmlformats.org/officeDocument/2006/relationships/tags" Target="../tags/tag312.xml" /><Relationship Id="rId7" Type="http://schemas.openxmlformats.org/officeDocument/2006/relationships/image" Target="../media/image28.png" /><Relationship Id="rId8" Type="http://schemas.openxmlformats.org/officeDocument/2006/relationships/tags" Target="../tags/tag313.xml" /><Relationship Id="rId9" Type="http://schemas.openxmlformats.org/officeDocument/2006/relationships/tags" Target="../tags/tag31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6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image" Target="../media/image27.jpeg" /><Relationship Id="rId6" Type="http://schemas.openxmlformats.org/officeDocument/2006/relationships/tags" Target="../tags/tag319.xml" /><Relationship Id="rId7" Type="http://schemas.openxmlformats.org/officeDocument/2006/relationships/image" Target="../media/image28.png" /><Relationship Id="rId8" Type="http://schemas.openxmlformats.org/officeDocument/2006/relationships/tags" Target="../tags/tag320.xml" /><Relationship Id="rId9" Type="http://schemas.openxmlformats.org/officeDocument/2006/relationships/tags" Target="../tags/tag32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30.xml" /><Relationship Id="rId2" Type="http://schemas.openxmlformats.org/officeDocument/2006/relationships/tags" Target="../tags/tag322.xml" /><Relationship Id="rId3" Type="http://schemas.openxmlformats.org/officeDocument/2006/relationships/tags" Target="../tags/tag323.xml" /><Relationship Id="rId4" Type="http://schemas.openxmlformats.org/officeDocument/2006/relationships/tags" Target="../tags/tag324.xml" /><Relationship Id="rId5" Type="http://schemas.openxmlformats.org/officeDocument/2006/relationships/tags" Target="../tags/tag325.xml" /><Relationship Id="rId6" Type="http://schemas.openxmlformats.org/officeDocument/2006/relationships/tags" Target="../tags/tag326.xml" /><Relationship Id="rId7" Type="http://schemas.openxmlformats.org/officeDocument/2006/relationships/tags" Target="../tags/tag327.xml" /><Relationship Id="rId8" Type="http://schemas.openxmlformats.org/officeDocument/2006/relationships/tags" Target="../tags/tag328.xml" /><Relationship Id="rId9" Type="http://schemas.openxmlformats.org/officeDocument/2006/relationships/tags" Target="../tags/tag32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image" Target="../media/image27.jpeg" /><Relationship Id="rId6" Type="http://schemas.openxmlformats.org/officeDocument/2006/relationships/tags" Target="../tags/tag334.xml" /><Relationship Id="rId7" Type="http://schemas.openxmlformats.org/officeDocument/2006/relationships/image" Target="../media/image28.png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3.png" /><Relationship Id="rId11" Type="http://schemas.openxmlformats.org/officeDocument/2006/relationships/tags" Target="../tags/tag62.xml" /><Relationship Id="rId12" Type="http://schemas.openxmlformats.org/officeDocument/2006/relationships/image" Target="../media/image14.png" /><Relationship Id="rId13" Type="http://schemas.openxmlformats.org/officeDocument/2006/relationships/tags" Target="../tags/tag63.xml" /><Relationship Id="rId14" Type="http://schemas.openxmlformats.org/officeDocument/2006/relationships/image" Target="../media/image8.png" /><Relationship Id="rId15" Type="http://schemas.openxmlformats.org/officeDocument/2006/relationships/tags" Target="../tags/tag64.xml" /><Relationship Id="rId16" Type="http://schemas.openxmlformats.org/officeDocument/2006/relationships/image" Target="../media/image9.png" /><Relationship Id="rId17" Type="http://schemas.openxmlformats.org/officeDocument/2006/relationships/tags" Target="../tags/tag65.xml" /><Relationship Id="rId18" Type="http://schemas.openxmlformats.org/officeDocument/2006/relationships/tags" Target="../tags/tag66.xml" /><Relationship Id="rId2" Type="http://schemas.openxmlformats.org/officeDocument/2006/relationships/tags" Target="../tags/tag55.xml" /><Relationship Id="rId3" Type="http://schemas.openxmlformats.org/officeDocument/2006/relationships/image" Target="../media/image12.png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tags" Target="../tags/tag345.xml" /><Relationship Id="rId9" Type="http://schemas.openxmlformats.org/officeDocument/2006/relationships/tags" Target="../tags/tag34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3.xml" /><Relationship Id="rId11" Type="http://schemas.openxmlformats.org/officeDocument/2006/relationships/tags" Target="../tags/tag354.xml" /><Relationship Id="rId2" Type="http://schemas.openxmlformats.org/officeDocument/2006/relationships/tags" Target="../tags/tag347.xml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image" Target="../media/image27.jpeg" /><Relationship Id="rId6" Type="http://schemas.openxmlformats.org/officeDocument/2006/relationships/tags" Target="../tags/tag350.xml" /><Relationship Id="rId7" Type="http://schemas.openxmlformats.org/officeDocument/2006/relationships/image" Target="../media/image28.png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63.xml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Relationship Id="rId6" Type="http://schemas.openxmlformats.org/officeDocument/2006/relationships/tags" Target="../tags/tag359.xml" /><Relationship Id="rId7" Type="http://schemas.openxmlformats.org/officeDocument/2006/relationships/tags" Target="../tags/tag360.xml" /><Relationship Id="rId8" Type="http://schemas.openxmlformats.org/officeDocument/2006/relationships/tags" Target="../tags/tag361.xml" /><Relationship Id="rId9" Type="http://schemas.openxmlformats.org/officeDocument/2006/relationships/tags" Target="../tags/tag36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0.xml" /><Relationship Id="rId11" Type="http://schemas.openxmlformats.org/officeDocument/2006/relationships/tags" Target="../tags/tag371.xml" /><Relationship Id="rId2" Type="http://schemas.openxmlformats.org/officeDocument/2006/relationships/tags" Target="../tags/tag364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image" Target="../media/image27.jpeg" /><Relationship Id="rId6" Type="http://schemas.openxmlformats.org/officeDocument/2006/relationships/tags" Target="../tags/tag367.xml" /><Relationship Id="rId7" Type="http://schemas.openxmlformats.org/officeDocument/2006/relationships/image" Target="../media/image28.png" /><Relationship Id="rId8" Type="http://schemas.openxmlformats.org/officeDocument/2006/relationships/tags" Target="../tags/tag368.xml" /><Relationship Id="rId9" Type="http://schemas.openxmlformats.org/officeDocument/2006/relationships/tags" Target="../tags/tag36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72.xml" /><Relationship Id="rId3" Type="http://schemas.openxmlformats.org/officeDocument/2006/relationships/tags" Target="../tags/tag373.xml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tags" Target="../tags/tag376.xml" /><Relationship Id="rId7" Type="http://schemas.openxmlformats.org/officeDocument/2006/relationships/tags" Target="../tags/tag377.xml" /><Relationship Id="rId8" Type="http://schemas.openxmlformats.org/officeDocument/2006/relationships/tags" Target="../tags/tag37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5.xml" /><Relationship Id="rId11" Type="http://schemas.openxmlformats.org/officeDocument/2006/relationships/tags" Target="../tags/tag386.xml" /><Relationship Id="rId2" Type="http://schemas.openxmlformats.org/officeDocument/2006/relationships/tags" Target="../tags/tag379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image" Target="../media/image27.jpeg" /><Relationship Id="rId6" Type="http://schemas.openxmlformats.org/officeDocument/2006/relationships/tags" Target="../tags/tag382.xml" /><Relationship Id="rId7" Type="http://schemas.openxmlformats.org/officeDocument/2006/relationships/image" Target="../media/image28.png" /><Relationship Id="rId8" Type="http://schemas.openxmlformats.org/officeDocument/2006/relationships/tags" Target="../tags/tag383.xml" /><Relationship Id="rId9" Type="http://schemas.openxmlformats.org/officeDocument/2006/relationships/tags" Target="../tags/tag38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394.xml" /><Relationship Id="rId12" Type="http://schemas.openxmlformats.org/officeDocument/2006/relationships/image" Target="../media/image9.png" /><Relationship Id="rId13" Type="http://schemas.openxmlformats.org/officeDocument/2006/relationships/tags" Target="../tags/tag395.xml" /><Relationship Id="rId14" Type="http://schemas.openxmlformats.org/officeDocument/2006/relationships/tags" Target="../tags/tag396.xml" /><Relationship Id="rId15" Type="http://schemas.openxmlformats.org/officeDocument/2006/relationships/tags" Target="../tags/tag397.xml" /><Relationship Id="rId16" Type="http://schemas.openxmlformats.org/officeDocument/2006/relationships/tags" Target="../tags/tag398.xml" /><Relationship Id="rId17" Type="http://schemas.openxmlformats.org/officeDocument/2006/relationships/tags" Target="../tags/tag399.xml" /><Relationship Id="rId18" Type="http://schemas.openxmlformats.org/officeDocument/2006/relationships/tags" Target="../tags/tag400.xml" /><Relationship Id="rId19" Type="http://schemas.openxmlformats.org/officeDocument/2006/relationships/tags" Target="../tags/tag401.xml" /><Relationship Id="rId2" Type="http://schemas.openxmlformats.org/officeDocument/2006/relationships/tags" Target="../tags/tag387.xml" /><Relationship Id="rId20" Type="http://schemas.openxmlformats.org/officeDocument/2006/relationships/tags" Target="../tags/tag402.xml" /><Relationship Id="rId21" Type="http://schemas.openxmlformats.org/officeDocument/2006/relationships/tags" Target="../tags/tag403.xml" /><Relationship Id="rId22" Type="http://schemas.openxmlformats.org/officeDocument/2006/relationships/image" Target="../media/image29.jpeg" /><Relationship Id="rId23" Type="http://schemas.openxmlformats.org/officeDocument/2006/relationships/tags" Target="../tags/tag404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Relationship Id="rId7" Type="http://schemas.openxmlformats.org/officeDocument/2006/relationships/tags" Target="../tags/tag392.xml" /><Relationship Id="rId8" Type="http://schemas.openxmlformats.org/officeDocument/2006/relationships/image" Target="../media/image13.png" /><Relationship Id="rId9" Type="http://schemas.openxmlformats.org/officeDocument/2006/relationships/tags" Target="../tags/tag39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11.xml" /><Relationship Id="rId11" Type="http://schemas.openxmlformats.org/officeDocument/2006/relationships/tags" Target="../tags/tag412.xml" /><Relationship Id="rId12" Type="http://schemas.openxmlformats.org/officeDocument/2006/relationships/tags" Target="../tags/tag413.xml" /><Relationship Id="rId13" Type="http://schemas.openxmlformats.org/officeDocument/2006/relationships/tags" Target="../tags/tag414.xml" /><Relationship Id="rId14" Type="http://schemas.openxmlformats.org/officeDocument/2006/relationships/tags" Target="../tags/tag415.xml" /><Relationship Id="rId15" Type="http://schemas.openxmlformats.org/officeDocument/2006/relationships/tags" Target="../tags/tag416.xml" /><Relationship Id="rId16" Type="http://schemas.openxmlformats.org/officeDocument/2006/relationships/tags" Target="../tags/tag417.xml" /><Relationship Id="rId17" Type="http://schemas.openxmlformats.org/officeDocument/2006/relationships/tags" Target="../tags/tag418.xml" /><Relationship Id="rId18" Type="http://schemas.openxmlformats.org/officeDocument/2006/relationships/tags" Target="../tags/tag419.xml" /><Relationship Id="rId19" Type="http://schemas.openxmlformats.org/officeDocument/2006/relationships/tags" Target="../tags/tag420.xml" /><Relationship Id="rId2" Type="http://schemas.openxmlformats.org/officeDocument/2006/relationships/tags" Target="../tags/tag405.xml" /><Relationship Id="rId20" Type="http://schemas.openxmlformats.org/officeDocument/2006/relationships/tags" Target="../tags/tag421.xml" /><Relationship Id="rId21" Type="http://schemas.openxmlformats.org/officeDocument/2006/relationships/tags" Target="../tags/tag422.xml" /><Relationship Id="rId22" Type="http://schemas.openxmlformats.org/officeDocument/2006/relationships/tags" Target="../tags/tag423.xml" /><Relationship Id="rId23" Type="http://schemas.openxmlformats.org/officeDocument/2006/relationships/tags" Target="../tags/tag424.xml" /><Relationship Id="rId24" Type="http://schemas.openxmlformats.org/officeDocument/2006/relationships/tags" Target="../tags/tag425.xml" /><Relationship Id="rId25" Type="http://schemas.openxmlformats.org/officeDocument/2006/relationships/tags" Target="../tags/tag426.xml" /><Relationship Id="rId3" Type="http://schemas.openxmlformats.org/officeDocument/2006/relationships/tags" Target="../tags/tag406.xml" /><Relationship Id="rId4" Type="http://schemas.openxmlformats.org/officeDocument/2006/relationships/tags" Target="../tags/tag407.xml" /><Relationship Id="rId5" Type="http://schemas.openxmlformats.org/officeDocument/2006/relationships/image" Target="../media/image27.jpeg" /><Relationship Id="rId6" Type="http://schemas.openxmlformats.org/officeDocument/2006/relationships/tags" Target="../tags/tag408.xml" /><Relationship Id="rId7" Type="http://schemas.openxmlformats.org/officeDocument/2006/relationships/image" Target="../media/image28.png" /><Relationship Id="rId8" Type="http://schemas.openxmlformats.org/officeDocument/2006/relationships/tags" Target="../tags/tag409.xml" /><Relationship Id="rId9" Type="http://schemas.openxmlformats.org/officeDocument/2006/relationships/tags" Target="../tags/tag41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0.png" /><Relationship Id="rId11" Type="http://schemas.openxmlformats.org/officeDocument/2006/relationships/tags" Target="../tags/tag434.xml" /><Relationship Id="rId2" Type="http://schemas.openxmlformats.org/officeDocument/2006/relationships/tags" Target="../tags/tag427.xml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Relationship Id="rId6" Type="http://schemas.openxmlformats.org/officeDocument/2006/relationships/tags" Target="../tags/tag431.xml" /><Relationship Id="rId7" Type="http://schemas.openxmlformats.org/officeDocument/2006/relationships/tags" Target="../tags/tag432.xml" /><Relationship Id="rId8" Type="http://schemas.openxmlformats.org/officeDocument/2006/relationships/image" Target="../media/image13.png" /><Relationship Id="rId9" Type="http://schemas.openxmlformats.org/officeDocument/2006/relationships/tags" Target="../tags/tag43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42.xml" /><Relationship Id="rId11" Type="http://schemas.openxmlformats.org/officeDocument/2006/relationships/tags" Target="../tags/tag443.xml" /><Relationship Id="rId12" Type="http://schemas.openxmlformats.org/officeDocument/2006/relationships/tags" Target="../tags/tag444.xml" /><Relationship Id="rId2" Type="http://schemas.openxmlformats.org/officeDocument/2006/relationships/tags" Target="../tags/tag435.xml" /><Relationship Id="rId3" Type="http://schemas.openxmlformats.org/officeDocument/2006/relationships/image" Target="../media/image31.png" /><Relationship Id="rId4" Type="http://schemas.openxmlformats.org/officeDocument/2006/relationships/tags" Target="../tags/tag436.xml" /><Relationship Id="rId5" Type="http://schemas.openxmlformats.org/officeDocument/2006/relationships/tags" Target="../tags/tag437.xml" /><Relationship Id="rId6" Type="http://schemas.openxmlformats.org/officeDocument/2006/relationships/tags" Target="../tags/tag438.xml" /><Relationship Id="rId7" Type="http://schemas.openxmlformats.org/officeDocument/2006/relationships/tags" Target="../tags/tag439.xml" /><Relationship Id="rId8" Type="http://schemas.openxmlformats.org/officeDocument/2006/relationships/tags" Target="../tags/tag440.xml" /><Relationship Id="rId9" Type="http://schemas.openxmlformats.org/officeDocument/2006/relationships/tags" Target="../tags/tag44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3.xml" /><Relationship Id="rId11" Type="http://schemas.openxmlformats.org/officeDocument/2006/relationships/tags" Target="../tags/tag74.xml" /><Relationship Id="rId12" Type="http://schemas.openxmlformats.org/officeDocument/2006/relationships/tags" Target="../tags/tag75.xml" /><Relationship Id="rId13" Type="http://schemas.openxmlformats.org/officeDocument/2006/relationships/tags" Target="../tags/tag76.xml" /><Relationship Id="rId14" Type="http://schemas.openxmlformats.org/officeDocument/2006/relationships/tags" Target="../tags/tag77.xml" /><Relationship Id="rId15" Type="http://schemas.openxmlformats.org/officeDocument/2006/relationships/tags" Target="../tags/tag78.xml" /><Relationship Id="rId16" Type="http://schemas.openxmlformats.org/officeDocument/2006/relationships/image" Target="../media/image16.jpeg" /><Relationship Id="rId17" Type="http://schemas.openxmlformats.org/officeDocument/2006/relationships/tags" Target="../tags/tag79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image" Target="../media/image15.png" /><Relationship Id="rId9" Type="http://schemas.microsoft.com/office/2007/relationships/hdphoto" Target="../media/image6.wdp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45.xml" /><Relationship Id="rId3" Type="http://schemas.openxmlformats.org/officeDocument/2006/relationships/tags" Target="../tags/tag446.xml" /><Relationship Id="rId4" Type="http://schemas.openxmlformats.org/officeDocument/2006/relationships/tags" Target="../tags/tag447.xml" /><Relationship Id="rId5" Type="http://schemas.openxmlformats.org/officeDocument/2006/relationships/tags" Target="../tags/tag448.xml" /><Relationship Id="rId6" Type="http://schemas.openxmlformats.org/officeDocument/2006/relationships/image" Target="../media/image32.png" /><Relationship Id="rId7" Type="http://schemas.openxmlformats.org/officeDocument/2006/relationships/tags" Target="../tags/tag449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57.xml" /><Relationship Id="rId11" Type="http://schemas.openxmlformats.org/officeDocument/2006/relationships/tags" Target="../tags/tag458.xml" /><Relationship Id="rId12" Type="http://schemas.openxmlformats.org/officeDocument/2006/relationships/tags" Target="../tags/tag459.xml" /><Relationship Id="rId2" Type="http://schemas.openxmlformats.org/officeDocument/2006/relationships/tags" Target="../tags/tag450.xml" /><Relationship Id="rId3" Type="http://schemas.openxmlformats.org/officeDocument/2006/relationships/image" Target="../media/image33.jpeg" /><Relationship Id="rId4" Type="http://schemas.openxmlformats.org/officeDocument/2006/relationships/tags" Target="../tags/tag451.xml" /><Relationship Id="rId5" Type="http://schemas.openxmlformats.org/officeDocument/2006/relationships/tags" Target="../tags/tag452.xml" /><Relationship Id="rId6" Type="http://schemas.openxmlformats.org/officeDocument/2006/relationships/tags" Target="../tags/tag453.xml" /><Relationship Id="rId7" Type="http://schemas.openxmlformats.org/officeDocument/2006/relationships/tags" Target="../tags/tag454.xml" /><Relationship Id="rId8" Type="http://schemas.openxmlformats.org/officeDocument/2006/relationships/tags" Target="../tags/tag455.xml" /><Relationship Id="rId9" Type="http://schemas.openxmlformats.org/officeDocument/2006/relationships/tags" Target="../tags/tag456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67.xml" /><Relationship Id="rId11" Type="http://schemas.openxmlformats.org/officeDocument/2006/relationships/tags" Target="../tags/tag468.xml" /><Relationship Id="rId12" Type="http://schemas.openxmlformats.org/officeDocument/2006/relationships/tags" Target="../tags/tag469.xml" /><Relationship Id="rId2" Type="http://schemas.openxmlformats.org/officeDocument/2006/relationships/tags" Target="../tags/tag460.xml" /><Relationship Id="rId3" Type="http://schemas.openxmlformats.org/officeDocument/2006/relationships/image" Target="../media/image34.jpeg" /><Relationship Id="rId4" Type="http://schemas.openxmlformats.org/officeDocument/2006/relationships/tags" Target="../tags/tag461.xml" /><Relationship Id="rId5" Type="http://schemas.openxmlformats.org/officeDocument/2006/relationships/tags" Target="../tags/tag462.xml" /><Relationship Id="rId6" Type="http://schemas.openxmlformats.org/officeDocument/2006/relationships/tags" Target="../tags/tag463.xml" /><Relationship Id="rId7" Type="http://schemas.openxmlformats.org/officeDocument/2006/relationships/tags" Target="../tags/tag464.xml" /><Relationship Id="rId8" Type="http://schemas.openxmlformats.org/officeDocument/2006/relationships/tags" Target="../tags/tag465.xml" /><Relationship Id="rId9" Type="http://schemas.openxmlformats.org/officeDocument/2006/relationships/tags" Target="../tags/tag466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77.xml" /><Relationship Id="rId11" Type="http://schemas.openxmlformats.org/officeDocument/2006/relationships/tags" Target="../tags/tag478.xml" /><Relationship Id="rId12" Type="http://schemas.openxmlformats.org/officeDocument/2006/relationships/tags" Target="../tags/tag479.xml" /><Relationship Id="rId2" Type="http://schemas.openxmlformats.org/officeDocument/2006/relationships/tags" Target="../tags/tag470.xml" /><Relationship Id="rId3" Type="http://schemas.openxmlformats.org/officeDocument/2006/relationships/image" Target="../media/image35.jpeg" /><Relationship Id="rId4" Type="http://schemas.openxmlformats.org/officeDocument/2006/relationships/tags" Target="../tags/tag471.xml" /><Relationship Id="rId5" Type="http://schemas.openxmlformats.org/officeDocument/2006/relationships/tags" Target="../tags/tag472.xml" /><Relationship Id="rId6" Type="http://schemas.openxmlformats.org/officeDocument/2006/relationships/tags" Target="../tags/tag473.xml" /><Relationship Id="rId7" Type="http://schemas.openxmlformats.org/officeDocument/2006/relationships/tags" Target="../tags/tag474.xml" /><Relationship Id="rId8" Type="http://schemas.openxmlformats.org/officeDocument/2006/relationships/tags" Target="../tags/tag475.xml" /><Relationship Id="rId9" Type="http://schemas.openxmlformats.org/officeDocument/2006/relationships/tags" Target="../tags/tag476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80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image" Target="../media/image36.png" /><Relationship Id="rId7" Type="http://schemas.openxmlformats.org/officeDocument/2006/relationships/tags" Target="../tags/tag48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85.xml" /><Relationship Id="rId3" Type="http://schemas.openxmlformats.org/officeDocument/2006/relationships/tags" Target="../tags/tag486.xml" /><Relationship Id="rId4" Type="http://schemas.openxmlformats.org/officeDocument/2006/relationships/tags" Target="../tags/tag487.xml" /><Relationship Id="rId5" Type="http://schemas.openxmlformats.org/officeDocument/2006/relationships/tags" Target="../tags/tag488.xml" /><Relationship Id="rId6" Type="http://schemas.openxmlformats.org/officeDocument/2006/relationships/image" Target="../media/image37.png" /><Relationship Id="rId7" Type="http://schemas.openxmlformats.org/officeDocument/2006/relationships/tags" Target="../tags/tag489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494.xml" /><Relationship Id="rId12" Type="http://schemas.openxmlformats.org/officeDocument/2006/relationships/image" Target="../media/image9.png" /><Relationship Id="rId13" Type="http://schemas.openxmlformats.org/officeDocument/2006/relationships/tags" Target="../tags/tag495.xml" /><Relationship Id="rId14" Type="http://schemas.openxmlformats.org/officeDocument/2006/relationships/tags" Target="../tags/tag496.xml" /><Relationship Id="rId15" Type="http://schemas.openxmlformats.org/officeDocument/2006/relationships/tags" Target="../tags/tag497.xml" /><Relationship Id="rId16" Type="http://schemas.openxmlformats.org/officeDocument/2006/relationships/tags" Target="../tags/tag498.xml" /><Relationship Id="rId17" Type="http://schemas.openxmlformats.org/officeDocument/2006/relationships/tags" Target="../tags/tag499.xml" /><Relationship Id="rId18" Type="http://schemas.openxmlformats.org/officeDocument/2006/relationships/tags" Target="../tags/tag500.xml" /><Relationship Id="rId19" Type="http://schemas.openxmlformats.org/officeDocument/2006/relationships/tags" Target="../tags/tag501.xml" /><Relationship Id="rId2" Type="http://schemas.openxmlformats.org/officeDocument/2006/relationships/tags" Target="../tags/tag490.xml" /><Relationship Id="rId20" Type="http://schemas.openxmlformats.org/officeDocument/2006/relationships/tags" Target="../tags/tag502.xml" /><Relationship Id="rId21" Type="http://schemas.openxmlformats.org/officeDocument/2006/relationships/tags" Target="../tags/tag503.xml" /><Relationship Id="rId22" Type="http://schemas.openxmlformats.org/officeDocument/2006/relationships/tags" Target="../tags/tag504.xml" /><Relationship Id="rId23" Type="http://schemas.openxmlformats.org/officeDocument/2006/relationships/tags" Target="../tags/tag505.xml" /><Relationship Id="rId3" Type="http://schemas.openxmlformats.org/officeDocument/2006/relationships/image" Target="../media/image5.png" /><Relationship Id="rId4" Type="http://schemas.microsoft.com/office/2007/relationships/hdphoto" Target="../media/image6.wdp" /><Relationship Id="rId5" Type="http://schemas.openxmlformats.org/officeDocument/2006/relationships/tags" Target="../tags/tag491.xml" /><Relationship Id="rId6" Type="http://schemas.openxmlformats.org/officeDocument/2006/relationships/image" Target="../media/image7.png" /><Relationship Id="rId7" Type="http://schemas.openxmlformats.org/officeDocument/2006/relationships/tags" Target="../tags/tag492.xml" /><Relationship Id="rId8" Type="http://schemas.openxmlformats.org/officeDocument/2006/relationships/image" Target="../media/image38.png" /><Relationship Id="rId9" Type="http://schemas.openxmlformats.org/officeDocument/2006/relationships/tags" Target="../tags/tag493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513.xml" /><Relationship Id="rId12" Type="http://schemas.openxmlformats.org/officeDocument/2006/relationships/image" Target="../media/image9.png" /><Relationship Id="rId13" Type="http://schemas.openxmlformats.org/officeDocument/2006/relationships/tags" Target="../tags/tag514.xml" /><Relationship Id="rId14" Type="http://schemas.openxmlformats.org/officeDocument/2006/relationships/tags" Target="../tags/tag515.xml" /><Relationship Id="rId2" Type="http://schemas.openxmlformats.org/officeDocument/2006/relationships/tags" Target="../tags/tag506.xml" /><Relationship Id="rId3" Type="http://schemas.openxmlformats.org/officeDocument/2006/relationships/tags" Target="../tags/tag507.xml" /><Relationship Id="rId4" Type="http://schemas.openxmlformats.org/officeDocument/2006/relationships/tags" Target="../tags/tag508.xml" /><Relationship Id="rId5" Type="http://schemas.openxmlformats.org/officeDocument/2006/relationships/tags" Target="../tags/tag509.xml" /><Relationship Id="rId6" Type="http://schemas.openxmlformats.org/officeDocument/2006/relationships/tags" Target="../tags/tag510.xml" /><Relationship Id="rId7" Type="http://schemas.openxmlformats.org/officeDocument/2006/relationships/tags" Target="../tags/tag511.xml" /><Relationship Id="rId8" Type="http://schemas.openxmlformats.org/officeDocument/2006/relationships/image" Target="../media/image13.png" /><Relationship Id="rId9" Type="http://schemas.openxmlformats.org/officeDocument/2006/relationships/tags" Target="../tags/tag51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20.xml" /><Relationship Id="rId11" Type="http://schemas.openxmlformats.org/officeDocument/2006/relationships/tags" Target="../tags/tag521.xml" /><Relationship Id="rId2" Type="http://schemas.openxmlformats.org/officeDocument/2006/relationships/tags" Target="../tags/tag516.xml" /><Relationship Id="rId3" Type="http://schemas.openxmlformats.org/officeDocument/2006/relationships/image" Target="../media/image13.png" /><Relationship Id="rId4" Type="http://schemas.openxmlformats.org/officeDocument/2006/relationships/tags" Target="../tags/tag517.xml" /><Relationship Id="rId5" Type="http://schemas.openxmlformats.org/officeDocument/2006/relationships/image" Target="../media/image8.png" /><Relationship Id="rId6" Type="http://schemas.openxmlformats.org/officeDocument/2006/relationships/tags" Target="../tags/tag518.xml" /><Relationship Id="rId7" Type="http://schemas.openxmlformats.org/officeDocument/2006/relationships/image" Target="../media/image9.png" /><Relationship Id="rId8" Type="http://schemas.openxmlformats.org/officeDocument/2006/relationships/tags" Target="../tags/tag519.xml" /><Relationship Id="rId9" Type="http://schemas.openxmlformats.org/officeDocument/2006/relationships/image" Target="../media/image39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22.xml" /><Relationship Id="rId3" Type="http://schemas.openxmlformats.org/officeDocument/2006/relationships/tags" Target="../tags/tag52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7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image" Target="../media/image17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28.xml" /><Relationship Id="rId2" Type="http://schemas.openxmlformats.org/officeDocument/2006/relationships/tags" Target="../tags/tag524.xml" /><Relationship Id="rId3" Type="http://schemas.openxmlformats.org/officeDocument/2006/relationships/image" Target="../media/image13.png" /><Relationship Id="rId4" Type="http://schemas.openxmlformats.org/officeDocument/2006/relationships/tags" Target="../tags/tag525.xml" /><Relationship Id="rId5" Type="http://schemas.openxmlformats.org/officeDocument/2006/relationships/image" Target="../media/image8.png" /><Relationship Id="rId6" Type="http://schemas.openxmlformats.org/officeDocument/2006/relationships/tags" Target="../tags/tag526.xml" /><Relationship Id="rId7" Type="http://schemas.openxmlformats.org/officeDocument/2006/relationships/image" Target="../media/image9.png" /><Relationship Id="rId8" Type="http://schemas.openxmlformats.org/officeDocument/2006/relationships/tags" Target="../tags/tag527.xml" /><Relationship Id="rId9" Type="http://schemas.openxmlformats.org/officeDocument/2006/relationships/image" Target="../media/image40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36.xml" /><Relationship Id="rId11" Type="http://schemas.openxmlformats.org/officeDocument/2006/relationships/tags" Target="../tags/tag537.xml" /><Relationship Id="rId12" Type="http://schemas.openxmlformats.org/officeDocument/2006/relationships/tags" Target="../tags/tag538.xml" /><Relationship Id="rId13" Type="http://schemas.openxmlformats.org/officeDocument/2006/relationships/tags" Target="../tags/tag539.xml" /><Relationship Id="rId14" Type="http://schemas.openxmlformats.org/officeDocument/2006/relationships/tags" Target="../tags/tag540.xml" /><Relationship Id="rId15" Type="http://schemas.openxmlformats.org/officeDocument/2006/relationships/tags" Target="../tags/tag541.xml" /><Relationship Id="rId16" Type="http://schemas.openxmlformats.org/officeDocument/2006/relationships/tags" Target="../tags/tag542.xml" /><Relationship Id="rId17" Type="http://schemas.openxmlformats.org/officeDocument/2006/relationships/tags" Target="../tags/tag543.xml" /><Relationship Id="rId18" Type="http://schemas.openxmlformats.org/officeDocument/2006/relationships/tags" Target="../tags/tag544.xml" /><Relationship Id="rId19" Type="http://schemas.openxmlformats.org/officeDocument/2006/relationships/tags" Target="../tags/tag545.xml" /><Relationship Id="rId2" Type="http://schemas.openxmlformats.org/officeDocument/2006/relationships/tags" Target="../tags/tag529.xml" /><Relationship Id="rId20" Type="http://schemas.openxmlformats.org/officeDocument/2006/relationships/tags" Target="../tags/tag546.xml" /><Relationship Id="rId21" Type="http://schemas.openxmlformats.org/officeDocument/2006/relationships/tags" Target="../tags/tag547.xml" /><Relationship Id="rId22" Type="http://schemas.openxmlformats.org/officeDocument/2006/relationships/tags" Target="../tags/tag548.xml" /><Relationship Id="rId23" Type="http://schemas.openxmlformats.org/officeDocument/2006/relationships/tags" Target="../tags/tag549.xml" /><Relationship Id="rId24" Type="http://schemas.openxmlformats.org/officeDocument/2006/relationships/tags" Target="../tags/tag550.xml" /><Relationship Id="rId25" Type="http://schemas.openxmlformats.org/officeDocument/2006/relationships/tags" Target="../tags/tag551.xml" /><Relationship Id="rId26" Type="http://schemas.openxmlformats.org/officeDocument/2006/relationships/tags" Target="../tags/tag552.xml" /><Relationship Id="rId27" Type="http://schemas.openxmlformats.org/officeDocument/2006/relationships/tags" Target="../tags/tag553.xml" /><Relationship Id="rId28" Type="http://schemas.openxmlformats.org/officeDocument/2006/relationships/tags" Target="../tags/tag554.xml" /><Relationship Id="rId29" Type="http://schemas.openxmlformats.org/officeDocument/2006/relationships/tags" Target="../tags/tag555.xml" /><Relationship Id="rId3" Type="http://schemas.openxmlformats.org/officeDocument/2006/relationships/image" Target="../media/image41.png" /><Relationship Id="rId30" Type="http://schemas.openxmlformats.org/officeDocument/2006/relationships/tags" Target="../tags/tag556.xml" /><Relationship Id="rId31" Type="http://schemas.openxmlformats.org/officeDocument/2006/relationships/tags" Target="../tags/tag557.xml" /><Relationship Id="rId32" Type="http://schemas.openxmlformats.org/officeDocument/2006/relationships/tags" Target="../tags/tag558.xml" /><Relationship Id="rId33" Type="http://schemas.openxmlformats.org/officeDocument/2006/relationships/tags" Target="../tags/tag559.xml" /><Relationship Id="rId34" Type="http://schemas.openxmlformats.org/officeDocument/2006/relationships/tags" Target="../tags/tag560.xml" /><Relationship Id="rId4" Type="http://schemas.openxmlformats.org/officeDocument/2006/relationships/tags" Target="../tags/tag530.xml" /><Relationship Id="rId5" Type="http://schemas.openxmlformats.org/officeDocument/2006/relationships/tags" Target="../tags/tag531.xml" /><Relationship Id="rId6" Type="http://schemas.openxmlformats.org/officeDocument/2006/relationships/tags" Target="../tags/tag532.xml" /><Relationship Id="rId7" Type="http://schemas.openxmlformats.org/officeDocument/2006/relationships/tags" Target="../tags/tag533.xml" /><Relationship Id="rId8" Type="http://schemas.openxmlformats.org/officeDocument/2006/relationships/tags" Target="../tags/tag534.xml" /><Relationship Id="rId9" Type="http://schemas.openxmlformats.org/officeDocument/2006/relationships/tags" Target="../tags/tag535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70.xml" /><Relationship Id="rId11" Type="http://schemas.openxmlformats.org/officeDocument/2006/relationships/tags" Target="../tags/tag571.xml" /><Relationship Id="rId12" Type="http://schemas.openxmlformats.org/officeDocument/2006/relationships/tags" Target="../tags/tag572.xml" /><Relationship Id="rId13" Type="http://schemas.openxmlformats.org/officeDocument/2006/relationships/tags" Target="../tags/tag573.xml" /><Relationship Id="rId14" Type="http://schemas.openxmlformats.org/officeDocument/2006/relationships/tags" Target="../tags/tag57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565.xml" /><Relationship Id="rId4" Type="http://schemas.openxmlformats.org/officeDocument/2006/relationships/image" Target="../media/image42.jpeg" /><Relationship Id="rId5" Type="http://schemas.openxmlformats.org/officeDocument/2006/relationships/tags" Target="../tags/tag566.xml" /><Relationship Id="rId6" Type="http://schemas.openxmlformats.org/officeDocument/2006/relationships/image" Target="../media/image43.png" /><Relationship Id="rId7" Type="http://schemas.openxmlformats.org/officeDocument/2006/relationships/tags" Target="../tags/tag567.xml" /><Relationship Id="rId8" Type="http://schemas.openxmlformats.org/officeDocument/2006/relationships/tags" Target="../tags/tag568.xml" /><Relationship Id="rId9" Type="http://schemas.openxmlformats.org/officeDocument/2006/relationships/tags" Target="../tags/tag569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582.xml" /><Relationship Id="rId12" Type="http://schemas.openxmlformats.org/officeDocument/2006/relationships/image" Target="../media/image9.png" /><Relationship Id="rId13" Type="http://schemas.openxmlformats.org/officeDocument/2006/relationships/tags" Target="../tags/tag583.xml" /><Relationship Id="rId14" Type="http://schemas.openxmlformats.org/officeDocument/2006/relationships/tags" Target="../tags/tag584.xml" /><Relationship Id="rId15" Type="http://schemas.openxmlformats.org/officeDocument/2006/relationships/image" Target="../media/image44.png" /><Relationship Id="rId16" Type="http://schemas.openxmlformats.org/officeDocument/2006/relationships/tags" Target="../tags/tag585.xml" /><Relationship Id="rId2" Type="http://schemas.openxmlformats.org/officeDocument/2006/relationships/tags" Target="../tags/tag575.xml" /><Relationship Id="rId3" Type="http://schemas.openxmlformats.org/officeDocument/2006/relationships/tags" Target="../tags/tag576.xml" /><Relationship Id="rId4" Type="http://schemas.openxmlformats.org/officeDocument/2006/relationships/tags" Target="../tags/tag577.xml" /><Relationship Id="rId5" Type="http://schemas.openxmlformats.org/officeDocument/2006/relationships/tags" Target="../tags/tag578.xml" /><Relationship Id="rId6" Type="http://schemas.openxmlformats.org/officeDocument/2006/relationships/tags" Target="../tags/tag579.xml" /><Relationship Id="rId7" Type="http://schemas.openxmlformats.org/officeDocument/2006/relationships/tags" Target="../tags/tag580.xml" /><Relationship Id="rId8" Type="http://schemas.openxmlformats.org/officeDocument/2006/relationships/image" Target="../media/image13.png" /><Relationship Id="rId9" Type="http://schemas.openxmlformats.org/officeDocument/2006/relationships/tags" Target="../tags/tag581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.png" /><Relationship Id="rId11" Type="http://schemas.openxmlformats.org/officeDocument/2006/relationships/tags" Target="../tags/tag593.xml" /><Relationship Id="rId12" Type="http://schemas.openxmlformats.org/officeDocument/2006/relationships/image" Target="../media/image9.png" /><Relationship Id="rId13" Type="http://schemas.openxmlformats.org/officeDocument/2006/relationships/tags" Target="../tags/tag594.xml" /><Relationship Id="rId14" Type="http://schemas.openxmlformats.org/officeDocument/2006/relationships/tags" Target="../tags/tag595.xml" /><Relationship Id="rId15" Type="http://schemas.openxmlformats.org/officeDocument/2006/relationships/image" Target="../media/image45.png" /><Relationship Id="rId16" Type="http://schemas.openxmlformats.org/officeDocument/2006/relationships/tags" Target="../tags/tag596.xml" /><Relationship Id="rId2" Type="http://schemas.openxmlformats.org/officeDocument/2006/relationships/tags" Target="../tags/tag586.xml" /><Relationship Id="rId3" Type="http://schemas.openxmlformats.org/officeDocument/2006/relationships/tags" Target="../tags/tag587.xml" /><Relationship Id="rId4" Type="http://schemas.openxmlformats.org/officeDocument/2006/relationships/tags" Target="../tags/tag588.xml" /><Relationship Id="rId5" Type="http://schemas.openxmlformats.org/officeDocument/2006/relationships/tags" Target="../tags/tag589.xml" /><Relationship Id="rId6" Type="http://schemas.openxmlformats.org/officeDocument/2006/relationships/tags" Target="../tags/tag590.xml" /><Relationship Id="rId7" Type="http://schemas.openxmlformats.org/officeDocument/2006/relationships/tags" Target="../tags/tag591.xml" /><Relationship Id="rId8" Type="http://schemas.openxmlformats.org/officeDocument/2006/relationships/image" Target="../media/image13.png" /><Relationship Id="rId9" Type="http://schemas.openxmlformats.org/officeDocument/2006/relationships/tags" Target="../tags/tag59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11.wav" /><Relationship Id="rId11" Type="http://schemas.openxmlformats.org/officeDocument/2006/relationships/audio" Target="../media/audio22.wav" /><Relationship Id="rId2" Type="http://schemas.openxmlformats.org/officeDocument/2006/relationships/tags" Target="../tags/tag597.xml" /><Relationship Id="rId3" Type="http://schemas.openxmlformats.org/officeDocument/2006/relationships/tags" Target="../tags/tag598.xml" /><Relationship Id="rId4" Type="http://schemas.openxmlformats.org/officeDocument/2006/relationships/tags" Target="../tags/tag599.xml" /><Relationship Id="rId5" Type="http://schemas.openxmlformats.org/officeDocument/2006/relationships/tags" Target="../tags/tag600.xml" /><Relationship Id="rId6" Type="http://schemas.openxmlformats.org/officeDocument/2006/relationships/tags" Target="../tags/tag601.xml" /><Relationship Id="rId7" Type="http://schemas.openxmlformats.org/officeDocument/2006/relationships/tags" Target="../tags/tag602.xml" /><Relationship Id="rId8" Type="http://schemas.openxmlformats.org/officeDocument/2006/relationships/tags" Target="../tags/tag603.xml" /><Relationship Id="rId9" Type="http://schemas.openxmlformats.org/officeDocument/2006/relationships/tags" Target="../tags/tag604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2" Type="http://schemas.openxmlformats.org/officeDocument/2006/relationships/tags" Target="../tags/tag605.xml" /><Relationship Id="rId3" Type="http://schemas.openxmlformats.org/officeDocument/2006/relationships/tags" Target="../tags/tag606.xml" /><Relationship Id="rId4" Type="http://schemas.openxmlformats.org/officeDocument/2006/relationships/tags" Target="../tags/tag607.xml" /><Relationship Id="rId5" Type="http://schemas.openxmlformats.org/officeDocument/2006/relationships/tags" Target="../tags/tag608.xml" /><Relationship Id="rId6" Type="http://schemas.openxmlformats.org/officeDocument/2006/relationships/tags" Target="../tags/tag609.xml" /><Relationship Id="rId7" Type="http://schemas.openxmlformats.org/officeDocument/2006/relationships/tags" Target="../tags/tag610.xml" /><Relationship Id="rId8" Type="http://schemas.openxmlformats.org/officeDocument/2006/relationships/tags" Target="../tags/tag611.xml" /><Relationship Id="rId9" Type="http://schemas.openxmlformats.org/officeDocument/2006/relationships/tags" Target="../tags/tag61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audio" Target="../media/audio22.wav" /><Relationship Id="rId2" Type="http://schemas.openxmlformats.org/officeDocument/2006/relationships/tags" Target="../tags/tag613.xml" /><Relationship Id="rId3" Type="http://schemas.openxmlformats.org/officeDocument/2006/relationships/tags" Target="../tags/tag614.xml" /><Relationship Id="rId4" Type="http://schemas.openxmlformats.org/officeDocument/2006/relationships/tags" Target="../tags/tag615.xml" /><Relationship Id="rId5" Type="http://schemas.openxmlformats.org/officeDocument/2006/relationships/tags" Target="../tags/tag616.xml" /><Relationship Id="rId6" Type="http://schemas.openxmlformats.org/officeDocument/2006/relationships/tags" Target="../tags/tag617.xml" /><Relationship Id="rId7" Type="http://schemas.openxmlformats.org/officeDocument/2006/relationships/tags" Target="../tags/tag618.xml" /><Relationship Id="rId8" Type="http://schemas.openxmlformats.org/officeDocument/2006/relationships/tags" Target="../tags/tag619.xml" /><Relationship Id="rId9" Type="http://schemas.openxmlformats.org/officeDocument/2006/relationships/tags" Target="../tags/tag620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29.xml" /><Relationship Id="rId11" Type="http://schemas.openxmlformats.org/officeDocument/2006/relationships/image" Target="../media/image46.png" /><Relationship Id="rId12" Type="http://schemas.openxmlformats.org/officeDocument/2006/relationships/tags" Target="../tags/tag630.xml" /><Relationship Id="rId13" Type="http://schemas.openxmlformats.org/officeDocument/2006/relationships/audio" Target="../media/audio33.wav" /><Relationship Id="rId2" Type="http://schemas.openxmlformats.org/officeDocument/2006/relationships/tags" Target="../tags/tag621.xml" /><Relationship Id="rId3" Type="http://schemas.openxmlformats.org/officeDocument/2006/relationships/tags" Target="../tags/tag622.xml" /><Relationship Id="rId4" Type="http://schemas.openxmlformats.org/officeDocument/2006/relationships/tags" Target="../tags/tag623.xml" /><Relationship Id="rId5" Type="http://schemas.openxmlformats.org/officeDocument/2006/relationships/tags" Target="../tags/tag624.xml" /><Relationship Id="rId6" Type="http://schemas.openxmlformats.org/officeDocument/2006/relationships/tags" Target="../tags/tag625.xml" /><Relationship Id="rId7" Type="http://schemas.openxmlformats.org/officeDocument/2006/relationships/tags" Target="../tags/tag626.xml" /><Relationship Id="rId8" Type="http://schemas.openxmlformats.org/officeDocument/2006/relationships/tags" Target="../tags/tag627.xml" /><Relationship Id="rId9" Type="http://schemas.openxmlformats.org/officeDocument/2006/relationships/tags" Target="../tags/tag62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5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image" Target="../media/image1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4.png" /><Relationship Id="rId11" Type="http://schemas.openxmlformats.org/officeDocument/2006/relationships/tags" Target="../tags/tag103.xml" /><Relationship Id="rId12" Type="http://schemas.openxmlformats.org/officeDocument/2006/relationships/image" Target="../media/image9.png" /><Relationship Id="rId13" Type="http://schemas.openxmlformats.org/officeDocument/2006/relationships/tags" Target="../tags/tag104.xml" /><Relationship Id="rId14" Type="http://schemas.openxmlformats.org/officeDocument/2006/relationships/tags" Target="../tags/tag105.xml" /><Relationship Id="rId15" Type="http://schemas.openxmlformats.org/officeDocument/2006/relationships/image" Target="../media/image19.jpeg" /><Relationship Id="rId16" Type="http://schemas.openxmlformats.org/officeDocument/2006/relationships/tags" Target="../tags/tag106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image" Target="../media/image13.png" /><Relationship Id="rId9" Type="http://schemas.openxmlformats.org/officeDocument/2006/relationships/tags" Target="../tags/tag10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4.png" /><Relationship Id="rId11" Type="http://schemas.openxmlformats.org/officeDocument/2006/relationships/tags" Target="../tags/tag114.xml" /><Relationship Id="rId12" Type="http://schemas.openxmlformats.org/officeDocument/2006/relationships/image" Target="../media/image9.png" /><Relationship Id="rId13" Type="http://schemas.openxmlformats.org/officeDocument/2006/relationships/tags" Target="../tags/tag115.xml" /><Relationship Id="rId14" Type="http://schemas.openxmlformats.org/officeDocument/2006/relationships/tags" Target="../tags/tag116.xml" /><Relationship Id="rId15" Type="http://schemas.openxmlformats.org/officeDocument/2006/relationships/image" Target="../media/image19.jpeg" /><Relationship Id="rId16" Type="http://schemas.openxmlformats.org/officeDocument/2006/relationships/tags" Target="../tags/tag117.xml" /><Relationship Id="rId17" Type="http://schemas.openxmlformats.org/officeDocument/2006/relationships/tags" Target="../tags/tag118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image" Target="../media/image13.png" /><Relationship Id="rId9" Type="http://schemas.openxmlformats.org/officeDocument/2006/relationships/tags" Target="../tags/tag11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0.xml" /><Relationship Id="rId11" Type="http://schemas.openxmlformats.org/officeDocument/2006/relationships/tags" Target="../tags/tag131.xml" /><Relationship Id="rId12" Type="http://schemas.openxmlformats.org/officeDocument/2006/relationships/tags" Target="../tags/tag132.xml" /><Relationship Id="rId13" Type="http://schemas.openxmlformats.org/officeDocument/2006/relationships/tags" Target="../tags/tag133.xml" /><Relationship Id="rId14" Type="http://schemas.openxmlformats.org/officeDocument/2006/relationships/tags" Target="../tags/tag134.xml" /><Relationship Id="rId15" Type="http://schemas.openxmlformats.org/officeDocument/2006/relationships/tags" Target="../tags/tag135.xml" /><Relationship Id="rId16" Type="http://schemas.openxmlformats.org/officeDocument/2006/relationships/tags" Target="../tags/tag136.xml" /><Relationship Id="rId17" Type="http://schemas.openxmlformats.org/officeDocument/2006/relationships/image" Target="../media/image20.jpeg" /><Relationship Id="rId18" Type="http://schemas.openxmlformats.org/officeDocument/2006/relationships/tags" Target="../tags/tag137.xml" /><Relationship Id="rId19" Type="http://schemas.openxmlformats.org/officeDocument/2006/relationships/tags" Target="../tags/tag138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139.xml" /><Relationship Id="rId21" Type="http://schemas.openxmlformats.org/officeDocument/2006/relationships/tags" Target="../tags/tag140.xml" /><Relationship Id="rId22" Type="http://schemas.openxmlformats.org/officeDocument/2006/relationships/tags" Target="../tags/tag141.xml" /><Relationship Id="rId23" Type="http://schemas.openxmlformats.org/officeDocument/2006/relationships/tags" Target="../tags/tag142.xml" /><Relationship Id="rId24" Type="http://schemas.openxmlformats.org/officeDocument/2006/relationships/tags" Target="../tags/tag143.xml" /><Relationship Id="rId25" Type="http://schemas.openxmlformats.org/officeDocument/2006/relationships/tags" Target="../tags/tag144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9160" y="1072515"/>
            <a:ext cx="6107430" cy="471297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880350" y="321310"/>
            <a:ext cx="675005" cy="6216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子路、曾皙、冉有、公西华侍坐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8715" t="10539" r="11029" b="14216"/>
          <a:stretch>
            <a:fillRect/>
          </a:stretch>
        </p:blipFill>
        <p:spPr>
          <a:xfrm flipH="1">
            <a:off x="9859010" y="4782820"/>
            <a:ext cx="1871345" cy="1754505"/>
          </a:xfrm>
          <a:prstGeom prst="ellipse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9184005" y="3481070"/>
            <a:ext cx="675005" cy="6216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——</a:t>
            </a: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《论语》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94205" y="412115"/>
            <a:ext cx="8403590" cy="6033770"/>
          </a:xfrm>
          <a:prstGeom prst="rect">
            <a:avLst/>
          </a:prstGeom>
        </p:spPr>
      </p:pic>
      <p:sp>
        <p:nvSpPr>
          <p:cNvPr id="2" name="对话气泡: 椭圆形 1"/>
          <p:cNvSpPr/>
          <p:nvPr>
            <p:custDataLst>
              <p:tags r:id="rId5"/>
            </p:custDataLst>
          </p:nvPr>
        </p:nvSpPr>
        <p:spPr>
          <a:xfrm>
            <a:off x="0" y="3055367"/>
            <a:ext cx="3335468" cy="1534320"/>
          </a:xfrm>
          <a:prstGeom prst="wedgeEllipseCallout">
            <a:avLst>
              <a:gd name="adj1" fmla="val 20288"/>
              <a:gd name="adj2" fmla="val -628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ym typeface="+mn-ea"/>
              </a:rPr>
              <a:t>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冉有：姓冉，名求，字子有。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对话气泡: 椭圆形 2"/>
          <p:cNvSpPr/>
          <p:nvPr>
            <p:custDataLst>
              <p:tags r:id="rId6"/>
            </p:custDataLst>
          </p:nvPr>
        </p:nvSpPr>
        <p:spPr>
          <a:xfrm>
            <a:off x="4789805" y="142240"/>
            <a:ext cx="3057525" cy="1312545"/>
          </a:xfrm>
          <a:prstGeom prst="wedgeEllipseCallout">
            <a:avLst>
              <a:gd name="adj1" fmla="val -31461"/>
              <a:gd name="adj2" fmla="val 719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子路：姓仲，名由，字子路，又称季路。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对话气泡: 椭圆形 3"/>
          <p:cNvSpPr/>
          <p:nvPr>
            <p:custDataLst>
              <p:tags r:id="rId7"/>
            </p:custDataLst>
          </p:nvPr>
        </p:nvSpPr>
        <p:spPr>
          <a:xfrm>
            <a:off x="3947161" y="4942034"/>
            <a:ext cx="3124200" cy="1248406"/>
          </a:xfrm>
          <a:prstGeom prst="wedgeEllipseCallout">
            <a:avLst>
              <a:gd name="adj1" fmla="val -32347"/>
              <a:gd name="adj2" fmla="val -681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曾皙：姓曾，名点，字皙。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对话气泡: 椭圆形 5"/>
          <p:cNvSpPr/>
          <p:nvPr>
            <p:custDataLst>
              <p:tags r:id="rId8"/>
            </p:custDataLst>
          </p:nvPr>
        </p:nvSpPr>
        <p:spPr>
          <a:xfrm>
            <a:off x="8777758" y="703262"/>
            <a:ext cx="3313290" cy="148070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公西华：姓公西，名赤，字子华。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96850" y="0"/>
            <a:ext cx="1711960" cy="205422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225550" y="1031875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975485" y="2399030"/>
                <a:ext cx="248539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走近人物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5708015" y="2138680"/>
            <a:ext cx="57518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子路</a:t>
            </a:r>
            <a:r>
              <a:rPr lang="zh-CN" altLang="en-US" sz="2400">
                <a:sym typeface="+mn-ea"/>
              </a:rPr>
              <a:t>，仲由（前542年―前480年），字子路，又字季路，“孔门十哲”之一，“孔门七十二贤”之一，受儒家祭祀。性情刚直，好勇尚武，跟随孔子周游列国，做孔子的侍卫。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740535" y="2388870"/>
            <a:ext cx="3398520" cy="38487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225550" y="1031875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975485" y="2399030"/>
                <a:ext cx="248539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走近人物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1740535" y="2300605"/>
            <a:ext cx="46596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曾点</a:t>
            </a:r>
            <a:r>
              <a:rPr lang="zh-CN" altLang="en-US" sz="2400"/>
              <a:t>喜欢弹琴唱歌。信奉儒学。崇拜孔子，父子同师孔子，学习儒家学说，并付诸实践，但未与孔子周游列国。他痛恨当世礼教不行，立志改变现状，孔子认为他是有进取心的狂放之士。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141845" y="1031875"/>
            <a:ext cx="3685540" cy="49339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225550" y="1031875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975485" y="2399030"/>
                <a:ext cx="248539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走近人物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1531620" y="2170430"/>
            <a:ext cx="53555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冉求</a:t>
            </a:r>
            <a:r>
              <a:rPr lang="zh-CN" altLang="en-US" sz="2400">
                <a:sym typeface="+mn-ea"/>
              </a:rPr>
              <a:t>，字子有，通称“冉有”，尊称“冉子”，鲁国人。周文王第十子冉季载的嫡裔。春秋末年著名学者、孔子门徒。孔门七十二贤之一，受儒教祭祀。以政事见称。多才多艺，尤擅长理财，曾担任季氏宰臣。</a:t>
            </a:r>
            <a:endParaRPr lang="zh-CN" altLang="en-US" sz="2400"/>
          </a:p>
          <a:p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t="12853" b="11508"/>
          <a:stretch>
            <a:fillRect/>
          </a:stretch>
        </p:blipFill>
        <p:spPr>
          <a:xfrm>
            <a:off x="7332345" y="623570"/>
            <a:ext cx="4127500" cy="55518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845185" y="367030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975485" y="2399030"/>
                <a:ext cx="248539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走近人物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5515610" y="613410"/>
            <a:ext cx="603377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公西赤，</a:t>
            </a:r>
            <a:r>
              <a:rPr lang="zh-CN" altLang="en-US" sz="2400"/>
              <a:t>姓公西，名赤，字子华，亦称公西华，春秋末年鲁国学者，72贤人之一，比孔子小四十二岁。孟武伯曾经向孔子问起公西赤，孔子回答说：“赤也，束带立于朝，可与宾客言也。不知其仁也。”在孔子弟子中，公西赤以长于祭祀之礼、宾客之礼著称，且善于交际，曾“乘肥马，衣轻裘”，到齐国活动。曾点先祖是夏朝少康子曲烈的后代，曲烈封于鄫，公元前557年莒灭鄫。鄫世子巫奔至鲁国，去邑为曾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48690" y="1355725"/>
            <a:ext cx="4392930" cy="50628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1" name="图片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35480" y="2080895"/>
            <a:ext cx="8188960" cy="3700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>
            <p:custDataLst>
              <p:tags r:id="rId5"/>
            </p:custDataLst>
          </p:nvPr>
        </p:nvGrpSpPr>
        <p:grpSpPr>
          <a:xfrm>
            <a:off x="1059180" y="750597"/>
            <a:ext cx="3390900" cy="2437738"/>
            <a:chOff x="1460500" y="2383317"/>
            <a:chExt cx="3390900" cy="2418543"/>
          </a:xfrm>
        </p:grpSpPr>
        <p:grpSp>
          <p:nvGrpSpPr>
            <p:cNvPr id="18" name="组合 17"/>
            <p:cNvGrpSpPr/>
            <p:nvPr>
              <p:custDataLst>
                <p:tags r:id="rId6"/>
              </p:custDataLst>
            </p:nvPr>
          </p:nvGrpSpPr>
          <p:grpSpPr>
            <a:xfrm>
              <a:off x="1460500" y="2383317"/>
              <a:ext cx="3390900" cy="774700"/>
              <a:chOff x="1460500" y="2256317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7"/>
                </p:custDataLst>
              </p:nvPr>
            </p:nvSpPr>
            <p:spPr>
              <a:xfrm>
                <a:off x="1460500" y="2256317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054860" y="2331800"/>
                <a:ext cx="2201545" cy="517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文本研读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9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72" descr="28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8544629" y="1668233"/>
            <a:ext cx="1579746" cy="12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71032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8"/>
            </p:custDataLst>
          </p:nvPr>
        </p:nvSpPr>
        <p:spPr>
          <a:xfrm>
            <a:off x="2974340" y="2735580"/>
            <a:ext cx="61112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打牢语基 </a:t>
            </a: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2.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疏通大意</a:t>
            </a:r>
            <a:endParaRPr lang="zh-CN" altLang="en-US" sz="3200">
              <a:latin typeface="隶书" panose="02010509060101010101" charset="-122"/>
              <a:ea typeface="隶书" panose="02010509060101010101" charset="-122"/>
            </a:endParaRPr>
          </a:p>
          <a:p>
            <a:pPr indent="0" algn="ctr">
              <a:lnSpc>
                <a:spcPct val="150000"/>
              </a:lnSpc>
              <a:buFont typeface="+mj-lt"/>
              <a:buNone/>
            </a:pP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3.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结构划分 </a:t>
            </a: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4.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本文主旨</a:t>
            </a:r>
            <a:endParaRPr lang="zh-CN" altLang="en-US" sz="3200">
              <a:latin typeface="隶书" panose="02010509060101010101" charset="-122"/>
              <a:ea typeface="隶书" panose="02010509060101010101" charset="-122"/>
            </a:endParaRPr>
          </a:p>
          <a:p>
            <a:pPr indent="0" algn="ctr">
              <a:lnSpc>
                <a:spcPct val="150000"/>
              </a:lnSpc>
              <a:buFont typeface="+mj-lt"/>
              <a:buNone/>
            </a:pP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5.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重难点问题</a:t>
            </a:r>
            <a:endParaRPr lang="zh-CN" altLang="en-US" sz="3200">
              <a:latin typeface="隶书" panose="02010509060101010101" charset="-122"/>
              <a:ea typeface="隶书" panose="02010509060101010101" charset="-122"/>
            </a:endParaRPr>
          </a:p>
          <a:p>
            <a:pPr marL="342900" indent="-342900" algn="ctr">
              <a:lnSpc>
                <a:spcPct val="150000"/>
              </a:lnSpc>
              <a:buFont typeface="+mj-lt"/>
              <a:buAutoNum type="arabicPeriod"/>
            </a:pPr>
            <a:endParaRPr lang="zh-CN" altLang="en-US" sz="3200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文本框 129026"/>
          <p:cNvSpPr txBox="1"/>
          <p:nvPr>
            <p:custDataLst>
              <p:tags r:id="rId3"/>
            </p:custDataLst>
          </p:nvPr>
        </p:nvSpPr>
        <p:spPr>
          <a:xfrm>
            <a:off x="747395" y="2025015"/>
            <a:ext cx="1069721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论语          饥馑           曾皙             哂      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舞雩          铿尔           小相             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冠者          喟               俟                撰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摄             比及            毋                冉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129028"/>
          <p:cNvSpPr txBox="1"/>
          <p:nvPr>
            <p:custDataLst>
              <p:tags r:id="rId4"/>
            </p:custDataLst>
          </p:nvPr>
        </p:nvSpPr>
        <p:spPr>
          <a:xfrm>
            <a:off x="2054225" y="2025015"/>
            <a:ext cx="114871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ú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29029"/>
          <p:cNvSpPr txBox="1"/>
          <p:nvPr>
            <p:custDataLst>
              <p:tags r:id="rId5"/>
            </p:custDataLst>
          </p:nvPr>
        </p:nvSpPr>
        <p:spPr>
          <a:xfrm>
            <a:off x="4578985" y="2025015"/>
            <a:ext cx="95694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ĭ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129030"/>
          <p:cNvSpPr txBox="1"/>
          <p:nvPr>
            <p:custDataLst>
              <p:tags r:id="rId6"/>
            </p:custDataLst>
          </p:nvPr>
        </p:nvSpPr>
        <p:spPr>
          <a:xfrm>
            <a:off x="7127875" y="2025015"/>
            <a:ext cx="1148715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ī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文本框 129031"/>
          <p:cNvSpPr txBox="1"/>
          <p:nvPr>
            <p:custDataLst>
              <p:tags r:id="rId7"/>
            </p:custDataLst>
          </p:nvPr>
        </p:nvSpPr>
        <p:spPr>
          <a:xfrm>
            <a:off x="9855200" y="2025015"/>
            <a:ext cx="1627505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ĕ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文本框 129032"/>
          <p:cNvSpPr txBox="1"/>
          <p:nvPr>
            <p:custDataLst>
              <p:tags r:id="rId8"/>
            </p:custDataLst>
          </p:nvPr>
        </p:nvSpPr>
        <p:spPr>
          <a:xfrm>
            <a:off x="2054225" y="2996565"/>
            <a:ext cx="95694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ú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3" name="文本框 129033"/>
          <p:cNvSpPr txBox="1"/>
          <p:nvPr>
            <p:custDataLst>
              <p:tags r:id="rId9"/>
            </p:custDataLst>
          </p:nvPr>
        </p:nvSpPr>
        <p:spPr>
          <a:xfrm>
            <a:off x="4543425" y="2893060"/>
            <a:ext cx="1722755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ē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文本框 129034"/>
          <p:cNvSpPr txBox="1"/>
          <p:nvPr>
            <p:custDataLst>
              <p:tags r:id="rId10"/>
            </p:custDataLst>
          </p:nvPr>
        </p:nvSpPr>
        <p:spPr>
          <a:xfrm>
            <a:off x="7127875" y="2893060"/>
            <a:ext cx="1531620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xiàng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文本框 129035"/>
          <p:cNvSpPr txBox="1"/>
          <p:nvPr>
            <p:custDataLst>
              <p:tags r:id="rId11"/>
            </p:custDataLst>
          </p:nvPr>
        </p:nvSpPr>
        <p:spPr>
          <a:xfrm>
            <a:off x="9855200" y="2893060"/>
            <a:ext cx="1339850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í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文本框 129036"/>
          <p:cNvSpPr txBox="1"/>
          <p:nvPr>
            <p:custDataLst>
              <p:tags r:id="rId12"/>
            </p:custDataLst>
          </p:nvPr>
        </p:nvSpPr>
        <p:spPr>
          <a:xfrm>
            <a:off x="1958975" y="3823970"/>
            <a:ext cx="1244600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guàn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文本框 129037"/>
          <p:cNvSpPr txBox="1"/>
          <p:nvPr>
            <p:custDataLst>
              <p:tags r:id="rId13"/>
            </p:custDataLst>
          </p:nvPr>
        </p:nvSpPr>
        <p:spPr>
          <a:xfrm>
            <a:off x="4543425" y="3823970"/>
            <a:ext cx="993140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ku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文本框 129038"/>
          <p:cNvSpPr txBox="1"/>
          <p:nvPr>
            <p:custDataLst>
              <p:tags r:id="rId14"/>
            </p:custDataLst>
          </p:nvPr>
        </p:nvSpPr>
        <p:spPr>
          <a:xfrm>
            <a:off x="7127875" y="3823970"/>
            <a:ext cx="1339850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9" name="文本框 129039"/>
          <p:cNvSpPr txBox="1"/>
          <p:nvPr>
            <p:custDataLst>
              <p:tags r:id="rId15"/>
            </p:custDataLst>
          </p:nvPr>
        </p:nvSpPr>
        <p:spPr>
          <a:xfrm>
            <a:off x="9903460" y="3823970"/>
            <a:ext cx="175704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zhuàn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0" name="文本框 129040"/>
          <p:cNvSpPr txBox="1"/>
          <p:nvPr>
            <p:custDataLst>
              <p:tags r:id="rId16"/>
            </p:custDataLst>
          </p:nvPr>
        </p:nvSpPr>
        <p:spPr>
          <a:xfrm>
            <a:off x="1958975" y="4857750"/>
            <a:ext cx="114871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1" name="文本框 129041"/>
          <p:cNvSpPr txBox="1"/>
          <p:nvPr>
            <p:custDataLst>
              <p:tags r:id="rId17"/>
            </p:custDataLst>
          </p:nvPr>
        </p:nvSpPr>
        <p:spPr>
          <a:xfrm>
            <a:off x="4578985" y="4857750"/>
            <a:ext cx="765810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2" name="文本框 129042"/>
          <p:cNvSpPr txBox="1"/>
          <p:nvPr>
            <p:custDataLst>
              <p:tags r:id="rId18"/>
            </p:custDataLst>
          </p:nvPr>
        </p:nvSpPr>
        <p:spPr>
          <a:xfrm>
            <a:off x="7127875" y="4857750"/>
            <a:ext cx="993140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ú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3" name="文本框 129043"/>
          <p:cNvSpPr txBox="1"/>
          <p:nvPr>
            <p:custDataLst>
              <p:tags r:id="rId19"/>
            </p:custDataLst>
          </p:nvPr>
        </p:nvSpPr>
        <p:spPr>
          <a:xfrm>
            <a:off x="9903460" y="4857750"/>
            <a:ext cx="1339850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ă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>
            <p:custDataLst>
              <p:tags r:id="rId20"/>
            </p:custDataLst>
          </p:nvPr>
        </p:nvGrpSpPr>
        <p:grpSpPr>
          <a:xfrm>
            <a:off x="1059180" y="750597"/>
            <a:ext cx="3390900" cy="2437738"/>
            <a:chOff x="1460500" y="2383317"/>
            <a:chExt cx="3390900" cy="2418543"/>
          </a:xfrm>
        </p:grpSpPr>
        <p:grpSp>
          <p:nvGrpSpPr>
            <p:cNvPr id="18" name="组合 17"/>
            <p:cNvGrpSpPr/>
            <p:nvPr>
              <p:custDataLst>
                <p:tags r:id="rId21"/>
              </p:custDataLst>
            </p:nvPr>
          </p:nvGrpSpPr>
          <p:grpSpPr>
            <a:xfrm>
              <a:off x="1460500" y="2383317"/>
              <a:ext cx="3390900" cy="774700"/>
              <a:chOff x="1460500" y="2256317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22"/>
                </p:custDataLst>
              </p:nvPr>
            </p:nvSpPr>
            <p:spPr>
              <a:xfrm>
                <a:off x="1460500" y="2256317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2054860" y="2331800"/>
                <a:ext cx="2201545" cy="517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重点字词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24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2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2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2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2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2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2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12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2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2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12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12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12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12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12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112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  <p:bldP spid="11277" grpId="0"/>
      <p:bldP spid="11278" grpId="0"/>
      <p:bldP spid="11279" grpId="0"/>
      <p:bldP spid="11280" grpId="0"/>
      <p:bldP spid="11281" grpId="0"/>
      <p:bldP spid="11282" grpId="0"/>
      <p:bldP spid="112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2140" y="1299845"/>
            <a:ext cx="11263630" cy="2799715"/>
          </a:xfrm>
          <a:prstGeom prst="rect">
            <a:avLst/>
          </a:prstGeom>
          <a:noFill/>
          <a:ln w="9525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000000"/>
                </a:solidFill>
              </a:rPr>
              <a:t>       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子路、曾皙、冉有、公西华侍坐。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  子曰：“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以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吾一日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长乎尔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3200" b="1" u="sng" smtClean="0">
                <a:solidFill>
                  <a:srgbClr val="FF3300"/>
                </a:solidFill>
              </a:rPr>
              <a:t>毋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吾</a:t>
            </a:r>
            <a:r>
              <a:rPr kumimoji="1" lang="zh-CN" altLang="en-US" sz="3200" b="1" u="sng" smtClean="0">
                <a:solidFill>
                  <a:srgbClr val="FF0000"/>
                </a:solidFill>
              </a:rPr>
              <a:t>以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也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。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居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则曰：“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不吾知也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！’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如或知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尔，则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何</a:t>
            </a:r>
            <a:r>
              <a:rPr kumimoji="1" lang="zh-CN" altLang="en-US" sz="3200" b="1" u="sng" smtClean="0">
                <a:solidFill>
                  <a:srgbClr val="FF3300"/>
                </a:solidFill>
              </a:rPr>
              <a:t>以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哉？”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5603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1210" y="658495"/>
            <a:ext cx="2307590" cy="641350"/>
          </a:xfrm>
          <a:prstGeom prst="wedgeRoundRectCallout">
            <a:avLst>
              <a:gd name="adj1" fmla="val -5861"/>
              <a:gd name="adj2" fmla="val 190693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99CC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因为，介词。</a:t>
            </a:r>
            <a:endParaRPr kumimoji="1" lang="zh-CN" altLang="en-US" sz="2800" b="1" smtClean="0">
              <a:solidFill>
                <a:srgbClr val="000000"/>
              </a:solidFill>
            </a:endParaRPr>
          </a:p>
        </p:txBody>
      </p:sp>
      <p:sp>
        <p:nvSpPr>
          <p:cNvPr id="25604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25290" y="0"/>
            <a:ext cx="3408680" cy="1299210"/>
          </a:xfrm>
          <a:prstGeom prst="wedgeEllipseCallout">
            <a:avLst>
              <a:gd name="adj1" fmla="val -16915"/>
              <a:gd name="adj2" fmla="val 122238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808000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年纪比你们大</a:t>
            </a:r>
            <a:endParaRPr kumimoji="1" lang="zh-CN" altLang="en-US" sz="28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乎：于。比</a:t>
            </a:r>
            <a:endParaRPr kumimoji="1" lang="zh-CN" altLang="en-US" sz="2800" b="1" smtClean="0">
              <a:solidFill>
                <a:srgbClr val="000000"/>
              </a:solidFill>
            </a:endParaRPr>
          </a:p>
        </p:txBody>
      </p:sp>
      <p:sp>
        <p:nvSpPr>
          <p:cNvPr id="25605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38875" y="3157855"/>
            <a:ext cx="1395095" cy="747395"/>
          </a:xfrm>
          <a:prstGeom prst="wedgeEllipseCallout">
            <a:avLst>
              <a:gd name="adj1" fmla="val -27332"/>
              <a:gd name="adj2" fmla="val -94500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CCFFFF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不要</a:t>
            </a:r>
            <a:endParaRPr kumimoji="1" lang="zh-CN" altLang="en-US" sz="2800" b="1" smtClean="0">
              <a:solidFill>
                <a:srgbClr val="000000"/>
              </a:solidFill>
            </a:endParaRPr>
          </a:p>
        </p:txBody>
      </p:sp>
      <p:sp>
        <p:nvSpPr>
          <p:cNvPr id="25606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607945" y="4279900"/>
            <a:ext cx="3630930" cy="1518285"/>
          </a:xfrm>
          <a:prstGeom prst="wedgeRoundRectCallout">
            <a:avLst>
              <a:gd name="adj1" fmla="val -48923"/>
              <a:gd name="adj2" fmla="val -96340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99CC00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如，连词，表假设。</a:t>
            </a:r>
            <a:endParaRPr kumimoji="1" lang="zh-CN" altLang="en-US" sz="28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或，不定代词，有人。</a:t>
            </a:r>
            <a:endParaRPr kumimoji="1" lang="zh-CN" altLang="en-US" sz="28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知，了解。</a:t>
            </a:r>
            <a:endParaRPr kumimoji="1" lang="zh-CN" altLang="en-US" sz="2800" b="1" smtClean="0">
              <a:solidFill>
                <a:srgbClr val="000000"/>
              </a:solidFill>
            </a:endParaRPr>
          </a:p>
        </p:txBody>
      </p:sp>
      <p:sp>
        <p:nvSpPr>
          <p:cNvPr id="25607" name="AutoShap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23025" y="4099560"/>
            <a:ext cx="2444750" cy="815340"/>
          </a:xfrm>
          <a:prstGeom prst="wedgeRoundRectCallout">
            <a:avLst>
              <a:gd name="adj1" fmla="val -117454"/>
              <a:gd name="adj2" fmla="val -106542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99CC00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以：动词，做</a:t>
            </a:r>
            <a:endParaRPr kumimoji="1" lang="zh-CN" altLang="en-US" sz="2800" b="1" smtClean="0">
              <a:solidFill>
                <a:srgbClr val="000000"/>
              </a:solidFill>
            </a:endParaRPr>
          </a:p>
        </p:txBody>
      </p:sp>
      <p:sp>
        <p:nvSpPr>
          <p:cNvPr id="25608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616950" y="3489960"/>
            <a:ext cx="2212975" cy="609600"/>
          </a:xfrm>
          <a:prstGeom prst="wedgeRoundRectCallout">
            <a:avLst>
              <a:gd name="adj1" fmla="val -39670"/>
              <a:gd name="adj2" fmla="val -156666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99CC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闲居，平时</a:t>
            </a:r>
            <a:endParaRPr kumimoji="1" lang="zh-CN" altLang="en-US" sz="2800" b="1" smtClean="0">
              <a:solidFill>
                <a:srgbClr val="000000"/>
              </a:solidFill>
            </a:endParaRPr>
          </a:p>
        </p:txBody>
      </p:sp>
      <p:sp>
        <p:nvSpPr>
          <p:cNvPr id="9" name="椭圆形标注 8"/>
          <p:cNvSpPr/>
          <p:nvPr>
            <p:custDataLst>
              <p:tags r:id="rId10"/>
            </p:custDataLst>
          </p:nvPr>
        </p:nvSpPr>
        <p:spPr bwMode="auto">
          <a:xfrm rot="10800000">
            <a:off x="64770" y="4415155"/>
            <a:ext cx="2543175" cy="1001777"/>
          </a:xfrm>
          <a:prstGeom prst="wedgeEllipseCallout">
            <a:avLst>
              <a:gd name="adj1" fmla="val 14069"/>
              <a:gd name="adj2" fmla="val 137944"/>
            </a:avLst>
          </a:prstGeom>
          <a:noFill/>
          <a:ln w="9525" cap="flat" cmpd="sng" algn="ctr">
            <a:solidFill>
              <a:srgbClr val="3366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11"/>
            </p:custDataLst>
          </p:nvPr>
        </p:nvSpPr>
        <p:spPr>
          <a:xfrm>
            <a:off x="612140" y="4451985"/>
            <a:ext cx="1706245" cy="95313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宾语前置</a:t>
            </a:r>
            <a:endParaRPr lang="zh-CN" altLang="en-US" sz="2800" b="1" smtClean="0"/>
          </a:p>
          <a:p>
            <a:r>
              <a:rPr lang="zh-CN" altLang="en-US" sz="2800" b="1" smtClean="0"/>
              <a:t>不知吾也</a:t>
            </a:r>
            <a:endParaRPr lang="zh-CN" altLang="en-US" sz="2800" b="1" smtClean="0"/>
          </a:p>
        </p:txBody>
      </p:sp>
      <p:sp>
        <p:nvSpPr>
          <p:cNvPr id="2" name="AutoShape 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443470" y="759460"/>
            <a:ext cx="2426335" cy="1123950"/>
          </a:xfrm>
          <a:prstGeom prst="wedgeEllipseCallout">
            <a:avLst>
              <a:gd name="adj1" fmla="val -51360"/>
              <a:gd name="adj2" fmla="val 78587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CCFFFF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</a:rPr>
              <a:t>以通</a:t>
            </a:r>
            <a:r>
              <a:rPr kumimoji="1" lang="en-US" altLang="zh-CN" sz="2800" b="1" smtClean="0">
                <a:solidFill>
                  <a:srgbClr val="000000"/>
                </a:solidFill>
              </a:rPr>
              <a:t>“</a:t>
            </a:r>
            <a:r>
              <a:rPr kumimoji="1" lang="zh-CN" altLang="en-US" sz="2800" b="1" smtClean="0">
                <a:solidFill>
                  <a:srgbClr val="000000"/>
                </a:solidFill>
              </a:rPr>
              <a:t>已</a:t>
            </a:r>
            <a:r>
              <a:rPr kumimoji="1" lang="en-US" altLang="zh-CN" sz="2800" b="1" smtClean="0">
                <a:solidFill>
                  <a:srgbClr val="000000"/>
                </a:solidFill>
              </a:rPr>
              <a:t>”</a:t>
            </a:r>
            <a:r>
              <a:rPr kumimoji="1" lang="zh-CN" altLang="en-US" sz="2800" b="1" smtClean="0">
                <a:solidFill>
                  <a:srgbClr val="000000"/>
                </a:solidFill>
              </a:rPr>
              <a:t>，停止</a:t>
            </a:r>
            <a:endParaRPr kumimoji="1" lang="zh-CN" altLang="en-US" sz="2800" b="1" smtClean="0">
              <a:solidFill>
                <a:srgbClr val="000000"/>
              </a:solidFill>
            </a:endParaRPr>
          </a:p>
        </p:txBody>
      </p:sp>
      <p:sp>
        <p:nvSpPr>
          <p:cNvPr id="3" name="椭圆形标注 2"/>
          <p:cNvSpPr/>
          <p:nvPr>
            <p:custDataLst>
              <p:tags r:id="rId13"/>
            </p:custDataLst>
          </p:nvPr>
        </p:nvSpPr>
        <p:spPr bwMode="auto">
          <a:xfrm rot="10800000">
            <a:off x="6492240" y="5242560"/>
            <a:ext cx="2511425" cy="1018511"/>
          </a:xfrm>
          <a:prstGeom prst="wedgeEllipseCallout">
            <a:avLst>
              <a:gd name="adj1" fmla="val 131747"/>
              <a:gd name="adj2" fmla="val 220131"/>
            </a:avLst>
          </a:prstGeom>
          <a:noFill/>
          <a:ln w="9525" cap="flat" cmpd="sng" algn="ctr">
            <a:solidFill>
              <a:srgbClr val="3366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Box 10"/>
          <p:cNvSpPr txBox="1"/>
          <p:nvPr>
            <p:custDataLst>
              <p:tags r:id="rId14"/>
            </p:custDataLst>
          </p:nvPr>
        </p:nvSpPr>
        <p:spPr>
          <a:xfrm>
            <a:off x="6910705" y="5291455"/>
            <a:ext cx="1706245" cy="95313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宾语前置</a:t>
            </a:r>
            <a:endParaRPr lang="zh-CN" altLang="en-US" sz="2800" b="1" smtClean="0"/>
          </a:p>
          <a:p>
            <a:r>
              <a:rPr lang="zh-CN" altLang="en-US" sz="2800" b="1" smtClean="0"/>
              <a:t>则以何哉</a:t>
            </a:r>
            <a:endParaRPr lang="zh-CN" altLang="en-US" sz="2800" b="1" smtClean="0"/>
          </a:p>
        </p:txBody>
      </p:sp>
      <p:sp>
        <p:nvSpPr>
          <p:cNvPr id="5" name="椭圆形标注 4"/>
          <p:cNvSpPr/>
          <p:nvPr>
            <p:custDataLst>
              <p:tags r:id="rId15"/>
            </p:custDataLst>
          </p:nvPr>
        </p:nvSpPr>
        <p:spPr bwMode="auto">
          <a:xfrm rot="10800000">
            <a:off x="9042400" y="4485640"/>
            <a:ext cx="2511425" cy="1018511"/>
          </a:xfrm>
          <a:prstGeom prst="wedgeEllipseCallout">
            <a:avLst>
              <a:gd name="adj1" fmla="val 131747"/>
              <a:gd name="adj2" fmla="val 220131"/>
            </a:avLst>
          </a:prstGeom>
          <a:noFill/>
          <a:ln w="9525" cap="flat" cmpd="sng" algn="ctr">
            <a:solidFill>
              <a:srgbClr val="3366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10"/>
          <p:cNvSpPr txBox="1"/>
          <p:nvPr>
            <p:custDataLst>
              <p:tags r:id="rId16"/>
            </p:custDataLst>
          </p:nvPr>
        </p:nvSpPr>
        <p:spPr>
          <a:xfrm>
            <a:off x="9460865" y="4534535"/>
            <a:ext cx="1706245" cy="95313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宾语前置</a:t>
            </a:r>
            <a:endParaRPr lang="zh-CN" altLang="en-US" sz="2800" b="1" smtClean="0"/>
          </a:p>
          <a:p>
            <a:r>
              <a:rPr lang="zh-CN" altLang="en-US" sz="2800" b="1" smtClean="0"/>
              <a:t>毋以吾也</a:t>
            </a:r>
            <a:endParaRPr lang="zh-CN" altLang="en-US" sz="2800" b="1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1"/>
      <p:bldP spid="25604" grpId="2"/>
      <p:bldP spid="25605" grpId="3"/>
      <p:bldP spid="25606" grpId="4"/>
      <p:bldP spid="25607" grpId="5"/>
      <p:bldP spid="25608" grpId="6"/>
      <p:bldP spid="9" grpId="7"/>
      <p:bldP spid="11" grpId="8"/>
      <p:bldP spid="2" grpId="9"/>
      <p:bldP spid="3" grpId="7"/>
      <p:bldP spid="4" grpId="8"/>
      <p:bldP spid="5" grpId="7"/>
      <p:bldP spid="6" grpId="8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414337" y="220166"/>
            <a:ext cx="11363326" cy="1464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子路、曾皙、冉有、公西华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侍坐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indent="431800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子曰：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吾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一日长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乎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尔，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毋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吾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也。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居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则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曰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‘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不吾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知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也！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’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或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知尔，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则何以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哉？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228602" y="1613891"/>
            <a:ext cx="11782425" cy="3865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400" b="1" strike="noStrike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侍坐：在尊长近旁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陪坐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 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以吾一日长乎尔：以，因为；一日：指很短的时间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长，年长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；乎，于。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③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毋吾以也：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毋，不要；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吾，作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的宾语，在否定句中代词宾语前置。以，用。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④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居则曰：居，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平日、平时；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则，就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⑤不吾知：不知吾。知，了解。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⑥如或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：如果有人。如：假如。或：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无定代词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，有人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⑦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则：连词，那么，就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⑧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何以：用什么（去实现自己的抱负）。以，动词，用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228917" y="5432825"/>
            <a:ext cx="11225213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子路、曾皙、冉有、公西华坐在孔子近旁侍奉。</a:t>
            </a:r>
            <a:endParaRPr lang="en-US" altLang="zh-CN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孔子说：“因为我年纪比你们大些，（你们）不雅因为我年长就不敢说话了。（你们）平日说：‘没有人了解我啊！’假如有人了解你们，那么（你们）打算怎么做呢</a:t>
            </a:r>
            <a:r>
              <a:rPr lang="en-US" altLang="zh-CN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?”</a:t>
            </a:r>
            <a:endParaRPr lang="zh-CN" altLang="zh-CN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100" y="1438275"/>
            <a:ext cx="1135443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smtClean="0">
                <a:solidFill>
                  <a:srgbClr val="000000"/>
                </a:solidFill>
              </a:rPr>
              <a:t>    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子路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率尔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而对曰：“千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乘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之国，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摄乎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大国之间，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加之以</a:t>
            </a:r>
            <a:r>
              <a:rPr kumimoji="1" lang="zh-CN" altLang="en-US" sz="3200" b="1" u="sng" smtClean="0">
                <a:solidFill>
                  <a:srgbClr val="FF3300"/>
                </a:solidFill>
              </a:rPr>
              <a:t>师旅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，</a:t>
            </a:r>
            <a:r>
              <a:rPr kumimoji="1" lang="zh-CN" altLang="en-US" sz="3200" b="1" u="sng" smtClean="0">
                <a:solidFill>
                  <a:srgbClr val="FF0000"/>
                </a:solidFill>
              </a:rPr>
              <a:t>因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之以</a:t>
            </a:r>
            <a:r>
              <a:rPr kumimoji="1" lang="zh-CN" altLang="en-US" sz="3200" b="1" u="sng" smtClean="0">
                <a:solidFill>
                  <a:srgbClr val="FF3300"/>
                </a:solidFill>
              </a:rPr>
              <a:t>饥馑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；由也</a:t>
            </a:r>
            <a:r>
              <a:rPr kumimoji="1" lang="zh-CN" altLang="en-US" sz="3200" b="1" smtClean="0">
                <a:solidFill>
                  <a:srgbClr val="FF0000"/>
                </a:solidFill>
              </a:rPr>
              <a:t>为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之，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比及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三年，可使有勇，且知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方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也。”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夫子</a:t>
            </a:r>
            <a:r>
              <a:rPr kumimoji="1" lang="zh-CN" altLang="en-US" sz="3200" b="1" smtClean="0">
                <a:solidFill>
                  <a:srgbClr val="FF3300"/>
                </a:solidFill>
              </a:rPr>
              <a:t>哂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之。</a:t>
            </a: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6627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7855" y="387985"/>
            <a:ext cx="2211705" cy="820420"/>
          </a:xfrm>
          <a:prstGeom prst="wedgeRoundRectCallout">
            <a:avLst>
              <a:gd name="adj1" fmla="val 30505"/>
              <a:gd name="adj2" fmla="val 103482"/>
              <a:gd name="adj3" fmla="val 16667"/>
            </a:avLst>
          </a:prstGeom>
          <a:solidFill>
            <a:srgbClr val="00FF00">
              <a:alpha val="25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即率然，轻率急忙的样子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6628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6675" y="3571240"/>
            <a:ext cx="1061720" cy="638175"/>
          </a:xfrm>
          <a:prstGeom prst="wedgeRoundRectCallout">
            <a:avLst>
              <a:gd name="adj1" fmla="val -28453"/>
              <a:gd name="adj2" fmla="val -135034"/>
              <a:gd name="adj3" fmla="val 16667"/>
            </a:avLst>
          </a:prstGeom>
          <a:solidFill>
            <a:srgbClr val="00FF00">
              <a:alpha val="16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等到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26629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057640" y="3679825"/>
            <a:ext cx="2153920" cy="1113790"/>
          </a:xfrm>
          <a:prstGeom prst="wedgeRoundRectCallout">
            <a:avLst>
              <a:gd name="adj1" fmla="val -7927"/>
              <a:gd name="adj2" fmla="val -114367"/>
              <a:gd name="adj3" fmla="val 16667"/>
            </a:avLst>
          </a:prstGeom>
          <a:solidFill>
            <a:srgbClr val="00FF00">
              <a:alpha val="17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儒家伦理道德</a:t>
            </a:r>
            <a:endParaRPr kumimoji="1" lang="zh-CN" altLang="en-US" sz="24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和学问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26630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74800" y="4212590"/>
            <a:ext cx="1026795" cy="581025"/>
          </a:xfrm>
          <a:prstGeom prst="wedgeRoundRectCallout">
            <a:avLst>
              <a:gd name="adj1" fmla="val 17344"/>
              <a:gd name="adj2" fmla="val -154918"/>
              <a:gd name="adj3" fmla="val 16667"/>
            </a:avLst>
          </a:prstGeom>
          <a:solidFill>
            <a:srgbClr val="00FF00">
              <a:alpha val="24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微笑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6631" name="AutoShap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17215" y="4904105"/>
            <a:ext cx="2480310" cy="1376680"/>
          </a:xfrm>
          <a:prstGeom prst="wedgeRoundRectCallout">
            <a:avLst>
              <a:gd name="adj1" fmla="val -71505"/>
              <a:gd name="adj2" fmla="val -191789"/>
              <a:gd name="adj3" fmla="val 16667"/>
            </a:avLst>
          </a:prstGeom>
          <a:solidFill>
            <a:srgbClr val="00FF00">
              <a:alpha val="25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饥馑指荒年。</a:t>
            </a:r>
            <a:endParaRPr kumimoji="1" lang="zh-CN" altLang="en-US" sz="2400" b="1" smtClean="0">
              <a:solidFill>
                <a:srgbClr val="000000"/>
              </a:solidFill>
            </a:endParaRPr>
          </a:p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五谷不熟曰饥，</a:t>
            </a:r>
            <a:endParaRPr kumimoji="1" lang="zh-CN" altLang="en-US" sz="2400" b="1" smtClean="0">
              <a:solidFill>
                <a:srgbClr val="000000"/>
              </a:solidFill>
            </a:endParaRPr>
          </a:p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蔬菜不熟曰馑。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26632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491855" y="387985"/>
            <a:ext cx="2719705" cy="845820"/>
          </a:xfrm>
          <a:prstGeom prst="wedgeRoundRectCallout">
            <a:avLst>
              <a:gd name="adj1" fmla="val 52801"/>
              <a:gd name="adj2" fmla="val 95045"/>
              <a:gd name="adj3" fmla="val 16667"/>
            </a:avLst>
          </a:prstGeom>
          <a:solidFill>
            <a:srgbClr val="00FF00">
              <a:alpha val="22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指军队。有军队来侵略它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26633" name="AutoShap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440295" y="925830"/>
            <a:ext cx="678180" cy="512445"/>
          </a:xfrm>
          <a:prstGeom prst="wedgeRoundRectCallout">
            <a:avLst>
              <a:gd name="adj1" fmla="val -87078"/>
              <a:gd name="adj2" fmla="val 83952"/>
              <a:gd name="adj3" fmla="val 16667"/>
            </a:avLst>
          </a:prstGeom>
          <a:solidFill>
            <a:srgbClr val="00FF00">
              <a:alpha val="25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夹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6634" name="AutoShape 1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21685" y="236855"/>
            <a:ext cx="4109720" cy="846455"/>
          </a:xfrm>
          <a:prstGeom prst="wedgeRoundRectCallout">
            <a:avLst>
              <a:gd name="adj1" fmla="val -1962"/>
              <a:gd name="adj2" fmla="val 109939"/>
              <a:gd name="adj3" fmla="val 16667"/>
            </a:avLst>
          </a:prstGeom>
          <a:solidFill>
            <a:srgbClr val="00FF00">
              <a:alpha val="25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春秋时四匹马拉一辆兵车，配甲士三人，步卒七十二人。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" name="AutoShape 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78130" y="3681095"/>
            <a:ext cx="1180465" cy="531495"/>
          </a:xfrm>
          <a:prstGeom prst="wedgeRoundRectCallout">
            <a:avLst>
              <a:gd name="adj1" fmla="val -13011"/>
              <a:gd name="adj2" fmla="val -169287"/>
              <a:gd name="adj3" fmla="val 16667"/>
            </a:avLst>
          </a:prstGeom>
          <a:solidFill>
            <a:srgbClr val="00FF00">
              <a:alpha val="24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因：继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3" name="AutoShape 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709670" y="3571240"/>
            <a:ext cx="1106170" cy="505460"/>
          </a:xfrm>
          <a:prstGeom prst="wedgeRoundRectCallout">
            <a:avLst>
              <a:gd name="adj1" fmla="val -26874"/>
              <a:gd name="adj2" fmla="val -152475"/>
              <a:gd name="adj3" fmla="val 16667"/>
            </a:avLst>
          </a:prstGeom>
          <a:solidFill>
            <a:srgbClr val="00FF00">
              <a:alpha val="23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治理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9" name="椭圆形标注 8"/>
          <p:cNvSpPr/>
          <p:nvPr>
            <p:custDataLst>
              <p:tags r:id="rId14"/>
            </p:custDataLst>
          </p:nvPr>
        </p:nvSpPr>
        <p:spPr bwMode="auto">
          <a:xfrm rot="10800000">
            <a:off x="6055995" y="4464050"/>
            <a:ext cx="3634740" cy="1091897"/>
          </a:xfrm>
          <a:prstGeom prst="wedgeEllipseCallout">
            <a:avLst>
              <a:gd name="adj1" fmla="val -53651"/>
              <a:gd name="adj2" fmla="val 212159"/>
            </a:avLst>
          </a:prstGeom>
          <a:noFill/>
          <a:ln w="9525" cap="flat" cmpd="sng" algn="ctr">
            <a:solidFill>
              <a:srgbClr val="3366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zh-CN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15"/>
            </p:custDataLst>
          </p:nvPr>
        </p:nvSpPr>
        <p:spPr>
          <a:xfrm>
            <a:off x="6689725" y="4429760"/>
            <a:ext cx="2367915" cy="1383665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状语后置</a:t>
            </a:r>
            <a:endParaRPr lang="zh-CN" altLang="en-US" sz="2800" b="1" smtClean="0"/>
          </a:p>
          <a:p>
            <a:r>
              <a:rPr lang="zh-CN" altLang="en-US" sz="2800" b="1" smtClean="0"/>
              <a:t>以师旅加之，以饥馑因之</a:t>
            </a:r>
            <a:endParaRPr lang="zh-CN" altLang="en-US" sz="2800" b="1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1"/>
      <p:bldP spid="26628" grpId="2"/>
      <p:bldP spid="26629" grpId="3"/>
      <p:bldP spid="26630" grpId="4"/>
      <p:bldP spid="26631" grpId="5"/>
      <p:bldP spid="26632" grpId="6"/>
      <p:bldP spid="26633" grpId="7"/>
      <p:bldP spid="26634" grpId="8"/>
      <p:bldP spid="2" grpId="9"/>
      <p:bldP spid="3" grpId="10"/>
      <p:bldP spid="9" grpId="7"/>
      <p:bldP spid="11" grpId="8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4407" y="3986141"/>
            <a:ext cx="1220534" cy="5817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52912" y="2025908"/>
            <a:ext cx="1096992" cy="522826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3043555" y="495935"/>
            <a:ext cx="6439535" cy="233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孔子者，中国文化之中心也。</a:t>
            </a:r>
            <a:endParaRPr lang="zh-CN" altLang="en-US" sz="2800" b="1" spc="3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无孔子则无中国文化。</a:t>
            </a:r>
            <a:endParaRPr lang="zh-CN" altLang="en-US" sz="2800" b="1" spc="3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2800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</a:t>
            </a:r>
            <a:r>
              <a:rPr lang="en-US" altLang="zh-CN" sz="2800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柳诒徵</a:t>
            </a:r>
            <a:endParaRPr lang="zh-CN" altLang="en-US" sz="2800" b="1" spc="3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080507" y="1750576"/>
            <a:ext cx="2035208" cy="35160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671960" y="737116"/>
            <a:ext cx="2058295" cy="3914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t="7726" b="8051"/>
          <a:stretch>
            <a:fillRect/>
          </a:stretch>
        </p:blipFill>
        <p:spPr>
          <a:xfrm flipH="1">
            <a:off x="7204710" y="2826385"/>
            <a:ext cx="3619500" cy="37865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l="9374" t="6057" r="2742" b="7014"/>
          <a:stretch>
            <a:fillRect/>
          </a:stretch>
        </p:blipFill>
        <p:spPr>
          <a:xfrm>
            <a:off x="1287780" y="1750695"/>
            <a:ext cx="4696460" cy="49555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90842" y="237347"/>
            <a:ext cx="11363326" cy="194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just">
              <a:lnSpc>
                <a:spcPct val="10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子路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率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尔而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对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曰：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千乘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之国，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乎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大国之间，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加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之以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师旅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因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之以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饥馑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；由也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比及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三年，可使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有勇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且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知方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也。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0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夫子</a:t>
            </a:r>
            <a:r>
              <a:rPr lang="zh-CN" altLang="zh-CN" sz="28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哂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之。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endParaRPr lang="zh-CN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205102" y="1486498"/>
            <a:ext cx="11782425" cy="5846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①率尔：急遽而不加考虑的样子。尔，相当于“然”。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②千乘之国：有一千辆兵车的诸侯国。春秋后期，千乘之国是中等国家。乘：古时一车四马为一乘。春秋时，一辆兵车，配甲士</a:t>
            </a:r>
            <a:r>
              <a:rPr lang="en-US" altLang="zh-CN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人，步卒</a:t>
            </a:r>
            <a:r>
              <a:rPr lang="en-US" altLang="zh-CN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72</a:t>
            </a: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人。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③摄乎大国之间：摄，夹处。乎：于，在。夹在（几个）大国的中间。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④加之以师旅：有军队来攻打它。加，加在上面。师旅，指军队。古时两千五百人为一师，五百人为一旅。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⑤因之以饥馑：接下来（国内）又有饥荒。因，动词，接续。饥馑，泛指饥荒。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⑥由也为之，比及三年：为，治。比及：等到。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⑦且：连词，并且。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⑧知方：知道为人的正道。方，合乎礼义的行事准则。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⑨哂（</a:t>
            </a:r>
            <a:r>
              <a:rPr lang="en-US" altLang="zh-CN" sz="2400" b="1" err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shěn)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：微笑，这里略带讥讽。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24" name="矩形 23"/>
          <p:cNvSpPr/>
          <p:nvPr>
            <p:custDataLst>
              <p:tags r:id="rId9"/>
            </p:custDataLst>
          </p:nvPr>
        </p:nvSpPr>
        <p:spPr>
          <a:xfrm>
            <a:off x="1129030" y="1338580"/>
            <a:ext cx="962088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200000"/>
              </a:lnSpc>
            </a:pPr>
            <a:r>
              <a:rPr lang="en-US" altLang="zh-CN" sz="2400" b="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子路不假思索地回答说：“一个拥有千辆兵车的</a:t>
            </a:r>
            <a:r>
              <a:rPr lang="en-US" altLang="zh-CN" sz="2400" b="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中等）诸侯国，夹在（几个）大国的中间，有（别国）军队来攻打它，接下来（国内）又有饥荒；如果让我治理这个国家，等到三年，就可以使人人都有勇气，而且知道义理。”</a:t>
            </a:r>
            <a:endParaRPr lang="zh-CN" altLang="en-US" sz="2400" b="1" noProof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20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孔子对他示以微笑。</a:t>
            </a:r>
            <a:endParaRPr lang="en-US" altLang="zh-CN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200000"/>
              </a:lnSpc>
            </a:pPr>
            <a:endParaRPr lang="zh-CN" altLang="en-US" sz="2400" b="1" noProof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22960" y="1610995"/>
            <a:ext cx="10324465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000000"/>
                </a:solidFill>
              </a:rPr>
              <a:t>     “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求！尔何如？”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对曰：“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方六七十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如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五六十，求也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为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之，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比及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三年，可使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足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民。</a:t>
            </a:r>
            <a:r>
              <a:rPr kumimoji="1" lang="zh-CN" altLang="en-US" sz="3200" b="1" u="sng" smtClean="0">
                <a:solidFill>
                  <a:srgbClr val="C2310A"/>
                </a:solidFill>
              </a:rPr>
              <a:t>如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其礼乐，以</a:t>
            </a:r>
            <a:r>
              <a:rPr kumimoji="1" lang="zh-CN" altLang="en-US" sz="3200" b="1" u="sng" smtClean="0">
                <a:solidFill>
                  <a:srgbClr val="C2310A"/>
                </a:solidFill>
              </a:rPr>
              <a:t>俟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君子。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l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7651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41295" y="399415"/>
            <a:ext cx="3008630" cy="737235"/>
          </a:xfrm>
          <a:prstGeom prst="wedgeRoundRectCallout">
            <a:avLst>
              <a:gd name="adj1" fmla="val 3588"/>
              <a:gd name="adj2" fmla="val 236218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方圆六七十里的小国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27652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65090" y="1610995"/>
            <a:ext cx="993775" cy="619760"/>
          </a:xfrm>
          <a:prstGeom prst="wedgeRoundRectCallout">
            <a:avLst>
              <a:gd name="adj1" fmla="val -37859"/>
              <a:gd name="adj2" fmla="val 115061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或者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27653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20205" y="1025525"/>
            <a:ext cx="2026920" cy="644525"/>
          </a:xfrm>
          <a:prstGeom prst="wedgeRoundRectCallout">
            <a:avLst>
              <a:gd name="adj1" fmla="val 22587"/>
              <a:gd name="adj2" fmla="val 176206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动词，治理。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27654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402445" y="1374140"/>
            <a:ext cx="1283335" cy="533400"/>
          </a:xfrm>
          <a:prstGeom prst="wedgeRoundRectCallout">
            <a:avLst>
              <a:gd name="adj1" fmla="val -27981"/>
              <a:gd name="adj2" fmla="val 184166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en-US" altLang="zh-CN" sz="2400" b="1" smtClean="0">
                <a:solidFill>
                  <a:srgbClr val="000000"/>
                </a:solidFill>
                <a:sym typeface="+mn-ea"/>
              </a:rPr>
              <a:t>  </a:t>
            </a: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等到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7655" name="AutoShap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2285" y="4769485"/>
            <a:ext cx="3382010" cy="1174750"/>
          </a:xfrm>
          <a:prstGeom prst="wedgeRoundRectCallout">
            <a:avLst>
              <a:gd name="adj1" fmla="val 2778"/>
              <a:gd name="adj2" fmla="val -128648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使动用法，使……足。可以使百姓丰衣足食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7656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029710" y="5013960"/>
            <a:ext cx="977265" cy="685800"/>
          </a:xfrm>
          <a:prstGeom prst="wedgeRoundRectCallout">
            <a:avLst>
              <a:gd name="adj1" fmla="val -79896"/>
              <a:gd name="adj2" fmla="val -198995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至于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7657" name="AutoShap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165090" y="4769485"/>
            <a:ext cx="1151890" cy="594360"/>
          </a:xfrm>
          <a:prstGeom prst="wedgeRoundRectCallout">
            <a:avLst>
              <a:gd name="adj1" fmla="val 17916"/>
              <a:gd name="adj2" fmla="val -176255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en-US" altLang="zh-CN" sz="2400" b="1" smtClean="0">
                <a:solidFill>
                  <a:srgbClr val="000000"/>
                </a:solidFill>
                <a:sym typeface="+mn-ea"/>
              </a:rPr>
              <a:t>  </a:t>
            </a: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等待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" name="AutoShape 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603490" y="4465320"/>
            <a:ext cx="4057650" cy="1234440"/>
          </a:xfrm>
          <a:prstGeom prst="wedgeRoundRectCallout">
            <a:avLst>
              <a:gd name="adj1" fmla="val -73302"/>
              <a:gd name="adj2" fmla="val -100874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至于礼乐教化就要等的新高的人了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1"/>
      <p:bldP spid="27652" grpId="2"/>
      <p:bldP spid="27653" grpId="3"/>
      <p:bldP spid="27654" grpId="4"/>
      <p:bldP spid="27655" grpId="5"/>
      <p:bldP spid="27656" grpId="6"/>
      <p:bldP spid="27657" grpId="7"/>
      <p:bldP spid="2" grpId="8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90522" y="354106"/>
            <a:ext cx="11363326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求！尔何如？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对曰：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方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六七十，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五六十，求也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之，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比及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三年，可使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足民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如其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礼乐，以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俟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君子。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390522" y="2489147"/>
            <a:ext cx="10963278" cy="296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①方六七十，如五六十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纵横六七十里或五六十里（的小国）。如，或者。方圆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，纵横。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②求也为之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为，治。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③比及三年，可使足民：比及，等到。足，形容词的使动用法，使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富足。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④如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其礼乐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如，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连词，表提起另一话题，作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至于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讲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。其，那。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⑤俟：等待。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968375" y="1424940"/>
            <a:ext cx="913066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l"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冉有，你怎么样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endParaRPr lang="zh-CN" alt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l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（冉有）回答说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一个纵横六七十里或者五六十里（的小国）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如果让我去治理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等到三年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可以使人民富足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至于礼乐教化，（自己的能力是不够的，）要等待君子（来推行了）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endParaRPr lang="zh-CN" alt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1295400"/>
            <a:ext cx="8305800" cy="3581400"/>
          </a:xfrm>
          <a:prstGeom prst="roundRect">
            <a:avLst>
              <a:gd name="adj" fmla="val 16667"/>
            </a:avLst>
          </a:prstGeom>
          <a:noFill/>
          <a:ln w="0" cap="rnd">
            <a:solidFill>
              <a:schemeClr val="bg1"/>
            </a:solidFill>
            <a:prstDash val="sysDot"/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4000" smtClean="0">
              <a:solidFill>
                <a:srgbClr val="0000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8225" y="2156460"/>
            <a:ext cx="10039350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CC00CC"/>
                </a:solidFill>
              </a:rPr>
              <a:t>  </a:t>
            </a:r>
            <a:r>
              <a:rPr kumimoji="1" lang="en-US" altLang="zh-CN" sz="3200" b="1" smtClean="0">
                <a:solidFill>
                  <a:srgbClr val="000000"/>
                </a:solidFill>
              </a:rPr>
              <a:t>“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赤！尔何如？”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对曰：“非曰能之，愿学焉。</a:t>
            </a:r>
            <a:r>
              <a:rPr kumimoji="1" lang="zh-CN" altLang="en-US" sz="3200" b="1" smtClean="0">
                <a:solidFill>
                  <a:srgbClr val="FF0000"/>
                </a:solidFill>
              </a:rPr>
              <a:t>宗庙之事</a:t>
            </a:r>
            <a:r>
              <a:rPr kumimoji="1" lang="zh-CN" altLang="en-US" sz="3200" b="1" smtClean="0"/>
              <a:t>，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如会同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端章甫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，愿为</a:t>
            </a:r>
            <a:r>
              <a:rPr kumimoji="1" lang="zh-CN" altLang="en-US" sz="3200" b="1" smtClean="0">
                <a:solidFill>
                  <a:schemeClr val="tx1"/>
                </a:solidFill>
              </a:rPr>
              <a:t>小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相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焉。”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8677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3830" y="221615"/>
            <a:ext cx="3781425" cy="1805940"/>
          </a:xfrm>
          <a:prstGeom prst="wedgeRoundRectCallout">
            <a:avLst>
              <a:gd name="adj1" fmla="val -24592"/>
              <a:gd name="adj2" fmla="val 141068"/>
              <a:gd name="adj3" fmla="val 16667"/>
            </a:avLst>
          </a:prstGeom>
          <a:solidFill>
            <a:schemeClr val="accent1">
              <a:alpha val="9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端：礼服，这里指穿礼服  章甫：礼帽，戴礼帽。</a:t>
            </a:r>
            <a:endParaRPr kumimoji="1" lang="zh-CN" altLang="en-US" sz="2400" b="1" smtClean="0">
              <a:solidFill>
                <a:srgbClr val="000000"/>
              </a:solidFill>
            </a:endParaRPr>
          </a:p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FF0000"/>
                </a:solidFill>
              </a:rPr>
              <a:t>名作动</a:t>
            </a:r>
            <a:endParaRPr kumimoji="1" lang="zh-CN" altLang="en-US" sz="2400" b="1" smtClean="0">
              <a:solidFill>
                <a:srgbClr val="FF0000"/>
              </a:solidFill>
            </a:endParaRPr>
          </a:p>
        </p:txBody>
      </p:sp>
      <p:sp>
        <p:nvSpPr>
          <p:cNvPr id="28678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8945" y="5058410"/>
            <a:ext cx="6674485" cy="1497330"/>
          </a:xfrm>
          <a:prstGeom prst="wedgeRoundRectCallout">
            <a:avLst>
              <a:gd name="adj1" fmla="val 480"/>
              <a:gd name="adj2" fmla="val -92875"/>
              <a:gd name="adj3" fmla="val 16667"/>
            </a:avLst>
          </a:prstGeom>
          <a:solidFill>
            <a:schemeClr val="accent1">
              <a:alpha val="9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lnSpc>
                <a:spcPct val="150000"/>
              </a:lnSpc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相，傧相。诸侯祭祀会盟时主持赞礼及司仪的官。存在等级差别，所以有大相、小相之说。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8679" name="AutoShap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305675" y="4298315"/>
            <a:ext cx="4752340" cy="1941195"/>
          </a:xfrm>
          <a:prstGeom prst="wedgeRoundRectCallout">
            <a:avLst>
              <a:gd name="adj1" fmla="val -253"/>
              <a:gd name="adj2" fmla="val -83038"/>
              <a:gd name="adj3" fmla="val 16667"/>
            </a:avLst>
          </a:prstGeom>
          <a:solidFill>
            <a:schemeClr val="accent1">
              <a:alpha val="9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lnSpc>
                <a:spcPct val="150000"/>
              </a:lnSpc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如：或者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  <a:p>
            <a:pPr lvl="0" algn="l" fontAlgn="base">
              <a:lnSpc>
                <a:spcPct val="150000"/>
              </a:lnSpc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诸侯不在规定时间朝见天子曰会；诸侯同见天子曰同。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" name="AutoShape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28540" y="346075"/>
            <a:ext cx="4135755" cy="2063750"/>
          </a:xfrm>
          <a:prstGeom prst="wedgeRoundRectCallout">
            <a:avLst>
              <a:gd name="adj1" fmla="val 26723"/>
              <a:gd name="adj2" fmla="val 80861"/>
              <a:gd name="adj3" fmla="val 16667"/>
            </a:avLst>
          </a:prstGeom>
          <a:solidFill>
            <a:schemeClr val="accent1">
              <a:alpha val="9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lnSpc>
                <a:spcPct val="150000"/>
              </a:lnSpc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诸侯祭祀的事情，或诸侯会盟的事。宗庙，天子或诸侯祭祀先祖的场所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1"/>
      <p:bldP spid="28678" grpId="2"/>
      <p:bldP spid="28679" grpId="3"/>
      <p:bldP spid="2" grpId="4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90520" y="266610"/>
            <a:ext cx="11363326" cy="1693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“赤！尔何如？”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对曰：“非曰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能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之，愿学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。宗庙之事，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如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会同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端章甫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愿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为小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相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焉。”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180971" y="2131321"/>
            <a:ext cx="11782425" cy="434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①能：动词，胜任、能做到。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②焉：这里作指示代词，也可理解为语气词，指代下文“小相”这种工作。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③如：连词，或者。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④会：诸侯在非规定时间朝见天子。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⑤同：诸侯一起朝见天子。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⑥端：古代的一种礼服。章甫：古代的一种礼帽。这里都是名词用作动词，意思是“穿着礼服，戴着礼帽”。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⑦愿：愿意；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⑧相：诸侯祭祀、会盟或朝见天子时，主持赞礼的司仪官。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94080" y="1229360"/>
            <a:ext cx="90678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just">
              <a:lnSpc>
                <a:spcPct val="2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“公西华，你怎么样？（有什么打算）”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2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（公西华）回答说：“我不敢说能做到什么，但愿意学着做些东西。宗庙祭祀的工作，或者是诸侯会盟、朝见天子的时候，我愿意穿着礼服，戴着礼帽，做一个小小的司仪。”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8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52600" y="1143000"/>
            <a:ext cx="8610600" cy="4953000"/>
          </a:xfrm>
          <a:prstGeom prst="roundRect">
            <a:avLst>
              <a:gd name="adj" fmla="val 16667"/>
            </a:avLst>
          </a:prstGeom>
          <a:noFill/>
          <a:ln w="0" cap="rnd">
            <a:solidFill>
              <a:schemeClr val="bg1"/>
            </a:solidFill>
            <a:prstDash val="sysDot"/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4000" smtClean="0">
              <a:solidFill>
                <a:srgbClr val="000000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2115" y="1377950"/>
            <a:ext cx="1093978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000000"/>
                </a:solidFill>
              </a:rPr>
              <a:t>   </a:t>
            </a:r>
            <a:endParaRPr kumimoji="1" lang="en-US" altLang="zh-CN" sz="3200" b="1" smtClean="0">
              <a:solidFill>
                <a:srgbClr val="000000"/>
              </a:solidFill>
            </a:endParaRPr>
          </a:p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000000"/>
                </a:solidFill>
              </a:rPr>
              <a:t>     “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点！尔何如？”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</a:t>
            </a:r>
            <a:r>
              <a:rPr kumimoji="1" lang="zh-CN" altLang="en-US" sz="3200" b="1" smtClean="0">
                <a:solidFill>
                  <a:srgbClr val="FF0000"/>
                </a:solidFill>
              </a:rPr>
              <a:t>鼓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瑟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希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铿尔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，舍瑟而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作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。对曰：“异乎三子者之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撰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。”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子曰：“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何伤乎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？亦各言其志也。”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9700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83130" y="842010"/>
            <a:ext cx="3207385" cy="855980"/>
          </a:xfrm>
          <a:prstGeom prst="wedgeRoundRectCallout">
            <a:avLst>
              <a:gd name="adj1" fmla="val -39922"/>
              <a:gd name="adj2" fmla="val 203709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lnSpc>
                <a:spcPct val="100000"/>
              </a:lnSpc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通“稀”，鼓瑟的声音逐渐稀疏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9701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08345" y="457200"/>
            <a:ext cx="3383915" cy="1848485"/>
          </a:xfrm>
          <a:prstGeom prst="wedgeRoundRectCallout">
            <a:avLst>
              <a:gd name="adj1" fmla="val -110649"/>
              <a:gd name="adj2" fmla="val 94864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拟声词，指曲子终了的琴音；也有人说“铿”地一声，指弹奏终了时的最后一声高音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9703" name="AutoShap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958070" y="1143000"/>
            <a:ext cx="1643380" cy="1368425"/>
          </a:xfrm>
          <a:prstGeom prst="wedgeRoundRectCallout">
            <a:avLst>
              <a:gd name="adj1" fmla="val -240185"/>
              <a:gd name="adj2" fmla="val 77331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作，起身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9705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503170" y="4918075"/>
            <a:ext cx="3124835" cy="982980"/>
          </a:xfrm>
          <a:prstGeom prst="wedgeRoundRectCallout">
            <a:avLst>
              <a:gd name="adj1" fmla="val -14173"/>
              <a:gd name="adj2" fmla="val -111304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伤，妨碍。有什么妨碍呢？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9706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898130" y="3976370"/>
            <a:ext cx="4025900" cy="544195"/>
          </a:xfrm>
          <a:prstGeom prst="wedgeRoundRectCallout">
            <a:avLst>
              <a:gd name="adj1" fmla="val 8580"/>
              <a:gd name="adj2" fmla="val -111228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跟三位说的不同。撰，陈述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" name="AutoShape 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11785" y="1377950"/>
            <a:ext cx="1612900" cy="650875"/>
          </a:xfrm>
          <a:prstGeom prst="wedgeRoundRectCallout">
            <a:avLst>
              <a:gd name="adj1" fmla="val 13661"/>
              <a:gd name="adj2" fmla="val 203658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鼓：弹奏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1"/>
      <p:bldP spid="29703" grpId="2"/>
      <p:bldP spid="29705" grpId="4"/>
      <p:bldP spid="29706" grpId="5"/>
      <p:bldP spid="2" grpId="8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90520" y="266610"/>
            <a:ext cx="11363326" cy="1693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点！尔何如？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鼓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瑟希，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铿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尔，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舍瑟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，对曰：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异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乎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三子者之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撰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子曰：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何伤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乎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？亦各言其志也。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180971" y="2131321"/>
            <a:ext cx="11782425" cy="2905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①鼓瑟希：鼓，弹奏。瑟，古乐器。希，同“稀”，稀疏，这里指鼓瑟的声音已接近尾声。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②铿尔：铿的一声，指止瑟声。</a:t>
            </a:r>
            <a:endParaRPr lang="en-US" altLang="zh-CN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③舍瑟而作：舍，放下。作，起身，站起来。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④异乎三子者之撰：乎，于。撰，才能，这里指为政的才能。</a:t>
            </a:r>
            <a:endParaRPr lang="en-US" altLang="zh-CN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⑤何伤乎：伤，妨害。乎：语气词，呢。</a:t>
            </a:r>
            <a:endParaRPr lang="en-US" altLang="zh-CN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546837" y="5095667"/>
            <a:ext cx="110506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“曾皙，你怎么样？”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（曾皙）弹瑟的声音渐渐稀疏下来，铿的一声，放下瑟站起来，回答说：“我和他们三人为政的才能不一样。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"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孔子说：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"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那有什么关系呢？不过是各自谈谈自己的志向。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"</a:t>
            </a:r>
            <a:endParaRPr lang="en-US" altLang="zh-CN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1" name="图片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35480" y="2080895"/>
            <a:ext cx="8188960" cy="3700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>
            <p:custDataLst>
              <p:tags r:id="rId5"/>
            </p:custDataLst>
          </p:nvPr>
        </p:nvGrpSpPr>
        <p:grpSpPr>
          <a:xfrm>
            <a:off x="1059180" y="750597"/>
            <a:ext cx="3390900" cy="2437738"/>
            <a:chOff x="1460500" y="2383317"/>
            <a:chExt cx="3390900" cy="2418543"/>
          </a:xfrm>
        </p:grpSpPr>
        <p:grpSp>
          <p:nvGrpSpPr>
            <p:cNvPr id="18" name="组合 17"/>
            <p:cNvGrpSpPr/>
            <p:nvPr>
              <p:custDataLst>
                <p:tags r:id="rId6"/>
              </p:custDataLst>
            </p:nvPr>
          </p:nvGrpSpPr>
          <p:grpSpPr>
            <a:xfrm>
              <a:off x="1460500" y="2383317"/>
              <a:ext cx="3390900" cy="774700"/>
              <a:chOff x="1460500" y="2256317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7"/>
                </p:custDataLst>
              </p:nvPr>
            </p:nvSpPr>
            <p:spPr>
              <a:xfrm>
                <a:off x="1460500" y="2256317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075180" y="2399030"/>
                <a:ext cx="2201545" cy="517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知人论世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9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72" descr="28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8544629" y="1668233"/>
            <a:ext cx="1579746" cy="12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71032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8"/>
            </p:custDataLst>
          </p:nvPr>
        </p:nvSpPr>
        <p:spPr>
          <a:xfrm>
            <a:off x="2974340" y="3029585"/>
            <a:ext cx="61112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走进作者 </a:t>
            </a: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2.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作品介绍</a:t>
            </a:r>
            <a:endParaRPr lang="zh-CN" altLang="en-US" sz="3200">
              <a:latin typeface="隶书" panose="02010509060101010101" charset="-122"/>
              <a:ea typeface="隶书" panose="02010509060101010101" charset="-122"/>
            </a:endParaRPr>
          </a:p>
          <a:p>
            <a:pPr indent="0" algn="ctr">
              <a:lnSpc>
                <a:spcPct val="150000"/>
              </a:lnSpc>
              <a:buFont typeface="+mj-lt"/>
              <a:buNone/>
            </a:pP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3.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写作背景 </a:t>
            </a:r>
            <a:r>
              <a:rPr lang="en-US" altLang="zh-CN" sz="3200">
                <a:latin typeface="隶书" panose="02010509060101010101" charset="-122"/>
                <a:ea typeface="隶书" panose="02010509060101010101" charset="-122"/>
              </a:rPr>
              <a:t>4.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</a:rPr>
              <a:t>题目释义</a:t>
            </a:r>
            <a:endParaRPr lang="zh-CN" altLang="en-US" sz="3200">
              <a:latin typeface="隶书" panose="02010509060101010101" charset="-122"/>
              <a:ea typeface="隶书" panose="02010509060101010101" charset="-122"/>
            </a:endParaRPr>
          </a:p>
          <a:p>
            <a:pPr marL="342900" indent="-342900" algn="ctr">
              <a:lnSpc>
                <a:spcPct val="150000"/>
              </a:lnSpc>
              <a:buFont typeface="+mj-lt"/>
              <a:buAutoNum type="arabicPeriod"/>
            </a:pPr>
            <a:endParaRPr lang="zh-CN" altLang="en-US" sz="3200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8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44040" y="-320040"/>
            <a:ext cx="8610600" cy="4953000"/>
          </a:xfrm>
          <a:prstGeom prst="roundRect">
            <a:avLst>
              <a:gd name="adj" fmla="val 16667"/>
            </a:avLst>
          </a:prstGeom>
          <a:noFill/>
          <a:ln w="0" cap="rnd">
            <a:solidFill>
              <a:schemeClr val="bg1"/>
            </a:solidFill>
            <a:prstDash val="sysDot"/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4000" smtClean="0">
              <a:solidFill>
                <a:srgbClr val="000000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3555" y="-85090"/>
            <a:ext cx="10860405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000000"/>
                </a:solidFill>
              </a:rPr>
              <a:t>   </a:t>
            </a:r>
            <a:endParaRPr kumimoji="1" lang="en-US" altLang="zh-CN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 曰：“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莫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春者，春服既成。</a:t>
            </a:r>
            <a:r>
              <a:rPr kumimoji="1" lang="zh-CN" altLang="en-US" sz="32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冠者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五六人，</a:t>
            </a:r>
            <a:r>
              <a:rPr kumimoji="1" lang="zh-CN" altLang="en-US" sz="32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童子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六七人，</a:t>
            </a:r>
            <a:r>
              <a:rPr kumimoji="1" lang="zh-CN" altLang="en-US" sz="3200" b="1" u="sng" smtClean="0">
                <a:solidFill>
                  <a:schemeClr val="tx1"/>
                </a:solidFill>
              </a:rPr>
              <a:t>浴乎</a:t>
            </a:r>
            <a:r>
              <a:rPr kumimoji="1" lang="zh-CN" altLang="en-US" sz="3200" b="1" u="sng" smtClean="0">
                <a:solidFill>
                  <a:srgbClr val="C2310A"/>
                </a:solidFill>
              </a:rPr>
              <a:t>沂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，</a:t>
            </a:r>
            <a:r>
              <a:rPr kumimoji="1" lang="zh-CN" altLang="en-US" sz="3200" b="1" u="sng" smtClean="0">
                <a:solidFill>
                  <a:srgbClr val="C2310A"/>
                </a:solidFill>
              </a:rPr>
              <a:t>风</a:t>
            </a:r>
            <a:r>
              <a:rPr kumimoji="1" lang="zh-CN" altLang="en-US" sz="3200" b="1" u="sng" smtClean="0">
                <a:solidFill>
                  <a:schemeClr val="tx1"/>
                </a:solidFill>
              </a:rPr>
              <a:t>乎</a:t>
            </a:r>
            <a:r>
              <a:rPr kumimoji="1" lang="zh-CN" altLang="en-US" sz="3200" b="1" u="sng" smtClean="0">
                <a:solidFill>
                  <a:srgbClr val="000000"/>
                </a:solidFill>
              </a:rPr>
              <a:t>舞雩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，咏而归。”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夫子</a:t>
            </a:r>
            <a:r>
              <a:rPr kumimoji="1" lang="zh-CN" altLang="en-US" sz="3200" b="1" smtClean="0">
                <a:solidFill>
                  <a:srgbClr val="C00000"/>
                </a:solidFill>
              </a:rPr>
              <a:t>喟然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叹曰：</a:t>
            </a:r>
            <a:r>
              <a:rPr kumimoji="1" lang="en-US" altLang="zh-CN" sz="3200" b="1" smtClean="0">
                <a:solidFill>
                  <a:srgbClr val="000000"/>
                </a:solidFill>
              </a:rPr>
              <a:t>“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吾</a:t>
            </a:r>
            <a:r>
              <a:rPr kumimoji="1" lang="zh-CN" altLang="en-US" sz="3200" b="1" smtClean="0">
                <a:solidFill>
                  <a:srgbClr val="C00000"/>
                </a:solidFill>
              </a:rPr>
              <a:t>与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点也！</a:t>
            </a:r>
            <a:r>
              <a:rPr kumimoji="1" lang="en-US" altLang="zh-CN" sz="3200" b="1" smtClean="0">
                <a:solidFill>
                  <a:srgbClr val="000000"/>
                </a:solidFill>
              </a:rPr>
              <a:t>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9704" name="AutoShap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44040" y="943610"/>
            <a:ext cx="2077085" cy="688975"/>
          </a:xfrm>
          <a:prstGeom prst="wedgeRoundRectCallout">
            <a:avLst>
              <a:gd name="adj1" fmla="val -7933"/>
              <a:gd name="adj2" fmla="val 151566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通“暮”，暮春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9707" name="AutoShap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0800000" flipV="1">
            <a:off x="880110" y="5208905"/>
            <a:ext cx="2729865" cy="982980"/>
          </a:xfrm>
          <a:prstGeom prst="wedgeRoundRectCallout">
            <a:avLst>
              <a:gd name="adj1" fmla="val 22109"/>
              <a:gd name="adj2" fmla="val -218540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rot="0"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沂，沂水。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状语后置，乎沂浴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9708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270875" y="641350"/>
            <a:ext cx="3395345" cy="1292860"/>
          </a:xfrm>
          <a:prstGeom prst="wedgeRoundRectCallout">
            <a:avLst>
              <a:gd name="adj1" fmla="val -216897"/>
              <a:gd name="adj2" fmla="val 142730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rot="0"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风，名词作动词，吹风。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状语后置，乎舞雩风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30723" name="AutoShape 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56430" y="4926965"/>
            <a:ext cx="1981200" cy="526415"/>
          </a:xfrm>
          <a:prstGeom prst="wedgeRoundRectCallout">
            <a:avLst>
              <a:gd name="adj1" fmla="val -135064"/>
              <a:gd name="adj2" fmla="val -157599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长叹的样子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30726" name="AutoShap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76745" y="4271010"/>
            <a:ext cx="1570355" cy="548640"/>
          </a:xfrm>
          <a:prstGeom prst="wedgeRoundRectCallout">
            <a:avLst>
              <a:gd name="adj1" fmla="val -163910"/>
              <a:gd name="adj2" fmla="val -31828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与，赞同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3"/>
      <p:bldP spid="29707" grpId="6"/>
      <p:bldP spid="29708" grpId="7"/>
      <p:bldP spid="30723" grpId="1"/>
      <p:bldP spid="30726" grpId="4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90520" y="266610"/>
            <a:ext cx="11363326" cy="1464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曰：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莫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春者，春服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既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成，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冠者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五六人，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童子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六七人，浴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乎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沂，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风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乎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舞雩，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咏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归。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夫子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喟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然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叹曰：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吾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点也。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295274" y="1834292"/>
            <a:ext cx="11782425" cy="3385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①莫春：即暮春，指农历三月。莫，同“暮”。既：副词，已经。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②冠者：成年人。古代男子在二十岁时行加冠礼，表示成年。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③童子：少年。指未成年的男子。 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④浴乎沂，风乎舞雩：乎，，相当于“于”。风，吹风。</a:t>
            </a:r>
            <a:endParaRPr lang="en-US" altLang="zh-CN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⑤咏：唱歌。</a:t>
            </a:r>
            <a:endParaRPr lang="en-US" altLang="zh-CN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⑥喟然：叹息的样子。喟，叹息。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⑦与：赞成。</a:t>
            </a:r>
            <a:endParaRPr lang="en-US" altLang="zh-CN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570654" y="5219449"/>
            <a:ext cx="110506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（曾皙）说：“暮春时节，春天的衣服已经穿上了，成年人五六个，少年六七个，到沂水去洗澡，在舞雩台上吹吹风，唱着歌回家。”孔子长叹一声说：“我赞同曾皙的想法呀！”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3555" y="1094105"/>
            <a:ext cx="1219200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000000"/>
                </a:solidFill>
              </a:rPr>
              <a:t>        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C2310A"/>
                </a:solidFill>
              </a:rPr>
              <a:t>        三子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者出，曾皙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后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。曾皙曰：“夫三子者之言何如？”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   子曰：“亦各言其志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也已矣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。”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   曰：“夫子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何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哂由也？”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    </a:t>
            </a:r>
            <a:r>
              <a:rPr kumimoji="1" lang="zh-CN" altLang="en-US" sz="3200" b="1" smtClean="0">
                <a:solidFill>
                  <a:srgbClr val="000000"/>
                </a:solidFill>
                <a:sym typeface="+mn-ea"/>
              </a:rPr>
              <a:t>曰：“</a:t>
            </a:r>
            <a:r>
              <a:rPr kumimoji="1" lang="zh-CN" altLang="en-US" sz="3200" b="1" u="sng" smtClean="0">
                <a:solidFill>
                  <a:srgbClr val="000000"/>
                </a:solidFill>
                <a:sym typeface="+mn-ea"/>
              </a:rPr>
              <a:t>为国</a:t>
            </a:r>
            <a:r>
              <a:rPr kumimoji="1" lang="zh-CN" altLang="en-US" sz="3200" b="1" u="sng" smtClean="0">
                <a:solidFill>
                  <a:srgbClr val="C2310A"/>
                </a:solidFill>
                <a:sym typeface="+mn-ea"/>
              </a:rPr>
              <a:t>以</a:t>
            </a:r>
            <a:r>
              <a:rPr kumimoji="1" lang="zh-CN" altLang="en-US" sz="3200" b="1" u="sng" smtClean="0">
                <a:solidFill>
                  <a:srgbClr val="000000"/>
                </a:solidFill>
                <a:sym typeface="+mn-ea"/>
              </a:rPr>
              <a:t>礼</a:t>
            </a:r>
            <a:r>
              <a:rPr kumimoji="1" lang="zh-CN" altLang="en-US" sz="3200" b="1" smtClean="0">
                <a:solidFill>
                  <a:srgbClr val="000000"/>
                </a:solidFill>
                <a:sym typeface="+mn-ea"/>
              </a:rPr>
              <a:t>，其言不</a:t>
            </a:r>
            <a:r>
              <a:rPr kumimoji="1" lang="zh-CN" altLang="en-US" sz="3200" b="1" smtClean="0">
                <a:solidFill>
                  <a:srgbClr val="C2310A"/>
                </a:solidFill>
                <a:sym typeface="+mn-ea"/>
              </a:rPr>
              <a:t>让</a:t>
            </a:r>
            <a:r>
              <a:rPr kumimoji="1" lang="zh-CN" altLang="en-US" sz="3200" b="1" smtClean="0">
                <a:solidFill>
                  <a:srgbClr val="000000"/>
                </a:solidFill>
                <a:sym typeface="+mn-ea"/>
              </a:rPr>
              <a:t>，</a:t>
            </a:r>
            <a:r>
              <a:rPr kumimoji="1" lang="zh-CN" altLang="en-US" sz="3200" b="1" smtClean="0">
                <a:solidFill>
                  <a:srgbClr val="FF0000"/>
                </a:solidFill>
                <a:sym typeface="+mn-ea"/>
              </a:rPr>
              <a:t>是故</a:t>
            </a:r>
            <a:r>
              <a:rPr kumimoji="1" lang="zh-CN" altLang="en-US" sz="3200" b="1" smtClean="0">
                <a:solidFill>
                  <a:schemeClr val="tx1"/>
                </a:solidFill>
                <a:sym typeface="+mn-ea"/>
              </a:rPr>
              <a:t>哂之</a:t>
            </a:r>
            <a:r>
              <a:rPr kumimoji="1" lang="zh-CN" altLang="en-US" sz="3200" b="1" smtClean="0">
                <a:solidFill>
                  <a:srgbClr val="000000"/>
                </a:solidFill>
                <a:sym typeface="+mn-ea"/>
              </a:rPr>
              <a:t>。</a:t>
            </a:r>
            <a:r>
              <a:rPr kumimoji="1" lang="en-US" altLang="zh-CN" sz="3200" b="1" smtClean="0">
                <a:solidFill>
                  <a:srgbClr val="000000"/>
                </a:solidFill>
                <a:sym typeface="+mn-ea"/>
              </a:rPr>
              <a:t>”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    </a:t>
            </a: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30724" name="AutoShap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43900" y="2644775"/>
            <a:ext cx="3642360" cy="1422400"/>
          </a:xfrm>
          <a:prstGeom prst="wedgeRoundRectCallout">
            <a:avLst>
              <a:gd name="adj1" fmla="val -93525"/>
              <a:gd name="adj2" fmla="val -17544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已矣，罢了。也已以，语气词连用，表示肯定语气的加强。罢了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30725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76350" y="5337810"/>
            <a:ext cx="1369695" cy="741680"/>
          </a:xfrm>
          <a:prstGeom prst="wedgeRoundRectCallout">
            <a:avLst>
              <a:gd name="adj1" fmla="val 120190"/>
              <a:gd name="adj2" fmla="val -220890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为什么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30728" name="AutoShap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62170" y="624205"/>
            <a:ext cx="2413635" cy="747395"/>
          </a:xfrm>
          <a:prstGeom prst="wedgeRoundRectCallout">
            <a:avLst>
              <a:gd name="adj1" fmla="val -34661"/>
              <a:gd name="adj2" fmla="val 135981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走在后面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2" name="AutoShap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01090" y="498475"/>
            <a:ext cx="2379980" cy="998855"/>
          </a:xfrm>
          <a:prstGeom prst="wedgeRoundRectCallout">
            <a:avLst>
              <a:gd name="adj1" fmla="val -5309"/>
              <a:gd name="adj2" fmla="val 100158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指子路、冉有、</a:t>
            </a:r>
            <a:endParaRPr kumimoji="1" lang="zh-CN" altLang="en-US" sz="24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公西华</a:t>
            </a:r>
            <a:endParaRPr kumimoji="1" lang="zh-CN" altLang="en-US" sz="2400" b="1" smtClean="0">
              <a:solidFill>
                <a:srgbClr val="000000"/>
              </a:solidFill>
            </a:endParaRPr>
          </a:p>
        </p:txBody>
      </p:sp>
      <p:sp>
        <p:nvSpPr>
          <p:cNvPr id="30727" name="AutoShap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11775" y="5337810"/>
            <a:ext cx="1115060" cy="508000"/>
          </a:xfrm>
          <a:prstGeom prst="wedgeRoundRectCallout">
            <a:avLst>
              <a:gd name="adj1" fmla="val 13410"/>
              <a:gd name="adj2" fmla="val -138750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ctr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谦让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4" name="AutoShape 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218680" y="5337810"/>
            <a:ext cx="2870835" cy="565150"/>
          </a:xfrm>
          <a:prstGeom prst="wedgeRoundRectCallout">
            <a:avLst>
              <a:gd name="adj1" fmla="val -45310"/>
              <a:gd name="adj2" fmla="val -127303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是故，因此，所以。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3" name="AutoShape 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65755" y="5337810"/>
            <a:ext cx="2226310" cy="1252220"/>
          </a:xfrm>
          <a:prstGeom prst="wedgeRoundRectCallout">
            <a:avLst>
              <a:gd name="adj1" fmla="val -6154"/>
              <a:gd name="adj2" fmla="val -100811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以：用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状语后置，以礼为国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2"/>
      <p:bldP spid="30725" grpId="3"/>
      <p:bldP spid="30728" grpId="5"/>
      <p:bldP spid="2" grpId="6"/>
      <p:bldP spid="30727" grpId="0"/>
      <p:bldP spid="4" grpId="3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90520" y="584854"/>
            <a:ext cx="11363326" cy="194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三子者出，曾皙后。曾皙曰：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夫三子者之言何如？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子曰：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亦各言其志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也已矣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！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曰：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夫子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何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哂由也？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曰：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国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礼，其言不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让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，是故哂之。”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390520" y="2624864"/>
            <a:ext cx="11782425" cy="194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①也已矣：语气助词连用，相当于“罢了”。</a:t>
            </a:r>
            <a:endParaRPr lang="en-US" altLang="zh-CN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②夫子何哂由也：何，为什么。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②为国以礼，其言不让：治理国家要用礼，（可是）他的话毫不谦让。以：介词，靠，用。让，礼让，谦逊。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390520" y="4664874"/>
            <a:ext cx="11050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子路、冉有、公西华都出去了，曾皙最后走。曾皙问（孔子）：“他们三位的话怎么样？”</a:t>
            </a:r>
            <a:endParaRPr lang="en-US" altLang="zh-CN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孔子说：“也（不过是）各自谈谈自己的志向罢了！”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（曾皙）说：“您为什么笑仲由呢？”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（孔子说）：“治国要用礼，可是他（子路）的话毫不谦让，所以笑笑他。”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5480" y="831215"/>
            <a:ext cx="10861675" cy="4461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    </a:t>
            </a:r>
            <a:r>
              <a:rPr kumimoji="1" lang="en-US" altLang="zh-CN" sz="4000" b="1" smtClean="0">
                <a:solidFill>
                  <a:srgbClr val="000000"/>
                </a:solidFill>
              </a:rPr>
              <a:t>“</a:t>
            </a:r>
            <a:r>
              <a:rPr kumimoji="1" lang="zh-CN" altLang="en-US" sz="3200" b="1" smtClean="0">
                <a:solidFill>
                  <a:srgbClr val="FF0000"/>
                </a:solidFill>
              </a:rPr>
              <a:t>唯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求则非邦也</a:t>
            </a:r>
            <a:r>
              <a:rPr kumimoji="1" lang="zh-CN" altLang="en-US" sz="3200" b="1" smtClean="0">
                <a:solidFill>
                  <a:srgbClr val="C2310A"/>
                </a:solidFill>
              </a:rPr>
              <a:t>与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？</a:t>
            </a:r>
            <a:r>
              <a:rPr kumimoji="1" lang="en-US" altLang="zh-CN" sz="3200" b="1" smtClean="0">
                <a:solidFill>
                  <a:srgbClr val="000000"/>
                </a:solidFill>
              </a:rPr>
              <a:t>”</a:t>
            </a:r>
            <a:endParaRPr kumimoji="1" lang="en-US" altLang="zh-CN" sz="3200" b="1" smtClean="0">
              <a:solidFill>
                <a:srgbClr val="000000"/>
              </a:solidFill>
            </a:endParaRPr>
          </a:p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000000"/>
                </a:solidFill>
              </a:rPr>
              <a:t>     “</a:t>
            </a:r>
            <a:r>
              <a:rPr kumimoji="1" lang="zh-CN" altLang="en-US" sz="3200" b="1" smtClean="0">
                <a:solidFill>
                  <a:srgbClr val="FF0000"/>
                </a:solidFill>
              </a:rPr>
              <a:t>安见方六七十</a:t>
            </a:r>
            <a:r>
              <a:rPr kumimoji="1" lang="en-US" altLang="zh-CN" sz="3200" b="1" smtClean="0">
                <a:solidFill>
                  <a:srgbClr val="FF0000"/>
                </a:solidFill>
              </a:rPr>
              <a:t>,</a:t>
            </a:r>
            <a:r>
              <a:rPr kumimoji="1" lang="zh-CN" altLang="en-US" sz="3200" b="1" smtClean="0">
                <a:solidFill>
                  <a:srgbClr val="FF0000"/>
                </a:solidFill>
              </a:rPr>
              <a:t>如五六十而非邦也者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？</a:t>
            </a:r>
            <a:r>
              <a:rPr kumimoji="1" lang="en-US" altLang="zh-CN" sz="3200" b="1" smtClean="0">
                <a:solidFill>
                  <a:srgbClr val="000000"/>
                </a:solidFill>
              </a:rPr>
              <a:t>”</a:t>
            </a:r>
            <a:endParaRPr kumimoji="1" lang="en-US" altLang="zh-CN" sz="3200" b="1" smtClean="0">
              <a:solidFill>
                <a:srgbClr val="000000"/>
              </a:solidFill>
            </a:endParaRPr>
          </a:p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000000"/>
                </a:solidFill>
              </a:rPr>
              <a:t>     “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唯赤则非邦也与？</a:t>
            </a:r>
            <a:r>
              <a:rPr kumimoji="1" lang="en-US" altLang="zh-CN" sz="3200" b="1" smtClean="0">
                <a:solidFill>
                  <a:srgbClr val="000000"/>
                </a:solidFill>
              </a:rPr>
              <a:t>”</a:t>
            </a:r>
            <a:endParaRPr kumimoji="1" lang="en-US" altLang="zh-CN" sz="3200" b="1" smtClean="0">
              <a:solidFill>
                <a:srgbClr val="000000"/>
              </a:solidFill>
            </a:endParaRPr>
          </a:p>
          <a:p>
            <a:pPr indent="2667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000000"/>
                </a:solidFill>
              </a:rPr>
              <a:t>     “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宗庙会同，</a:t>
            </a:r>
            <a:r>
              <a:rPr kumimoji="1" lang="zh-CN" altLang="en-US" sz="3200" b="1" smtClean="0">
                <a:solidFill>
                  <a:schemeClr val="tx1"/>
                </a:solidFill>
              </a:rPr>
              <a:t>非诸侯而何？赤也为之</a:t>
            </a:r>
            <a:r>
              <a:rPr kumimoji="1" lang="zh-CN" altLang="en-US" sz="3200" b="1" smtClean="0">
                <a:solidFill>
                  <a:srgbClr val="FF0000"/>
                </a:solidFill>
              </a:rPr>
              <a:t>小，</a:t>
            </a:r>
            <a:r>
              <a:rPr kumimoji="1" lang="zh-CN" altLang="en-US" sz="3200" b="1" smtClean="0">
                <a:solidFill>
                  <a:schemeClr val="tx1"/>
                </a:solidFill>
              </a:rPr>
              <a:t>孰能为之</a:t>
            </a:r>
            <a:r>
              <a:rPr kumimoji="1" lang="zh-CN" altLang="en-US" sz="3200" b="1" smtClean="0">
                <a:solidFill>
                  <a:srgbClr val="FF0000"/>
                </a:solidFill>
              </a:rPr>
              <a:t>大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？”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altLang="zh-CN" sz="4000" b="1" smtClean="0">
              <a:solidFill>
                <a:srgbClr val="000000"/>
              </a:solidFill>
            </a:endParaRPr>
          </a:p>
        </p:txBody>
      </p:sp>
      <p:sp>
        <p:nvSpPr>
          <p:cNvPr id="30729" name="AutoShap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83505" y="626110"/>
            <a:ext cx="1303020" cy="643255"/>
          </a:xfrm>
          <a:prstGeom prst="wedgeRoundRectCallout">
            <a:avLst>
              <a:gd name="adj1" fmla="val -100487"/>
              <a:gd name="adj2" fmla="val 136870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同“欤</a:t>
            </a:r>
            <a:r>
              <a:rPr kumimoji="1" lang="en-US" altLang="zh-CN" sz="2400" b="1" smtClean="0">
                <a:solidFill>
                  <a:srgbClr val="000000"/>
                </a:solidFill>
              </a:rPr>
              <a:t>”</a:t>
            </a:r>
            <a:endParaRPr kumimoji="1" lang="en-US" altLang="zh-CN" sz="2400" b="1" smtClean="0">
              <a:solidFill>
                <a:srgbClr val="000000"/>
              </a:solidFill>
            </a:endParaRPr>
          </a:p>
        </p:txBody>
      </p:sp>
      <p:sp>
        <p:nvSpPr>
          <p:cNvPr id="5" name="AutoShap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0845" y="254000"/>
            <a:ext cx="3639820" cy="1268095"/>
          </a:xfrm>
          <a:prstGeom prst="wedgeRoundRectCallout">
            <a:avLst>
              <a:gd name="adj1" fmla="val -3820"/>
              <a:gd name="adj2" fmla="val 72433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唯：语气词。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冉求所讲的就不是治理国家的事吗？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6" name="AutoShap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27010" y="389255"/>
            <a:ext cx="3599180" cy="1396365"/>
          </a:xfrm>
          <a:prstGeom prst="wedgeRoundRectCallout">
            <a:avLst>
              <a:gd name="adj1" fmla="val -74329"/>
              <a:gd name="adj2" fmla="val 103206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怎么见得方圆六七十平方里或五六十平方里，就不是国家呢？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7" name="AutoShap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88230" y="5153660"/>
            <a:ext cx="2415540" cy="991235"/>
          </a:xfrm>
          <a:prstGeom prst="wedgeRoundRectCallout">
            <a:avLst>
              <a:gd name="adj1" fmla="val 77497"/>
              <a:gd name="adj2" fmla="val -107335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形容词作名词，小相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  <p:sp>
        <p:nvSpPr>
          <p:cNvPr id="8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401685" y="5424170"/>
            <a:ext cx="3125470" cy="720725"/>
          </a:xfrm>
          <a:prstGeom prst="wedgeRoundRectCallout">
            <a:avLst>
              <a:gd name="adj1" fmla="val 17147"/>
              <a:gd name="adj2" fmla="val -157665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noAutofit/>
          </a:bodyPr>
          <a:lstStyle/>
          <a:p>
            <a:pPr lvl="0" algn="l" fontAlgn="base">
              <a:buClrTx/>
              <a:buSzTx/>
              <a:buFontTx/>
            </a:pPr>
            <a:r>
              <a:rPr kumimoji="1" lang="zh-CN" altLang="en-US" sz="2400" b="1" smtClean="0">
                <a:solidFill>
                  <a:srgbClr val="000000"/>
                </a:solidFill>
                <a:sym typeface="+mn-ea"/>
              </a:rPr>
              <a:t>形容词作名词，大相</a:t>
            </a:r>
            <a:endParaRPr kumimoji="1" lang="zh-CN" altLang="en-US" sz="2400" b="1" smtClean="0">
              <a:solidFill>
                <a:srgbClr val="000000"/>
              </a:solidFill>
              <a:sym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1"/>
      <p:bldP spid="5" grpId="4"/>
      <p:bldP spid="6" grpId="5"/>
      <p:bldP spid="7" grpId="6"/>
      <p:bldP spid="8" grpId="7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394902" y="1957006"/>
              <a:ext cx="9429668" cy="3508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90520" y="584854"/>
            <a:ext cx="11363326" cy="1464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唯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求则非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邦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也与？安见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方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六七十，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如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五六十而非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邦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也者？”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“唯赤则非邦也与？”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  <a:p>
            <a:pPr indent="431800" algn="just">
              <a:lnSpc>
                <a:spcPct val="130000"/>
              </a:lnSpc>
            </a:pP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宗庙会同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，非诸侯而何？赤也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孰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能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zh-CN" sz="24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？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en-US" altLang="zh-CN" sz="2400" b="1" baseline="30000">
                <a:latin typeface="楷体" panose="02010609060101010101" charset="-122"/>
                <a:ea typeface="楷体" panose="02010609060101010101" charset="-122"/>
              </a:rPr>
              <a:t> 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361946" y="2539093"/>
            <a:ext cx="11782425" cy="984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30000"/>
              </a:lnSpc>
            </a:pPr>
            <a:r>
              <a:rPr lang="zh-CN" altLang="en-US" sz="2400" b="1" noProof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①唯求则非邦也与：唯，语气助词，用于句首，无实义。邦，国家，这是指国家大事。也与，语气助词，表示疑问。与，同“欤”，疑问语气词。</a:t>
            </a:r>
            <a:endParaRPr lang="zh-CN" altLang="en-US" sz="2400" b="1" noProof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390520" y="3942632"/>
            <a:ext cx="11050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“难道冉有讲的不是国家大事吗？”</a:t>
            </a:r>
            <a:endParaRPr lang="en-US" altLang="zh-CN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“怎么见得纵横六七十里或五六十里就不是国家呢？” </a:t>
            </a:r>
            <a:endParaRPr lang="en-US" altLang="zh-CN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“难道公西华讲的不是国家的事吗？” </a:t>
            </a:r>
            <a:endParaRPr lang="en-US" altLang="zh-CN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宗庙祭祀，朝见天子，不是诸侯国（的事）又是什么呢？如果公西华只能（替诸侯）做一个小司仪，那么谁能做大司仪呢？”  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225550" y="1031875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460500" y="2443480"/>
                <a:ext cx="3390265" cy="360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整体感知、结构划分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691515" y="2155190"/>
            <a:ext cx="10808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这是一篇什么题材的文章？根据内容，课文可划分为几个部分？</a:t>
            </a:r>
            <a:endParaRPr lang="zh-CN" altLang="en-US" sz="2800" b="1"/>
          </a:p>
        </p:txBody>
      </p:sp>
      <p:sp>
        <p:nvSpPr>
          <p:cNvPr id="4" name="文本框 3"/>
          <p:cNvSpPr txBox="1"/>
          <p:nvPr>
            <p:custDataLst>
              <p:tags r:id="rId15"/>
            </p:custDataLst>
          </p:nvPr>
        </p:nvSpPr>
        <p:spPr>
          <a:xfrm>
            <a:off x="877570" y="3014345"/>
            <a:ext cx="54057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明确：记叙为主的语录体散文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孔子问志 弟子述志 孔子评志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57" name="WordArt 2"/>
          <p:cNvSpPr>
            <a:spLocks noTextEdit="1"/>
          </p:cNvSpPr>
          <p:nvPr>
            <p:custDataLst>
              <p:tags r:id="rId16"/>
            </p:custDataLst>
          </p:nvPr>
        </p:nvSpPr>
        <p:spPr>
          <a:xfrm>
            <a:off x="2332990" y="5477193"/>
            <a:ext cx="4572000" cy="731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全文围绕谈“志”展开</a:t>
            </a:r>
            <a:endParaRPr lang="zh-CN" altLang="en-US" sz="3600" b="1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924800" y="2645410"/>
            <a:ext cx="241808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问</a:t>
            </a: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志</a:t>
            </a: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endParaRPr kumimoji="1" lang="zh-CN" altLang="en-US" sz="4400" kern="1200" cap="none" spc="0" normalizeH="0" baseline="0" noProof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924800" y="4283710"/>
            <a:ext cx="241808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言</a:t>
            </a: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志</a:t>
            </a: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endParaRPr kumimoji="1" lang="zh-CN" altLang="en-US" sz="4400" kern="1200" cap="none" spc="0" normalizeH="0" baseline="0" noProof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924800" y="5799773"/>
            <a:ext cx="241808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评</a:t>
            </a: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志</a:t>
            </a:r>
            <a:r>
              <a:rPr kumimoji="1" lang="zh-CN" altLang="en-US" sz="44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endParaRPr kumimoji="1" lang="zh-CN" altLang="en-US" sz="4400" kern="1200" cap="none" spc="0" normalizeH="0" baseline="0" noProof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461" name="AutoShape 6"/>
          <p:cNvSpPr/>
          <p:nvPr>
            <p:custDataLst>
              <p:tags r:id="rId20"/>
            </p:custDataLst>
          </p:nvPr>
        </p:nvSpPr>
        <p:spPr>
          <a:xfrm>
            <a:off x="8763000" y="3413760"/>
            <a:ext cx="152400" cy="747713"/>
          </a:xfrm>
          <a:prstGeom prst="downArrow">
            <a:avLst>
              <a:gd name="adj1" fmla="val 50000"/>
              <a:gd name="adj2" fmla="val 122292"/>
            </a:avLst>
          </a:prstGeom>
          <a:solidFill>
            <a:srgbClr val="FF00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AutoShape 7"/>
          <p:cNvSpPr/>
          <p:nvPr>
            <p:custDataLst>
              <p:tags r:id="rId21"/>
            </p:custDataLst>
          </p:nvPr>
        </p:nvSpPr>
        <p:spPr>
          <a:xfrm>
            <a:off x="8763000" y="5052060"/>
            <a:ext cx="152400" cy="747713"/>
          </a:xfrm>
          <a:prstGeom prst="downArrow">
            <a:avLst>
              <a:gd name="adj1" fmla="val 50000"/>
              <a:gd name="adj2" fmla="val 122292"/>
            </a:avLst>
          </a:prstGeom>
          <a:solidFill>
            <a:srgbClr val="FF00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9463" name="Picture 9" descr="孔子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387715" y="321945"/>
            <a:ext cx="3072130" cy="1738630"/>
          </a:xfrm>
          <a:prstGeom prst="rect">
            <a:avLst/>
          </a:prstGeom>
          <a:noFill/>
          <a:ln w="635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60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60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94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94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60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94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6083" grpId="0"/>
      <p:bldP spid="46084" grpId="0"/>
      <p:bldP spid="19461" grpId="0"/>
      <p:bldP spid="19462" grpId="0"/>
      <p:bldP spid="46085" grpId="0"/>
      <p:bldP spid="1945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0" y="1"/>
            <a:ext cx="12192000" cy="6858000"/>
            <a:chOff x="1250066" y="1906598"/>
            <a:chExt cx="9757458" cy="362948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1802734" y="2013491"/>
              <a:ext cx="8652121" cy="34156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09044" y="3671581"/>
            <a:ext cx="2482956" cy="3439362"/>
          </a:xfrm>
          <a:prstGeom prst="rect">
            <a:avLst/>
          </a:prstGeom>
        </p:spPr>
      </p:pic>
      <p:sp>
        <p:nvSpPr>
          <p:cNvPr id="5" name="矩形: 圆角 4"/>
          <p:cNvSpPr/>
          <p:nvPr>
            <p:custDataLst>
              <p:tags r:id="rId9"/>
            </p:custDataLst>
          </p:nvPr>
        </p:nvSpPr>
        <p:spPr>
          <a:xfrm>
            <a:off x="1619250" y="847725"/>
            <a:ext cx="1819275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孔子问志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: 圆角 5"/>
          <p:cNvSpPr/>
          <p:nvPr>
            <p:custDataLst>
              <p:tags r:id="rId10"/>
            </p:custDataLst>
          </p:nvPr>
        </p:nvSpPr>
        <p:spPr>
          <a:xfrm>
            <a:off x="4962525" y="847725"/>
            <a:ext cx="1819275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弟子述志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: 圆角 6"/>
          <p:cNvSpPr/>
          <p:nvPr>
            <p:custDataLst>
              <p:tags r:id="rId11"/>
            </p:custDataLst>
          </p:nvPr>
        </p:nvSpPr>
        <p:spPr>
          <a:xfrm>
            <a:off x="8305800" y="847725"/>
            <a:ext cx="1819275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孔子评志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箭头: 右 7"/>
          <p:cNvSpPr/>
          <p:nvPr>
            <p:custDataLst>
              <p:tags r:id="rId12"/>
            </p:custDataLst>
          </p:nvPr>
        </p:nvSpPr>
        <p:spPr>
          <a:xfrm>
            <a:off x="3790950" y="1038225"/>
            <a:ext cx="885825" cy="2762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箭头: 右 22"/>
          <p:cNvSpPr/>
          <p:nvPr>
            <p:custDataLst>
              <p:tags r:id="rId13"/>
            </p:custDataLst>
          </p:nvPr>
        </p:nvSpPr>
        <p:spPr>
          <a:xfrm>
            <a:off x="7129462" y="1038224"/>
            <a:ext cx="885825" cy="2762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下 11"/>
          <p:cNvSpPr/>
          <p:nvPr>
            <p:custDataLst>
              <p:tags r:id="rId14"/>
            </p:custDataLst>
          </p:nvPr>
        </p:nvSpPr>
        <p:spPr>
          <a:xfrm>
            <a:off x="2369343" y="1493472"/>
            <a:ext cx="319087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>
            <p:custDataLst>
              <p:tags r:id="rId15"/>
            </p:custDataLst>
          </p:nvPr>
        </p:nvSpPr>
        <p:spPr>
          <a:xfrm>
            <a:off x="2195511" y="2228849"/>
            <a:ext cx="666750" cy="4143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如或知  尔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，则何以哉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箭头: 下 26"/>
          <p:cNvSpPr/>
          <p:nvPr>
            <p:custDataLst>
              <p:tags r:id="rId16"/>
            </p:custDataLst>
          </p:nvPr>
        </p:nvSpPr>
        <p:spPr>
          <a:xfrm>
            <a:off x="5712618" y="1493472"/>
            <a:ext cx="319087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/>
          <p:cNvSpPr/>
          <p:nvPr>
            <p:custDataLst>
              <p:tags r:id="rId17"/>
            </p:custDataLst>
          </p:nvPr>
        </p:nvSpPr>
        <p:spPr>
          <a:xfrm>
            <a:off x="3790948" y="2144838"/>
            <a:ext cx="4224337" cy="8049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子路：“千乘之国”，“可使有勇，且知方也”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矩形: 圆角 28"/>
          <p:cNvSpPr/>
          <p:nvPr>
            <p:custDataLst>
              <p:tags r:id="rId18"/>
            </p:custDataLst>
          </p:nvPr>
        </p:nvSpPr>
        <p:spPr>
          <a:xfrm>
            <a:off x="3790948" y="3136037"/>
            <a:ext cx="4224337" cy="10983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冉有：“方六七十，如五六十”，“可使足民”，“如其礼乐，以俟君子”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矩形: 圆角 29"/>
          <p:cNvSpPr/>
          <p:nvPr>
            <p:custDataLst>
              <p:tags r:id="rId19"/>
            </p:custDataLst>
          </p:nvPr>
        </p:nvSpPr>
        <p:spPr>
          <a:xfrm>
            <a:off x="3790947" y="4418234"/>
            <a:ext cx="4224337" cy="8049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公西华：“宗庙之事，如会同”，“愿为小相”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矩形: 圆角 30"/>
          <p:cNvSpPr/>
          <p:nvPr>
            <p:custDataLst>
              <p:tags r:id="rId20"/>
            </p:custDataLst>
          </p:nvPr>
        </p:nvSpPr>
        <p:spPr>
          <a:xfrm>
            <a:off x="3790948" y="5411772"/>
            <a:ext cx="4224337" cy="10983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曾皙：“冠者五六人，童子六七人，浴乎沂，风乎舞雩，咏而归。”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箭头: 下 31"/>
          <p:cNvSpPr/>
          <p:nvPr>
            <p:custDataLst>
              <p:tags r:id="rId21"/>
            </p:custDataLst>
          </p:nvPr>
        </p:nvSpPr>
        <p:spPr>
          <a:xfrm>
            <a:off x="9055893" y="1493472"/>
            <a:ext cx="319087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/>
          <p:cNvSpPr/>
          <p:nvPr>
            <p:custDataLst>
              <p:tags r:id="rId22"/>
            </p:custDataLst>
          </p:nvPr>
        </p:nvSpPr>
        <p:spPr>
          <a:xfrm>
            <a:off x="8305800" y="2144838"/>
            <a:ext cx="1819276" cy="8049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哂之（其言不让）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: 圆角 33"/>
          <p:cNvSpPr/>
          <p:nvPr>
            <p:custDataLst>
              <p:tags r:id="rId23"/>
            </p:custDataLst>
          </p:nvPr>
        </p:nvSpPr>
        <p:spPr>
          <a:xfrm>
            <a:off x="8305800" y="5567242"/>
            <a:ext cx="1819276" cy="8049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吾与点也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矩形: 圆角 34"/>
          <p:cNvSpPr/>
          <p:nvPr>
            <p:custDataLst>
              <p:tags r:id="rId24"/>
            </p:custDataLst>
          </p:nvPr>
        </p:nvSpPr>
        <p:spPr>
          <a:xfrm>
            <a:off x="8305798" y="3117551"/>
            <a:ext cx="1819276" cy="10983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安见方六七十如五六十而非邦也者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矩形: 圆角 35"/>
          <p:cNvSpPr/>
          <p:nvPr>
            <p:custDataLst>
              <p:tags r:id="rId25"/>
            </p:custDataLst>
          </p:nvPr>
        </p:nvSpPr>
        <p:spPr>
          <a:xfrm>
            <a:off x="8305798" y="4418233"/>
            <a:ext cx="1819276" cy="8049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宗庙会同，非诸侯而何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  <p:cond evt="onBegin" delay="0">
                          <p:tn val="60"/>
                        </p:cond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  <p:cond evt="onBegin" delay="0">
                          <p:tn val="84"/>
                        </p:cond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3" grpId="0"/>
      <p:bldP spid="12" grpId="0"/>
      <p:bldP spid="1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845185" y="367030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975485" y="2399030"/>
                <a:ext cx="2485390" cy="4742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探究人物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60170" y="1743075"/>
            <a:ext cx="10227945" cy="44329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8914" name="图片 164866" descr="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89770" y="5033645"/>
            <a:ext cx="1336675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8" name="文本框 164867"/>
          <p:cNvSpPr txBox="1"/>
          <p:nvPr>
            <p:custDataLst>
              <p:tags r:id="rId5"/>
            </p:custDataLst>
          </p:nvPr>
        </p:nvSpPr>
        <p:spPr>
          <a:xfrm>
            <a:off x="1358265" y="2894965"/>
            <a:ext cx="9475470" cy="13017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2800">
                <a:latin typeface="Times New Roman" panose="02020603050405020304" pitchFamily="18" charset="0"/>
                <a:ea typeface="华文中宋" panose="02010600040101010101" pitchFamily="2" charset="-122"/>
              </a:rPr>
              <a:t>    </a:t>
            </a:r>
            <a:r>
              <a:rPr lang="zh-CN" altLang="en-US" sz="2800">
                <a:latin typeface="Times New Roman" panose="02020603050405020304" pitchFamily="18" charset="0"/>
                <a:ea typeface="华文中宋" panose="02010600040101010101" pitchFamily="2" charset="-122"/>
              </a:rPr>
              <a:t>治理一个受大国侵略而且遭受饥荒的千乘之国，并保证三年内使人民勇于作战并懂得义理。</a:t>
            </a:r>
            <a:endParaRPr lang="zh-CN" altLang="en-US" sz="280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8916" name="文本框 164868"/>
          <p:cNvSpPr txBox="1"/>
          <p:nvPr>
            <p:custDataLst>
              <p:tags r:id="rId6"/>
            </p:custDataLst>
          </p:nvPr>
        </p:nvSpPr>
        <p:spPr>
          <a:xfrm>
            <a:off x="678815" y="381000"/>
            <a:ext cx="32169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子路（仲由）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64870" name="文本框 164869"/>
          <p:cNvSpPr txBox="1"/>
          <p:nvPr>
            <p:custDataLst>
              <p:tags r:id="rId7"/>
            </p:custDataLst>
          </p:nvPr>
        </p:nvSpPr>
        <p:spPr>
          <a:xfrm>
            <a:off x="2787015" y="5207953"/>
            <a:ext cx="42672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Times New Roman" panose="02020603050405020304" pitchFamily="18" charset="0"/>
                <a:ea typeface="隶书" panose="02010509060101010101" charset="-122"/>
              </a:rPr>
              <a:t>有抱负，自信，</a:t>
            </a:r>
            <a:endParaRPr lang="zh-CN" altLang="en-US" sz="2800">
              <a:latin typeface="Times New Roman" panose="02020603050405020304" pitchFamily="18" charset="0"/>
              <a:ea typeface="隶书" panose="02010509060101010101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Times New Roman" panose="02020603050405020304" pitchFamily="18" charset="0"/>
                <a:ea typeface="隶书" panose="02010509060101010101" charset="-122"/>
              </a:rPr>
              <a:t>却较鲁莽、轻率。</a:t>
            </a:r>
            <a:endParaRPr lang="zh-CN" altLang="en-US" sz="2800"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38918" name="文本框 164870"/>
          <p:cNvSpPr txBox="1"/>
          <p:nvPr>
            <p:custDataLst>
              <p:tags r:id="rId8"/>
            </p:custDataLst>
          </p:nvPr>
        </p:nvSpPr>
        <p:spPr>
          <a:xfrm>
            <a:off x="392430" y="1600200"/>
            <a:ext cx="1143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志：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8919" name="文本框 164871"/>
          <p:cNvSpPr txBox="1"/>
          <p:nvPr>
            <p:custDataLst>
              <p:tags r:id="rId9"/>
            </p:custDataLst>
          </p:nvPr>
        </p:nvSpPr>
        <p:spPr>
          <a:xfrm>
            <a:off x="392430" y="4439920"/>
            <a:ext cx="1447800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性格：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8920" name="矩形 164872"/>
          <p:cNvSpPr/>
          <p:nvPr>
            <p:custDataLst>
              <p:tags r:id="rId10"/>
            </p:custDataLst>
          </p:nvPr>
        </p:nvSpPr>
        <p:spPr>
          <a:xfrm>
            <a:off x="8862695" y="3959225"/>
            <a:ext cx="2317115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侧重强国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8921" name="矩形 164873"/>
          <p:cNvSpPr/>
          <p:nvPr>
            <p:custDataLst>
              <p:tags r:id="rId11"/>
            </p:custDataLst>
          </p:nvPr>
        </p:nvSpPr>
        <p:spPr>
          <a:xfrm>
            <a:off x="1535430" y="1393825"/>
            <a:ext cx="98164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子路率尔而对曰：“千乘之国，摄乎大国之间，加之以师旅，因之以饥馑；由也为之，比及三年，可使有勇，且知方也。”</a:t>
            </a:r>
            <a:endParaRPr lang="zh-CN" altLang="en-US" sz="2800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8922" name="矩形 164874"/>
          <p:cNvSpPr/>
          <p:nvPr>
            <p:custDataLst>
              <p:tags r:id="rId12"/>
            </p:custDataLst>
          </p:nvPr>
        </p:nvSpPr>
        <p:spPr>
          <a:xfrm>
            <a:off x="2107565" y="4501515"/>
            <a:ext cx="748220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从子路的神态和言语中可以看出：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9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89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89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/>
      <p:bldP spid="164870" grpId="0"/>
      <p:bldP spid="38921" grpId="0"/>
      <p:bldP spid="38922" grpId="0"/>
      <p:bldP spid="389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041140" y="720090"/>
            <a:ext cx="7926705" cy="5847715"/>
          </a:xfrm>
          <a:prstGeom prst="rect">
            <a:avLst/>
          </a:prstGeom>
          <a:solidFill>
            <a:schemeClr val="bg1"/>
          </a:solidFill>
          <a:ln>
            <a:solidFill>
              <a:srgbClr val="9135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4526915" y="918845"/>
            <a:ext cx="6954528" cy="5064125"/>
            <a:chOff x="4656466" y="525034"/>
            <a:chExt cx="6419329" cy="9751054"/>
          </a:xfrm>
        </p:grpSpPr>
        <p:sp>
          <p:nvSpPr>
            <p:cNvPr id="2" name="矩形 1"/>
            <p:cNvSpPr/>
            <p:nvPr>
              <p:custDataLst>
                <p:tags r:id="rId5"/>
              </p:custDataLst>
            </p:nvPr>
          </p:nvSpPr>
          <p:spPr>
            <a:xfrm>
              <a:off x="4657631" y="4559953"/>
              <a:ext cx="6418164" cy="5716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spc="3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400" spc="300">
                  <a:latin typeface="宋体" panose="02010600030101010101" pitchFamily="2" charset="-122"/>
                  <a:ea typeface="宋体" panose="02010600030101010101" pitchFamily="2" charset="-122"/>
                </a:rPr>
                <a:t>孔子开创私人讲学之风，倡导</a:t>
              </a:r>
              <a:r>
                <a:rPr lang="zh-CN" altLang="en-US" sz="2400" spc="3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仁义礼智信</a:t>
              </a:r>
              <a:r>
                <a:rPr lang="zh-CN" altLang="en-US" sz="2400" spc="300">
                  <a:latin typeface="宋体" panose="02010600030101010101" pitchFamily="2" charset="-122"/>
                  <a:ea typeface="宋体" panose="02010600030101010101" pitchFamily="2" charset="-122"/>
                </a:rPr>
                <a:t>。有弟子三千，其中身通六艺者</a:t>
              </a:r>
              <a:r>
                <a:rPr lang="zh-CN" altLang="en-US" sz="2400" spc="3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（六艺：诗、书、礼、乐、易、春秋）</a:t>
              </a:r>
              <a:r>
                <a:rPr lang="zh-CN" altLang="en-US" sz="2400" spc="300">
                  <a:latin typeface="宋体" panose="02010600030101010101" pitchFamily="2" charset="-122"/>
                  <a:ea typeface="宋体" panose="02010600030101010101" pitchFamily="2" charset="-122"/>
                </a:rPr>
                <a:t>七十二人。</a:t>
              </a:r>
              <a:endParaRPr lang="zh-CN" altLang="en-US" sz="2400" spc="30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2400" spc="300">
                  <a:latin typeface="宋体" panose="02010600030101010101" pitchFamily="2" charset="-122"/>
                  <a:ea typeface="宋体" panose="02010600030101010101" pitchFamily="2" charset="-122"/>
                </a:rPr>
                <a:t>    孔子去世后，其弟子及再传弟子把孔子及其弟子的言行语录和思想记录下来，整理编成《论语》。该书被奉为儒家经典。</a:t>
              </a:r>
              <a:endParaRPr lang="zh-CN" altLang="en-US" sz="2400" spc="3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6"/>
              </p:custDataLst>
            </p:nvPr>
          </p:nvSpPr>
          <p:spPr>
            <a:xfrm>
              <a:off x="4656466" y="525034"/>
              <a:ext cx="6419322" cy="38698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spc="3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400" b="1" spc="3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孔子（公元前551年－公元前479年），子姓，孔氏，</a:t>
              </a:r>
              <a:r>
                <a:rPr lang="zh-CN" altLang="en-US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名丘，字仲尼，</a:t>
              </a:r>
              <a:r>
                <a:rPr lang="zh-CN" altLang="en-US" sz="2400" b="1" spc="3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鲁国陬邑（今山东曲阜）人。中国古代</a:t>
              </a:r>
              <a:r>
                <a:rPr lang="zh-CN" altLang="en-US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思想家、教育家，儒家学派创始人，</a:t>
              </a:r>
              <a:r>
                <a:rPr lang="zh-CN" altLang="en-US" sz="2400" b="1" spc="3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被尊称为</a:t>
              </a:r>
              <a:r>
                <a:rPr lang="en-US" altLang="zh-CN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圣人</a:t>
              </a:r>
              <a:r>
                <a:rPr lang="en-US" altLang="zh-CN" sz="2400" b="1" spc="3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2400" b="1" spc="3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。</a:t>
              </a:r>
              <a:r>
                <a:rPr lang="zh-CN" altLang="en-US" sz="2400" spc="3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endParaRPr lang="zh-CN" altLang="en-US" sz="2400" b="1" spc="300">
                <a:solidFill>
                  <a:srgbClr val="91352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7" name="直接连接符 6"/>
            <p:cNvCxnSpPr/>
            <p:nvPr>
              <p:custDataLst>
                <p:tags r:id="rId7"/>
              </p:custDataLst>
            </p:nvPr>
          </p:nvCxnSpPr>
          <p:spPr>
            <a:xfrm>
              <a:off x="5727402" y="4395147"/>
              <a:ext cx="5213350" cy="0"/>
            </a:xfrm>
            <a:prstGeom prst="line">
              <a:avLst/>
            </a:prstGeom>
            <a:ln>
              <a:solidFill>
                <a:srgbClr val="9135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08191" y="5996222"/>
            <a:ext cx="1808337" cy="861853"/>
          </a:xfrm>
          <a:prstGeom prst="rect">
            <a:avLst/>
          </a:prstGeom>
        </p:spPr>
      </p:pic>
      <p:grpSp>
        <p:nvGrpSpPr>
          <p:cNvPr id="21" name="组合 20"/>
          <p:cNvGrpSpPr/>
          <p:nvPr>
            <p:custDataLst>
              <p:tags r:id="rId11"/>
            </p:custDataLst>
          </p:nvPr>
        </p:nvGrpSpPr>
        <p:grpSpPr>
          <a:xfrm>
            <a:off x="587375" y="593725"/>
            <a:ext cx="3390900" cy="2586355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12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6" name="矩形: 圆角 1"/>
              <p:cNvSpPr/>
              <p:nvPr>
                <p:custDataLst>
                  <p:tags r:id="rId13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2075180" y="2399030"/>
                <a:ext cx="2201545" cy="484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作者简介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15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9027" name="图片 129026" descr="孔子像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53060" y="1661795"/>
            <a:ext cx="3858895" cy="3963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800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7410" y="632460"/>
            <a:ext cx="792226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探究一：孔子为何“哂”由？</a:t>
            </a:r>
            <a:endParaRPr kumimoji="1" lang="zh-CN" altLang="en-US" sz="32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8004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75385" y="2157095"/>
            <a:ext cx="5070475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赞赏坦率发言</a:t>
            </a:r>
            <a:r>
              <a:rPr kumimoji="1"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kumimoji="1"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委婉批评 </a:t>
            </a:r>
            <a:endParaRPr kumimoji="1"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8005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2150" y="3461385"/>
            <a:ext cx="6036945" cy="213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000000"/>
                </a:solidFill>
                <a:ea typeface="隶书" panose="02010509060101010101" charset="-122"/>
              </a:rPr>
              <a:t>　　非礼勿视，非礼勿听，非礼勿言，非礼勿动。</a:t>
            </a:r>
            <a:endParaRPr kumimoji="1" lang="zh-CN" altLang="en-US" sz="2800" b="1" smtClean="0">
              <a:solidFill>
                <a:srgbClr val="000000"/>
              </a:solidFill>
              <a:ea typeface="隶书" panose="02010509060101010101" charset="-122"/>
            </a:endParaRPr>
          </a:p>
          <a:p>
            <a:pPr algn="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 b="1" smtClean="0">
                <a:solidFill>
                  <a:srgbClr val="000000"/>
                </a:solidFill>
                <a:ea typeface="隶书" panose="02010509060101010101" charset="-122"/>
              </a:rPr>
              <a:t>——《</a:t>
            </a:r>
            <a:r>
              <a:rPr kumimoji="1" lang="zh-CN" altLang="en-US" sz="2800" b="1" smtClean="0">
                <a:solidFill>
                  <a:srgbClr val="000000"/>
                </a:solidFill>
                <a:ea typeface="隶书" panose="02010509060101010101" charset="-122"/>
              </a:rPr>
              <a:t>论语</a:t>
            </a:r>
            <a:r>
              <a:rPr kumimoji="1" lang="en-US" altLang="zh-CN" sz="2800" b="1" smtClean="0">
                <a:solidFill>
                  <a:srgbClr val="000000"/>
                </a:solidFill>
                <a:ea typeface="隶书" panose="02010509060101010101" charset="-122"/>
              </a:rPr>
              <a:t>·</a:t>
            </a:r>
            <a:r>
              <a:rPr kumimoji="1" lang="zh-CN" altLang="en-US" sz="2800" b="1" smtClean="0">
                <a:solidFill>
                  <a:srgbClr val="000000"/>
                </a:solidFill>
                <a:ea typeface="隶书" panose="02010509060101010101" charset="-122"/>
              </a:rPr>
              <a:t>颜渊</a:t>
            </a:r>
            <a:r>
              <a:rPr kumimoji="1" lang="en-US" altLang="zh-CN" sz="2800" b="1" smtClean="0">
                <a:solidFill>
                  <a:srgbClr val="000000"/>
                </a:solidFill>
                <a:ea typeface="隶书" panose="02010509060101010101" charset="-122"/>
              </a:rPr>
              <a:t>》</a:t>
            </a:r>
            <a:endParaRPr kumimoji="1" lang="en-US" altLang="zh-CN" sz="2800" b="1" smtClean="0">
              <a:solidFill>
                <a:srgbClr val="000000"/>
              </a:solidFill>
              <a:ea typeface="隶书" panose="020105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204075" y="632460"/>
            <a:ext cx="4417695" cy="5680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1"/>
      <p:bldP spid="128005" grpId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9937" name="图片 165889" descr="aq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59645" y="5275580"/>
            <a:ext cx="9779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5891" name="文本框 165890"/>
          <p:cNvSpPr txBox="1"/>
          <p:nvPr>
            <p:custDataLst>
              <p:tags r:id="rId5"/>
            </p:custDataLst>
          </p:nvPr>
        </p:nvSpPr>
        <p:spPr>
          <a:xfrm>
            <a:off x="1762760" y="2812415"/>
            <a:ext cx="8096885" cy="13119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Times New Roman" panose="02020603050405020304" pitchFamily="18" charset="0"/>
                <a:ea typeface="华文中宋" panose="02010600040101010101" pitchFamily="2" charset="-122"/>
              </a:rPr>
              <a:t>　治理一个小国，三年内使人民富足。至于礼乐教化，还难办到。</a:t>
            </a:r>
            <a:endParaRPr lang="zh-CN" altLang="en-US" sz="280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9939" name="文本框 165891"/>
          <p:cNvSpPr txBox="1"/>
          <p:nvPr>
            <p:custDataLst>
              <p:tags r:id="rId6"/>
            </p:custDataLst>
          </p:nvPr>
        </p:nvSpPr>
        <p:spPr>
          <a:xfrm>
            <a:off x="965835" y="220345"/>
            <a:ext cx="30740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r>
              <a:rPr lang="zh-CN" altLang="en-US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冉有（求）</a:t>
            </a:r>
            <a:endParaRPr lang="zh-CN" altLang="en-US" sz="40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65893" name="文本框 165892"/>
          <p:cNvSpPr txBox="1"/>
          <p:nvPr>
            <p:custDataLst>
              <p:tags r:id="rId7"/>
            </p:custDataLst>
          </p:nvPr>
        </p:nvSpPr>
        <p:spPr>
          <a:xfrm>
            <a:off x="3201035" y="5440680"/>
            <a:ext cx="31165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Times New Roman" panose="02020603050405020304" pitchFamily="18" charset="0"/>
                <a:ea typeface="隶书" panose="02010509060101010101" charset="-122"/>
              </a:rPr>
              <a:t>谨慎小心</a:t>
            </a:r>
            <a:r>
              <a:rPr lang="en-US" altLang="zh-CN" sz="2800">
                <a:latin typeface="Times New Roman" panose="02020603050405020304" pitchFamily="18" charset="0"/>
                <a:ea typeface="隶书" panose="02010509060101010101" charset="-122"/>
              </a:rPr>
              <a:t>,</a:t>
            </a:r>
            <a:r>
              <a:rPr lang="zh-CN" altLang="en-US" sz="2800">
                <a:latin typeface="Times New Roman" panose="02020603050405020304" pitchFamily="18" charset="0"/>
                <a:ea typeface="隶书" panose="02010509060101010101" charset="-122"/>
              </a:rPr>
              <a:t>谦虚退让 </a:t>
            </a:r>
            <a:endParaRPr lang="zh-CN" altLang="en-US" sz="2800"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39941" name="文本框 165893"/>
          <p:cNvSpPr txBox="1"/>
          <p:nvPr>
            <p:custDataLst>
              <p:tags r:id="rId8"/>
            </p:custDataLst>
          </p:nvPr>
        </p:nvSpPr>
        <p:spPr>
          <a:xfrm>
            <a:off x="457200" y="1397635"/>
            <a:ext cx="89535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志：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9942" name="文本框 165894"/>
          <p:cNvSpPr txBox="1"/>
          <p:nvPr>
            <p:custDataLst>
              <p:tags r:id="rId9"/>
            </p:custDataLst>
          </p:nvPr>
        </p:nvSpPr>
        <p:spPr>
          <a:xfrm>
            <a:off x="457200" y="4351020"/>
            <a:ext cx="1447800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性格：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9945" name="矩形 165897"/>
          <p:cNvSpPr/>
          <p:nvPr>
            <p:custDataLst>
              <p:tags r:id="rId10"/>
            </p:custDataLst>
          </p:nvPr>
        </p:nvSpPr>
        <p:spPr>
          <a:xfrm>
            <a:off x="1657350" y="1359535"/>
            <a:ext cx="89871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“方六七十，如五六十，求也为之，比及三年，可使足民。如其礼乐，以俟君子。”</a:t>
            </a:r>
            <a:endParaRPr lang="zh-CN" altLang="en-US" sz="2800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9946" name="矩形 165898"/>
          <p:cNvSpPr/>
          <p:nvPr>
            <p:custDataLst>
              <p:tags r:id="rId11"/>
            </p:custDataLst>
          </p:nvPr>
        </p:nvSpPr>
        <p:spPr>
          <a:xfrm>
            <a:off x="2188845" y="4462145"/>
            <a:ext cx="63976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从冉有的言语中可以看出：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7828915" y="4124325"/>
            <a:ext cx="255460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  <a:sym typeface="+mn-ea"/>
              </a:rPr>
              <a:t>侧重富民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99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/>
      <p:bldP spid="165893" grpId="0"/>
      <p:bldP spid="39945" grpId="0"/>
      <p:bldP spid="39946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61" name="图片 166913" descr="zgms0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51570" y="4375785"/>
            <a:ext cx="1677988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6915" name="文本框 166914"/>
          <p:cNvSpPr txBox="1"/>
          <p:nvPr>
            <p:custDataLst>
              <p:tags r:id="rId5"/>
            </p:custDataLst>
          </p:nvPr>
        </p:nvSpPr>
        <p:spPr>
          <a:xfrm>
            <a:off x="1655445" y="2503805"/>
            <a:ext cx="9734550" cy="685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Times New Roman" panose="02020603050405020304" pitchFamily="18" charset="0"/>
                <a:ea typeface="华文中宋" panose="02010600040101010101" pitchFamily="2" charset="-122"/>
              </a:rPr>
              <a:t>能在诸侯举行祭祀或会盟时担任一个“小相”。</a:t>
            </a:r>
            <a:endParaRPr lang="zh-CN" altLang="en-US" sz="280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40963" name="文本框 166915"/>
          <p:cNvSpPr txBox="1"/>
          <p:nvPr>
            <p:custDataLst>
              <p:tags r:id="rId6"/>
            </p:custDataLst>
          </p:nvPr>
        </p:nvSpPr>
        <p:spPr>
          <a:xfrm>
            <a:off x="1223010" y="216535"/>
            <a:ext cx="34290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r>
              <a:rPr lang="zh-CN" altLang="en-US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公西华（赤）</a:t>
            </a:r>
            <a:endParaRPr lang="zh-CN" altLang="en-US" sz="40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66917" name="文本框 166916"/>
          <p:cNvSpPr txBox="1"/>
          <p:nvPr>
            <p:custDataLst>
              <p:tags r:id="rId7"/>
            </p:custDataLst>
          </p:nvPr>
        </p:nvSpPr>
        <p:spPr>
          <a:xfrm>
            <a:off x="2309495" y="4901565"/>
            <a:ext cx="60655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Times New Roman" panose="02020603050405020304" pitchFamily="18" charset="0"/>
                <a:ea typeface="隶书" panose="02010509060101010101" charset="-122"/>
              </a:rPr>
              <a:t>谦恭有礼，</a:t>
            </a:r>
            <a:endParaRPr lang="zh-CN" altLang="en-US" sz="2800">
              <a:latin typeface="Times New Roman" panose="02020603050405020304" pitchFamily="18" charset="0"/>
              <a:ea typeface="隶书" panose="02010509060101010101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Times New Roman" panose="02020603050405020304" pitchFamily="18" charset="0"/>
                <a:ea typeface="隶书" panose="02010509060101010101" charset="-122"/>
              </a:rPr>
              <a:t>娴于辞令。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（委婉曲致）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文本框 166917"/>
          <p:cNvSpPr txBox="1"/>
          <p:nvPr>
            <p:custDataLst>
              <p:tags r:id="rId8"/>
            </p:custDataLst>
          </p:nvPr>
        </p:nvSpPr>
        <p:spPr>
          <a:xfrm>
            <a:off x="664845" y="1231265"/>
            <a:ext cx="990600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志：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40966" name="文本框 166918"/>
          <p:cNvSpPr txBox="1"/>
          <p:nvPr>
            <p:custDataLst>
              <p:tags r:id="rId9"/>
            </p:custDataLst>
          </p:nvPr>
        </p:nvSpPr>
        <p:spPr>
          <a:xfrm>
            <a:off x="462915" y="3759200"/>
            <a:ext cx="164020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性格：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40968" name="矩形 166920"/>
          <p:cNvSpPr/>
          <p:nvPr>
            <p:custDataLst>
              <p:tags r:id="rId10"/>
            </p:custDataLst>
          </p:nvPr>
        </p:nvSpPr>
        <p:spPr>
          <a:xfrm>
            <a:off x="8169910" y="3361055"/>
            <a:ext cx="357060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00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侧重以礼治邦 </a:t>
            </a:r>
            <a:endParaRPr lang="zh-CN" altLang="en-US" sz="400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40969" name="矩形 166921"/>
          <p:cNvSpPr/>
          <p:nvPr>
            <p:custDataLst>
              <p:tags r:id="rId11"/>
            </p:custDataLst>
          </p:nvPr>
        </p:nvSpPr>
        <p:spPr>
          <a:xfrm>
            <a:off x="2103120" y="1115060"/>
            <a:ext cx="79978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“非曰能之，愿学焉。宗庙之事，如会同，端章甫</a:t>
            </a:r>
            <a:r>
              <a:rPr lang="en-US" altLang="zh-CN" sz="280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[fǔ] </a:t>
            </a:r>
            <a:r>
              <a:rPr lang="zh-CN" altLang="en-US" sz="280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，愿为小相焉。”</a:t>
            </a:r>
            <a:endParaRPr lang="zh-CN" altLang="en-US" sz="280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0" name="矩形 166922"/>
          <p:cNvSpPr/>
          <p:nvPr>
            <p:custDataLst>
              <p:tags r:id="rId12"/>
            </p:custDataLst>
          </p:nvPr>
        </p:nvSpPr>
        <p:spPr>
          <a:xfrm>
            <a:off x="2309495" y="3774123"/>
            <a:ext cx="6731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从公西华的言语中可以看出：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09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09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  <p:bldP spid="166917" grpId="0"/>
      <p:bldP spid="40969" grpId="0"/>
      <p:bldP spid="40970" grpId="0"/>
      <p:bldP spid="4096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3010" name="图片 168962" descr="zgms0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71355" y="4719955"/>
            <a:ext cx="1508125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8964" name="文本框 168963"/>
          <p:cNvSpPr txBox="1"/>
          <p:nvPr>
            <p:custDataLst>
              <p:tags r:id="rId5"/>
            </p:custDataLst>
          </p:nvPr>
        </p:nvSpPr>
        <p:spPr>
          <a:xfrm>
            <a:off x="1044575" y="2137410"/>
            <a:ext cx="8844280" cy="25825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　暮春时节，脱下冬衣，穿上春衣，和五六个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20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岁左右的成年人，带着六、七个少年，在沂水边洗洗澡，在舞雩台上吹吹风，一路唱着歌回来。</a:t>
            </a:r>
            <a:endParaRPr lang="zh-CN" altLang="en-US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3012" name="文本框 168964"/>
          <p:cNvSpPr txBox="1"/>
          <p:nvPr>
            <p:custDataLst>
              <p:tags r:id="rId6"/>
            </p:custDataLst>
          </p:nvPr>
        </p:nvSpPr>
        <p:spPr>
          <a:xfrm>
            <a:off x="464820" y="0"/>
            <a:ext cx="2849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r>
              <a:rPr lang="zh-CN" altLang="en-US" sz="4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曾皙（点）</a:t>
            </a:r>
            <a:endParaRPr lang="zh-CN" altLang="en-US" sz="40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68966" name="文本框 168965"/>
          <p:cNvSpPr txBox="1"/>
          <p:nvPr>
            <p:custDataLst>
              <p:tags r:id="rId7"/>
            </p:custDataLst>
          </p:nvPr>
        </p:nvSpPr>
        <p:spPr>
          <a:xfrm>
            <a:off x="3114675" y="5245735"/>
            <a:ext cx="25374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Times New Roman" panose="02020603050405020304" pitchFamily="18" charset="0"/>
                <a:ea typeface="隶书" panose="02010509060101010101" charset="-122"/>
              </a:rPr>
              <a:t>洒脱高雅</a:t>
            </a:r>
            <a:endParaRPr lang="zh-CN" altLang="en-US" sz="2800">
              <a:latin typeface="Times New Roman" panose="02020603050405020304" pitchFamily="18" charset="0"/>
              <a:ea typeface="隶书" panose="02010509060101010101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>
                <a:latin typeface="Times New Roman" panose="02020603050405020304" pitchFamily="18" charset="0"/>
                <a:ea typeface="隶书" panose="02010509060101010101" charset="-122"/>
              </a:rPr>
              <a:t>从容淡定</a:t>
            </a:r>
            <a:endParaRPr lang="zh-CN" altLang="en-US" sz="2800"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43014" name="文本框 168966"/>
          <p:cNvSpPr txBox="1"/>
          <p:nvPr>
            <p:custDataLst>
              <p:tags r:id="rId8"/>
            </p:custDataLst>
          </p:nvPr>
        </p:nvSpPr>
        <p:spPr>
          <a:xfrm>
            <a:off x="927100" y="1245235"/>
            <a:ext cx="89535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志：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43015" name="文本框 168967"/>
          <p:cNvSpPr txBox="1"/>
          <p:nvPr>
            <p:custDataLst>
              <p:tags r:id="rId9"/>
            </p:custDataLst>
          </p:nvPr>
        </p:nvSpPr>
        <p:spPr>
          <a:xfrm>
            <a:off x="927100" y="4477385"/>
            <a:ext cx="125158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lnSpc>
                <a:spcPct val="150000"/>
              </a:lnSpc>
              <a:buClr>
                <a:schemeClr val="bg1"/>
              </a:buClr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性格：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43017" name="矩形 168969"/>
          <p:cNvSpPr/>
          <p:nvPr>
            <p:custDataLst>
              <p:tags r:id="rId10"/>
            </p:custDataLst>
          </p:nvPr>
        </p:nvSpPr>
        <p:spPr>
          <a:xfrm>
            <a:off x="2027555" y="855345"/>
            <a:ext cx="92043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“莫春者，春服既成，冠者五六人，童子六七人，浴乎沂，风乎舞雩，咏而归。”</a:t>
            </a:r>
            <a:endParaRPr lang="zh-CN" altLang="en-US" sz="280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8" name="矩形 168970"/>
          <p:cNvSpPr/>
          <p:nvPr>
            <p:custDataLst>
              <p:tags r:id="rId11"/>
            </p:custDataLst>
          </p:nvPr>
        </p:nvSpPr>
        <p:spPr>
          <a:xfrm>
            <a:off x="2788285" y="4492943"/>
            <a:ext cx="60458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从曾皙的神态和语言中表现：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矩形 166920"/>
          <p:cNvSpPr/>
          <p:nvPr>
            <p:custDataLst>
              <p:tags r:id="rId12"/>
            </p:custDataLst>
          </p:nvPr>
        </p:nvSpPr>
        <p:spPr>
          <a:xfrm>
            <a:off x="8202930" y="3705225"/>
            <a:ext cx="357060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00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侧重教化治国 </a:t>
            </a:r>
            <a:endParaRPr lang="zh-CN" altLang="en-US" sz="400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0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30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09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/>
      <p:bldP spid="168966" grpId="0"/>
      <p:bldP spid="43017" grpId="0"/>
      <p:bldP spid="43018" grpId="0"/>
      <p:bldP spid="4096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22" name="矩形 133121"/>
          <p:cNvSpPr/>
          <p:nvPr>
            <p:custDataLst>
              <p:tags r:id="rId3"/>
            </p:custDataLst>
          </p:nvPr>
        </p:nvSpPr>
        <p:spPr>
          <a:xfrm>
            <a:off x="534670" y="427355"/>
            <a:ext cx="7466330" cy="718820"/>
          </a:xfrm>
          <a:prstGeom prst="rect">
            <a:avLst/>
          </a:prstGeom>
          <a:noFill/>
          <a:ln w="9525">
            <a:noFill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200" u="none" kern="1200" baseline="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探究一：曾皙的“志”具体是什么？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3123" name="文本框 133122"/>
          <p:cNvSpPr txBox="1"/>
          <p:nvPr>
            <p:custDataLst>
              <p:tags r:id="rId4"/>
            </p:custDataLst>
          </p:nvPr>
        </p:nvSpPr>
        <p:spPr>
          <a:xfrm>
            <a:off x="534670" y="1722755"/>
            <a:ext cx="74663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这幅“暮春咏归图”，实际上就是委婉展现了曾点出世为政的理想，即所治理的国家安定自主、百姓自由幸福。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124" name="文本框 133123"/>
          <p:cNvSpPr txBox="1"/>
          <p:nvPr>
            <p:custDataLst>
              <p:tags r:id="rId5"/>
            </p:custDataLst>
          </p:nvPr>
        </p:nvSpPr>
        <p:spPr>
          <a:xfrm>
            <a:off x="534670" y="3883025"/>
            <a:ext cx="7466330" cy="246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曾点描绘了一种超然的“世外桃源”，无拘无束，自由快乐，即隐士的生活景象，表现了淡泊宁静的心态。  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54365" y="427355"/>
            <a:ext cx="3330575" cy="60280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5170" name="标题 135169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57885" y="429578"/>
            <a:ext cx="8229600" cy="836612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探究二：为什么“孔子喟然与点”？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5171" name="文本占位符 135170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54050" y="1551305"/>
            <a:ext cx="10379710" cy="200723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当时社会动乱，孔子称之为“礼崩乐坏”的时代，因而孔子政治上主张“礼治”，“为国以礼”。曾点的志向突显孔子礼乐治国的最高境界，故孔子喟然叹曰“吾与点也。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  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5172" name="文本框 135171"/>
          <p:cNvSpPr txBox="1"/>
          <p:nvPr>
            <p:custDataLst>
              <p:tags r:id="rId5"/>
            </p:custDataLst>
          </p:nvPr>
        </p:nvSpPr>
        <p:spPr>
          <a:xfrm>
            <a:off x="558800" y="3669030"/>
            <a:ext cx="852868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曾皙的这段话，表达了隐士的生活景象，可能隐约触动了孔子周游列国屡遭失败、心力交瘁而想过平静无为的生活的想法。</a:t>
            </a:r>
            <a:r>
              <a:rPr lang="zh-CN" altLang="en-US" sz="2800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</a:rPr>
              <a:t>因此曾皙的话不仅是显己志，也是对孔子心灵的折射。</a:t>
            </a:r>
            <a:endParaRPr lang="zh-CN" altLang="en-US" sz="2800" b="1">
              <a:solidFill>
                <a:srgbClr val="66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1248" t="-3857" r="6389" b="3857"/>
          <a:stretch>
            <a:fillRect/>
          </a:stretch>
        </p:blipFill>
        <p:spPr>
          <a:xfrm>
            <a:off x="9185275" y="3764915"/>
            <a:ext cx="2626360" cy="2485390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build="p"/>
      <p:bldP spid="13517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64637" y="1480431"/>
            <a:ext cx="1220534" cy="5817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82937" y="6124833"/>
            <a:ext cx="1096992" cy="52282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0079990" y="4715510"/>
            <a:ext cx="2035810" cy="193167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956682" y="1128276"/>
            <a:ext cx="2035208" cy="35160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671960" y="737116"/>
            <a:ext cx="2058295" cy="391433"/>
          </a:xfrm>
          <a:prstGeom prst="rect">
            <a:avLst/>
          </a:prstGeom>
        </p:spPr>
      </p:pic>
      <p:grpSp>
        <p:nvGrpSpPr>
          <p:cNvPr id="21" name="组合 20"/>
          <p:cNvGrpSpPr/>
          <p:nvPr>
            <p:custDataLst>
              <p:tags r:id="rId14"/>
            </p:custDataLst>
          </p:nvPr>
        </p:nvGrpSpPr>
        <p:grpSpPr>
          <a:xfrm>
            <a:off x="1565275" y="859155"/>
            <a:ext cx="2677160" cy="1892935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15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/>
              </a:p>
            </p:txBody>
          </p:sp>
          <p:sp>
            <p:nvSpPr>
              <p:cNvPr id="3" name="文本框 2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975485" y="2316910"/>
                <a:ext cx="2485390" cy="5840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00000"/>
                  </a:lnSpc>
                </a:pPr>
                <a:r>
                  <a:rPr lang="zh-CN" altLang="zh-CN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探究人物</a:t>
                </a:r>
                <a:endParaRPr lang="zh-CN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" name="直接连接符 3"/>
            <p:cNvCxnSpPr/>
            <p:nvPr>
              <p:custDataLst>
                <p:tags r:id="rId18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4787900" y="1818005"/>
            <a:ext cx="3783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/>
              <a:t>解析儒家之志</a:t>
            </a:r>
            <a:endParaRPr lang="zh-CN" altLang="en-US" sz="3200" b="1"/>
          </a:p>
        </p:txBody>
      </p:sp>
      <p:sp>
        <p:nvSpPr>
          <p:cNvPr id="12" name="文本框 11"/>
          <p:cNvSpPr txBox="1"/>
          <p:nvPr>
            <p:custDataLst>
              <p:tags r:id="rId20"/>
            </p:custDataLst>
          </p:nvPr>
        </p:nvSpPr>
        <p:spPr>
          <a:xfrm>
            <a:off x="1804035" y="3095625"/>
            <a:ext cx="41903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（一）三子之撰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子路：侧重强国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冉有：侧重富民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zh-CN" altLang="en-US" sz="2800" b="1"/>
              <a:t>公西赤：侧重以礼治邦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5309235" y="3439160"/>
            <a:ext cx="467360" cy="1383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求仕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7" name="文本框 16"/>
          <p:cNvSpPr txBox="1"/>
          <p:nvPr>
            <p:custDataLst>
              <p:tags r:id="rId22"/>
            </p:custDataLst>
          </p:nvPr>
        </p:nvSpPr>
        <p:spPr>
          <a:xfrm>
            <a:off x="6918960" y="3028950"/>
            <a:ext cx="41154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/>
              <a:t>（二）曾皙之志</a:t>
            </a:r>
            <a:endParaRPr lang="zh-CN" altLang="en-US" sz="2800" b="1"/>
          </a:p>
          <a:p>
            <a:pPr algn="ctr">
              <a:lnSpc>
                <a:spcPct val="150000"/>
              </a:lnSpc>
            </a:pPr>
            <a:r>
              <a:rPr lang="zh-CN" altLang="en-US" sz="2800" b="1"/>
              <a:t>独善其身</a:t>
            </a:r>
            <a:endParaRPr lang="zh-CN" altLang="en-US" sz="2800" b="1"/>
          </a:p>
          <a:p>
            <a:pPr algn="ctr">
              <a:lnSpc>
                <a:spcPct val="150000"/>
              </a:lnSpc>
            </a:pPr>
            <a:r>
              <a:rPr lang="zh-CN" altLang="en-US" sz="2800" b="1"/>
              <a:t>盛世愿景</a:t>
            </a:r>
            <a:endParaRPr lang="zh-CN" altLang="en-US" sz="2800" b="1"/>
          </a:p>
          <a:p>
            <a:pPr algn="ctr">
              <a:lnSpc>
                <a:spcPct val="150000"/>
              </a:lnSpc>
            </a:pPr>
            <a:r>
              <a:rPr lang="zh-CN" altLang="en-US" sz="2800" b="1"/>
              <a:t>礼乐仪式</a:t>
            </a:r>
            <a:endParaRPr lang="zh-CN" altLang="en-US" sz="2800" b="1"/>
          </a:p>
        </p:txBody>
      </p:sp>
      <p:sp>
        <p:nvSpPr>
          <p:cNvPr id="22" name="文本框 21"/>
          <p:cNvSpPr txBox="1"/>
          <p:nvPr>
            <p:custDataLst>
              <p:tags r:id="rId23"/>
            </p:custDataLst>
          </p:nvPr>
        </p:nvSpPr>
        <p:spPr>
          <a:xfrm>
            <a:off x="10147935" y="3533775"/>
            <a:ext cx="828675" cy="141033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求乐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225550" y="1031875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975485" y="2399030"/>
                <a:ext cx="248539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完成表格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4"/>
            </p:custDataLst>
          </p:nvPr>
        </p:nvGraphicFramePr>
        <p:xfrm>
          <a:off x="2153920" y="2048510"/>
          <a:ext cx="8970010" cy="4441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4915"/>
                <a:gridCol w="1871345"/>
                <a:gridCol w="1871980"/>
                <a:gridCol w="2731770"/>
              </a:tblGrid>
              <a:tr h="95885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 spc="130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人物</a:t>
                      </a:r>
                      <a:endParaRPr lang="zh-CN" altLang="en-US" sz="2800" b="1" spc="130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 spc="130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述志</a:t>
                      </a:r>
                      <a:endParaRPr lang="zh-CN" altLang="en-US" sz="2800" b="1" spc="130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 spc="130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性格</a:t>
                      </a:r>
                      <a:endParaRPr lang="zh-CN" altLang="en-US" sz="2800" b="1" spc="130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800" b="1" spc="130">
                          <a:solidFill>
                            <a:srgbClr val="84858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描写方法</a:t>
                      </a:r>
                      <a:endParaRPr lang="zh-CN" altLang="en-US" sz="2800" b="1" spc="130">
                        <a:solidFill>
                          <a:srgbClr val="84858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81407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子路</a:t>
                      </a: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81407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冉有</a:t>
                      </a: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81407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公西华</a:t>
                      </a: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81407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400" b="0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曾皙</a:t>
                      </a: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pic>
        <p:nvPicPr>
          <p:cNvPr id="36866" name="文本占位符 175106"/>
          <p:cNvPicPr>
            <a:picLocks noGrp="1" noRot="1" noChangeAspect="1"/>
          </p:cNvPicPr>
          <p:nvPr>
            <p:custDataLst>
              <p:tags r:id="rId10"/>
            </p:custDataLst>
          </p:nvPr>
        </p:nvPicPr>
        <p:blipFill>
          <a:blip r:embed="rId9"/>
          <a:srcRect r="8637"/>
          <a:stretch>
            <a:fillRect/>
          </a:stretch>
        </p:blipFill>
        <p:spPr>
          <a:xfrm>
            <a:off x="1470025" y="393065"/>
            <a:ext cx="9719310" cy="6071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2214245" y="2350135"/>
            <a:ext cx="8603615" cy="25844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启示：</a:t>
            </a:r>
            <a:r>
              <a:rPr lang="en-US" sz="3600" b="1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现代社会恐怕更需要子路对自己的自信，以及他敢创敢拼的勇气。但是谦虚仍然是美德。</a:t>
            </a:r>
            <a:endParaRPr lang="en-US" altLang="en-US" sz="3600" b="1">
              <a:solidFill>
                <a:srgbClr val="1E1E1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324610" y="1118235"/>
          <a:ext cx="9458325" cy="4694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2520"/>
                <a:gridCol w="2188210"/>
                <a:gridCol w="2189480"/>
                <a:gridCol w="2698115"/>
              </a:tblGrid>
              <a:tr h="97472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人物</a:t>
                      </a:r>
                      <a:endParaRPr lang="zh-CN" altLang="en-US" sz="20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孔子态度</a:t>
                      </a:r>
                      <a:endParaRPr lang="zh-CN" altLang="en-US" sz="20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孔子评志</a:t>
                      </a:r>
                      <a:endParaRPr lang="zh-CN" altLang="en-US" sz="20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027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子路</a:t>
                      </a:r>
                      <a:endParaRPr lang="zh-CN" altLang="en-US" sz="1800" b="0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92964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冉有</a:t>
                      </a:r>
                      <a:endParaRPr lang="zh-CN" altLang="en-US" sz="1800" b="0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93027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公西华</a:t>
                      </a:r>
                      <a:endParaRPr lang="zh-CN" altLang="en-US" sz="1800" b="0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92964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b="0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曾皙</a:t>
                      </a:r>
                      <a:endParaRPr lang="zh-CN" altLang="en-US" sz="1800" b="0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4514850" y="528982"/>
            <a:ext cx="3390900" cy="2437738"/>
            <a:chOff x="1460500" y="2383317"/>
            <a:chExt cx="3390900" cy="2418543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383317"/>
              <a:ext cx="3390900" cy="774700"/>
              <a:chOff x="1460500" y="2256317"/>
              <a:chExt cx="3390900" cy="774700"/>
            </a:xfrm>
          </p:grpSpPr>
          <p:sp>
            <p:nvSpPr>
              <p:cNvPr id="4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56317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850390" y="2384837"/>
                <a:ext cx="3001010" cy="517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孔子的主要思想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97" name="矩形 5"/>
          <p:cNvSpPr/>
          <p:nvPr>
            <p:custDataLst>
              <p:tags r:id="rId8"/>
            </p:custDataLst>
          </p:nvPr>
        </p:nvSpPr>
        <p:spPr>
          <a:xfrm>
            <a:off x="525780" y="1641475"/>
            <a:ext cx="70078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孔子的伦理思想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。“仁”最简单的表述就是“爱人”，即对人的尊重和同情，它是统摄“义、礼、忠、恕”等德行的最高理想，也是个人修养的最高标准。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孔子的政治理论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德治”与“正名”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。孔子提出“德治”的治国主张，认为统治者应先“正己”后“正人”，以德治民。他把“仁”扩充到政治领域，要求君主爱民，施行仁政。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12405" t="13613" r="13308" b="11794"/>
          <a:stretch>
            <a:fillRect/>
          </a:stretch>
        </p:blipFill>
        <p:spPr>
          <a:xfrm>
            <a:off x="8101965" y="1846580"/>
            <a:ext cx="3421380" cy="34353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pic>
        <p:nvPicPr>
          <p:cNvPr id="37889" name="文本占位符 176129"/>
          <p:cNvPicPr>
            <a:picLocks noGrp="1" noRot="1"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99465" y="342265"/>
            <a:ext cx="11043285" cy="5705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61" name="Picture 29" descr="E:\班祥东(2012年5月)\湘芬资料\湘芬\人物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5955" y="132715"/>
            <a:ext cx="9965690" cy="67252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30"/>
          <p:cNvGrpSpPr/>
          <p:nvPr>
            <p:custDataLst>
              <p:tags r:id="rId5"/>
            </p:custDataLst>
          </p:nvPr>
        </p:nvGrpSpPr>
        <p:grpSpPr>
          <a:xfrm>
            <a:off x="8010525" y="5165725"/>
            <a:ext cx="3735705" cy="786752"/>
            <a:chOff x="6659261" y="4955849"/>
            <a:chExt cx="3025914" cy="787400"/>
          </a:xfrm>
        </p:grpSpPr>
        <p:sp>
          <p:nvSpPr>
            <p:cNvPr id="26667" name="Rectangle 23"/>
            <p:cNvSpPr/>
            <p:nvPr>
              <p:custDataLst>
                <p:tags r:id="rId6"/>
              </p:custDataLst>
            </p:nvPr>
          </p:nvSpPr>
          <p:spPr>
            <a:xfrm rot="3419336">
              <a:off x="6723171" y="4921779"/>
              <a:ext cx="787400" cy="855539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76869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79605" dir="487806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8" name="Text Box 24"/>
            <p:cNvSpPr txBox="1"/>
            <p:nvPr>
              <p:custDataLst>
                <p:tags r:id="rId7"/>
              </p:custDataLst>
            </p:nvPr>
          </p:nvSpPr>
          <p:spPr>
            <a:xfrm>
              <a:off x="6659261" y="5143174"/>
              <a:ext cx="999346" cy="584046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49" charset="-122"/>
                </a:rPr>
                <a:t>子路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6669" name="AutoShape 39"/>
            <p:cNvSpPr/>
            <p:nvPr>
              <p:custDataLst>
                <p:tags r:id="rId8"/>
              </p:custDataLst>
            </p:nvPr>
          </p:nvSpPr>
          <p:spPr>
            <a:xfrm>
              <a:off x="7500197" y="5236836"/>
              <a:ext cx="492054" cy="352425"/>
            </a:xfrm>
            <a:prstGeom prst="rightArrow">
              <a:avLst>
                <a:gd name="adj1" fmla="val 50000"/>
                <a:gd name="adj2" fmla="val 58181"/>
              </a:avLst>
            </a:prstGeom>
            <a:solidFill>
              <a:schemeClr val="bg1"/>
            </a:solidFill>
            <a:ln w="952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>
                <a:buFontTx/>
              </a:pPr>
              <a:endParaRPr lang="zh-CN" altLang="en-US" sz="320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70" name="Text Box 40"/>
            <p:cNvSpPr txBox="1"/>
            <p:nvPr>
              <p:custDataLst>
                <p:tags r:id="rId9"/>
              </p:custDataLst>
            </p:nvPr>
          </p:nvSpPr>
          <p:spPr>
            <a:xfrm>
              <a:off x="8012513" y="5143328"/>
              <a:ext cx="1672662" cy="584046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49" charset="-122"/>
                </a:rPr>
                <a:t>名“由 ”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29"/>
          <p:cNvGrpSpPr/>
          <p:nvPr>
            <p:custDataLst>
              <p:tags r:id="rId10"/>
            </p:custDataLst>
          </p:nvPr>
        </p:nvGrpSpPr>
        <p:grpSpPr>
          <a:xfrm>
            <a:off x="8547100" y="2541270"/>
            <a:ext cx="3534411" cy="800100"/>
            <a:chOff x="7105193" y="1883278"/>
            <a:chExt cx="3333539" cy="799775"/>
          </a:xfrm>
        </p:grpSpPr>
        <p:sp>
          <p:nvSpPr>
            <p:cNvPr id="26663" name="Rectangle 25"/>
            <p:cNvSpPr/>
            <p:nvPr>
              <p:custDataLst>
                <p:tags r:id="rId11"/>
              </p:custDataLst>
            </p:nvPr>
          </p:nvSpPr>
          <p:spPr>
            <a:xfrm rot="3419336">
              <a:off x="7222225" y="1850046"/>
              <a:ext cx="785813" cy="852277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rgbClr val="475E00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79605" dir="487806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4" name="Text Box 26"/>
            <p:cNvSpPr txBox="1"/>
            <p:nvPr>
              <p:custDataLst>
                <p:tags r:id="rId12"/>
              </p:custDataLst>
            </p:nvPr>
          </p:nvSpPr>
          <p:spPr>
            <a:xfrm>
              <a:off x="7105193" y="2059491"/>
              <a:ext cx="999243" cy="583328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49" charset="-122"/>
                </a:rPr>
                <a:t>曾皙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6665" name="AutoShape 41"/>
            <p:cNvSpPr/>
            <p:nvPr>
              <p:custDataLst>
                <p:tags r:id="rId13"/>
              </p:custDataLst>
            </p:nvPr>
          </p:nvSpPr>
          <p:spPr>
            <a:xfrm>
              <a:off x="8115864" y="2215066"/>
              <a:ext cx="492003" cy="352425"/>
            </a:xfrm>
            <a:prstGeom prst="rightArrow">
              <a:avLst>
                <a:gd name="adj1" fmla="val 50000"/>
                <a:gd name="adj2" fmla="val 58181"/>
              </a:avLst>
            </a:prstGeom>
            <a:solidFill>
              <a:schemeClr val="bg1"/>
            </a:solidFill>
            <a:ln w="952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>
                <a:buFontTx/>
              </a:pPr>
              <a:endParaRPr lang="zh-CN" altLang="en-US" sz="320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6" name="Text Box 42"/>
            <p:cNvSpPr txBox="1"/>
            <p:nvPr>
              <p:custDataLst>
                <p:tags r:id="rId14"/>
              </p:custDataLst>
            </p:nvPr>
          </p:nvSpPr>
          <p:spPr>
            <a:xfrm>
              <a:off x="8540184" y="2099725"/>
              <a:ext cx="1898548" cy="583328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49" charset="-122"/>
                </a:rPr>
                <a:t>名“点 ”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32"/>
          <p:cNvGrpSpPr/>
          <p:nvPr>
            <p:custDataLst>
              <p:tags r:id="rId15"/>
            </p:custDataLst>
          </p:nvPr>
        </p:nvGrpSpPr>
        <p:grpSpPr>
          <a:xfrm rot="-10800000" flipV="1">
            <a:off x="126365" y="5071110"/>
            <a:ext cx="3198495" cy="786130"/>
            <a:chOff x="1861798" y="3213083"/>
            <a:chExt cx="3012714" cy="787401"/>
          </a:xfrm>
        </p:grpSpPr>
        <p:sp>
          <p:nvSpPr>
            <p:cNvPr id="26659" name="Rectangle 27"/>
            <p:cNvSpPr/>
            <p:nvPr>
              <p:custDataLst>
                <p:tags r:id="rId16"/>
              </p:custDataLst>
            </p:nvPr>
          </p:nvSpPr>
          <p:spPr>
            <a:xfrm rot="3419336">
              <a:off x="1943291" y="3178903"/>
              <a:ext cx="787401" cy="85576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79605" dir="487806" algn="ctr" rotWithShape="0">
                <a:srgbClr val="000000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>
                <a:buFontTx/>
              </a:pPr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0" name="Text Box 28"/>
            <p:cNvSpPr txBox="1"/>
            <p:nvPr>
              <p:custDataLst>
                <p:tags r:id="rId17"/>
              </p:custDataLst>
            </p:nvPr>
          </p:nvSpPr>
          <p:spPr>
            <a:xfrm>
              <a:off x="1861798" y="3413512"/>
              <a:ext cx="999605" cy="584508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49" charset="-122"/>
                </a:rPr>
                <a:t>冉有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6661" name="AutoShape 43"/>
            <p:cNvSpPr/>
            <p:nvPr>
              <p:custDataLst>
                <p:tags r:id="rId18"/>
              </p:custDataLst>
            </p:nvPr>
          </p:nvSpPr>
          <p:spPr>
            <a:xfrm>
              <a:off x="2748994" y="3491458"/>
              <a:ext cx="492181" cy="351546"/>
            </a:xfrm>
            <a:prstGeom prst="rightArrow">
              <a:avLst>
                <a:gd name="adj1" fmla="val 50000"/>
                <a:gd name="adj2" fmla="val 58186"/>
              </a:avLst>
            </a:prstGeom>
            <a:solidFill>
              <a:schemeClr val="bg1"/>
            </a:solidFill>
            <a:ln w="952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>
                <a:buFontTx/>
              </a:pPr>
              <a:endParaRPr lang="zh-CN" altLang="en-US" sz="320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2" name="Text Box 44"/>
            <p:cNvSpPr txBox="1"/>
            <p:nvPr>
              <p:custDataLst>
                <p:tags r:id="rId19"/>
              </p:custDataLst>
            </p:nvPr>
          </p:nvSpPr>
          <p:spPr>
            <a:xfrm>
              <a:off x="3028103" y="3295766"/>
              <a:ext cx="1846409" cy="584508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49" charset="-122"/>
                </a:rPr>
                <a:t>名“求 ”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31"/>
          <p:cNvGrpSpPr/>
          <p:nvPr>
            <p:custDataLst>
              <p:tags r:id="rId20"/>
            </p:custDataLst>
          </p:nvPr>
        </p:nvGrpSpPr>
        <p:grpSpPr>
          <a:xfrm>
            <a:off x="952" y="2546350"/>
            <a:ext cx="3222149" cy="864235"/>
            <a:chOff x="-280588" y="1846563"/>
            <a:chExt cx="3222019" cy="864235"/>
          </a:xfrm>
        </p:grpSpPr>
        <p:sp>
          <p:nvSpPr>
            <p:cNvPr id="26655" name="Rectangle 29"/>
            <p:cNvSpPr/>
            <p:nvPr>
              <p:custDataLst>
                <p:tags r:id="rId21"/>
              </p:custDataLst>
            </p:nvPr>
          </p:nvSpPr>
          <p:spPr>
            <a:xfrm rot="3419336">
              <a:off x="1749408" y="1787210"/>
              <a:ext cx="864235" cy="982940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004747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79605" dir="487806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56" name="Text Box 30"/>
            <p:cNvSpPr txBox="1"/>
            <p:nvPr>
              <p:custDataLst>
                <p:tags r:id="rId22"/>
              </p:custDataLst>
            </p:nvPr>
          </p:nvSpPr>
          <p:spPr>
            <a:xfrm>
              <a:off x="1533693" y="1999598"/>
              <a:ext cx="1407738" cy="583565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49" charset="-122"/>
                </a:rPr>
                <a:t>公西华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6657" name="AutoShape 45"/>
            <p:cNvSpPr/>
            <p:nvPr>
              <p:custDataLst>
                <p:tags r:id="rId23"/>
              </p:custDataLst>
            </p:nvPr>
          </p:nvSpPr>
          <p:spPr>
            <a:xfrm rot="10588564">
              <a:off x="1254146" y="2061511"/>
              <a:ext cx="492105" cy="352425"/>
            </a:xfrm>
            <a:prstGeom prst="rightArrow">
              <a:avLst>
                <a:gd name="adj1" fmla="val 50000"/>
                <a:gd name="adj2" fmla="val 58174"/>
              </a:avLst>
            </a:prstGeom>
            <a:solidFill>
              <a:schemeClr val="bg1"/>
            </a:solidFill>
            <a:ln w="952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rot="10800000" wrap="none" anchor="ctr"/>
            <a:lstStyle/>
            <a:p>
              <a:pPr algn="ctr"/>
              <a:endParaRPr lang="zh-CN" altLang="en-US" sz="320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58" name="Text Box 46"/>
            <p:cNvSpPr txBox="1"/>
            <p:nvPr>
              <p:custDataLst>
                <p:tags r:id="rId24"/>
              </p:custDataLst>
            </p:nvPr>
          </p:nvSpPr>
          <p:spPr>
            <a:xfrm>
              <a:off x="-280588" y="1999598"/>
              <a:ext cx="1945561" cy="583565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49" charset="-122"/>
                </a:rPr>
                <a:t>名“赤”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7002" name="直接连接符 127001"/>
          <p:cNvSpPr/>
          <p:nvPr>
            <p:custDataLst>
              <p:tags r:id="rId25"/>
            </p:custDataLst>
          </p:nvPr>
        </p:nvSpPr>
        <p:spPr>
          <a:xfrm>
            <a:off x="5814695" y="2133600"/>
            <a:ext cx="755015" cy="305117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6997" name="文本框 126996"/>
          <p:cNvSpPr txBox="1"/>
          <p:nvPr>
            <p:custDataLst>
              <p:tags r:id="rId26"/>
            </p:custDataLst>
          </p:nvPr>
        </p:nvSpPr>
        <p:spPr>
          <a:xfrm>
            <a:off x="5523548" y="3526155"/>
            <a:ext cx="741680" cy="768350"/>
          </a:xfrm>
          <a:prstGeom prst="rect">
            <a:avLst/>
          </a:prstGeom>
          <a:solidFill>
            <a:srgbClr val="FFFFFF">
              <a:alpha val="9000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哂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2" name="直接连接符 1"/>
          <p:cNvSpPr/>
          <p:nvPr>
            <p:custDataLst>
              <p:tags r:id="rId27"/>
            </p:custDataLst>
          </p:nvPr>
        </p:nvSpPr>
        <p:spPr>
          <a:xfrm flipH="1">
            <a:off x="4317365" y="2251075"/>
            <a:ext cx="1497965" cy="274447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6998" name="文本框 126997"/>
          <p:cNvSpPr txBox="1"/>
          <p:nvPr>
            <p:custDataLst>
              <p:tags r:id="rId28"/>
            </p:custDataLst>
          </p:nvPr>
        </p:nvSpPr>
        <p:spPr>
          <a:xfrm>
            <a:off x="6664960" y="2251710"/>
            <a:ext cx="741680" cy="76835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与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3" name="直接连接符 2"/>
          <p:cNvSpPr/>
          <p:nvPr>
            <p:custDataLst>
              <p:tags r:id="rId29"/>
            </p:custDataLst>
          </p:nvPr>
        </p:nvSpPr>
        <p:spPr>
          <a:xfrm flipH="1">
            <a:off x="3986530" y="2251710"/>
            <a:ext cx="1828800" cy="90424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" name="直接连接符 3"/>
          <p:cNvSpPr/>
          <p:nvPr>
            <p:custDataLst>
              <p:tags r:id="rId30"/>
            </p:custDataLst>
          </p:nvPr>
        </p:nvSpPr>
        <p:spPr>
          <a:xfrm>
            <a:off x="5815330" y="2251710"/>
            <a:ext cx="1496695" cy="108966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6999" name="文本框 126998"/>
          <p:cNvSpPr txBox="1"/>
          <p:nvPr>
            <p:custDataLst>
              <p:tags r:id="rId31"/>
            </p:custDataLst>
          </p:nvPr>
        </p:nvSpPr>
        <p:spPr>
          <a:xfrm>
            <a:off x="4175443" y="3526155"/>
            <a:ext cx="741680" cy="768350"/>
          </a:xfrm>
          <a:prstGeom prst="rect">
            <a:avLst/>
          </a:prstGeom>
          <a:solidFill>
            <a:srgbClr val="FFFFFF">
              <a:alpha val="18000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赞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27000" name="文本框 126999"/>
          <p:cNvSpPr txBox="1"/>
          <p:nvPr>
            <p:custDataLst>
              <p:tags r:id="rId32"/>
            </p:custDataLst>
          </p:nvPr>
        </p:nvSpPr>
        <p:spPr>
          <a:xfrm>
            <a:off x="3986530" y="1958340"/>
            <a:ext cx="741680" cy="768350"/>
          </a:xfrm>
          <a:prstGeom prst="rect">
            <a:avLst/>
          </a:prstGeom>
          <a:solidFill>
            <a:srgbClr val="FFFFFF">
              <a:alpha val="26000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惜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27004" name="直接连接符 127003"/>
          <p:cNvSpPr/>
          <p:nvPr>
            <p:custDataLst>
              <p:tags r:id="rId33"/>
            </p:custDataLst>
          </p:nvPr>
        </p:nvSpPr>
        <p:spPr>
          <a:xfrm>
            <a:off x="2173923" y="401320"/>
            <a:ext cx="669607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7005" name="矩形 127004"/>
          <p:cNvSpPr/>
          <p:nvPr>
            <p:custDataLst>
              <p:tags r:id="rId34"/>
            </p:custDataLst>
          </p:nvPr>
        </p:nvSpPr>
        <p:spPr>
          <a:xfrm>
            <a:off x="9388158" y="132715"/>
            <a:ext cx="790575" cy="757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lstStyle/>
          <a:p>
            <a:pPr algn="ctr"/>
            <a:r>
              <a:rPr lang="zh-CN" altLang="en-US" sz="4800"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礼</a:t>
            </a:r>
            <a:endParaRPr lang="zh-CN" altLang="en-US" sz="4800"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6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7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7" grpId="0"/>
      <p:bldP spid="126998" grpId="0"/>
      <p:bldP spid="126999" grpId="0"/>
      <p:bldP spid="12700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79210" y="1523430"/>
            <a:ext cx="4420901" cy="5677470"/>
          </a:xfrm>
          <a:prstGeom prst="rect">
            <a:avLst/>
          </a:prstGeom>
        </p:spPr>
      </p:pic>
      <p:sp>
        <p:nvSpPr>
          <p:cNvPr id="2" name="任意多边形: 形状 1"/>
          <p:cNvSpPr/>
          <p:nvPr>
            <p:custDataLst>
              <p:tags r:id="rId8"/>
            </p:custDataLst>
          </p:nvPr>
        </p:nvSpPr>
        <p:spPr>
          <a:xfrm>
            <a:off x="2044700" y="1073150"/>
            <a:ext cx="7391400" cy="2730500"/>
          </a:xfrm>
          <a:custGeom>
            <a:gdLst>
              <a:gd name="connsiteX0" fmla="*/ 533400 w 7391400"/>
              <a:gd name="connsiteY0" fmla="*/ 266700 h 2730500"/>
              <a:gd name="connsiteX1" fmla="*/ 0 w 7391400"/>
              <a:gd name="connsiteY1" fmla="*/ 2273300 h 2730500"/>
              <a:gd name="connsiteX2" fmla="*/ 1854200 w 7391400"/>
              <a:gd name="connsiteY2" fmla="*/ 2730500 h 2730500"/>
              <a:gd name="connsiteX3" fmla="*/ 3606800 w 7391400"/>
              <a:gd name="connsiteY3" fmla="*/ 2019300 h 2730500"/>
              <a:gd name="connsiteX4" fmla="*/ 5715000 w 7391400"/>
              <a:gd name="connsiteY4" fmla="*/ 2336800 h 2730500"/>
              <a:gd name="connsiteX5" fmla="*/ 6350000 w 7391400"/>
              <a:gd name="connsiteY5" fmla="*/ 2641600 h 2730500"/>
              <a:gd name="connsiteX6" fmla="*/ 7391400 w 7391400"/>
              <a:gd name="connsiteY6" fmla="*/ 1155700 h 2730500"/>
              <a:gd name="connsiteX7" fmla="*/ 4775200 w 7391400"/>
              <a:gd name="connsiteY7" fmla="*/ 0 h 2730500"/>
              <a:gd name="connsiteX8" fmla="*/ 1397000 w 7391400"/>
              <a:gd name="connsiteY8" fmla="*/ 76200 h 2730500"/>
              <a:gd name="connsiteX9" fmla="*/ 533400 w 7391400"/>
              <a:gd name="connsiteY9" fmla="*/ 266700 h 2730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91400" h="2730500">
                <a:moveTo>
                  <a:pt x="533400" y="266700"/>
                </a:moveTo>
                <a:lnTo>
                  <a:pt x="0" y="2273300"/>
                </a:lnTo>
                <a:lnTo>
                  <a:pt x="1854200" y="2730500"/>
                </a:lnTo>
                <a:lnTo>
                  <a:pt x="3606800" y="2019300"/>
                </a:lnTo>
                <a:lnTo>
                  <a:pt x="5715000" y="2336800"/>
                </a:lnTo>
                <a:lnTo>
                  <a:pt x="6350000" y="2641600"/>
                </a:lnTo>
                <a:lnTo>
                  <a:pt x="7391400" y="1155700"/>
                </a:lnTo>
                <a:lnTo>
                  <a:pt x="4775200" y="0"/>
                </a:lnTo>
                <a:lnTo>
                  <a:pt x="1397000" y="76200"/>
                </a:lnTo>
                <a:lnTo>
                  <a:pt x="533400" y="266700"/>
                </a:lnTo>
                <a:close/>
              </a:path>
            </a:pathLst>
          </a:custGeom>
          <a:solidFill>
            <a:srgbClr val="EF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21" name="组合 20"/>
          <p:cNvGrpSpPr/>
          <p:nvPr>
            <p:custDataLst>
              <p:tags r:id="rId9"/>
            </p:custDataLst>
          </p:nvPr>
        </p:nvGrpSpPr>
        <p:grpSpPr>
          <a:xfrm>
            <a:off x="1225550" y="414655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10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3" name="矩形: 圆角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975485" y="2399030"/>
                <a:ext cx="248539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本文主旨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13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2044700" y="1400810"/>
            <a:ext cx="83058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75945" fontAlgn="base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文章记录的是孔子和子路、曾晳、冉有、公西华这四个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弟子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“言志”的对话，生动地再现了孔子让学生畅谈志向的情形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。反映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了儒家“足食足兵”“先富后教”“礼乐治国”的政治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思想及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孔子循循善诱、因材施教的教育方法。</a:t>
            </a:r>
            <a:endParaRPr lang="zh-CN" altLang="en-US" sz="240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225550" y="1031875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975485" y="2399030"/>
                <a:ext cx="248539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具体探究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1019810" y="2529205"/>
            <a:ext cx="493585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孔子是我国春秋时期的思想家，教育家，学而不厌，诲人不倦，被后世尊称为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，读这一章，你觉得他是怎样的一位老师？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288405" y="1409700"/>
            <a:ext cx="5505450" cy="4648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225550" y="1031875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975485" y="2399030"/>
                <a:ext cx="248539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探究课文</a:t>
                </a:r>
                <a:endParaRPr lang="zh-CN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2032635" y="2286000"/>
            <a:ext cx="786765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教学民主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侍坐   呻之  鼓瑟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和蔼可亲，平易近人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以吾一日长乎尔，毋吾以也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耐心解惑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因材施教，循循善诱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居则曰：不吾知也，如或知尔，则何以哉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何伤乎；亦各言其志也已矣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716395" y="1157605"/>
            <a:ext cx="4743450" cy="3154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1138" name="文本框 91137"/>
          <p:cNvSpPr txBox="1"/>
          <p:nvPr>
            <p:custDataLst>
              <p:tags r:id="rId3"/>
            </p:custDataLst>
          </p:nvPr>
        </p:nvSpPr>
        <p:spPr>
          <a:xfrm>
            <a:off x="1036320" y="3359150"/>
            <a:ext cx="69945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）如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或知尔，则何以哉？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）如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其礼乐，以俟君子。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）宗庙之事，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如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会同。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）方六七十，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如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五六十。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1140" name="文本框 91139"/>
          <p:cNvSpPr txBox="1"/>
          <p:nvPr>
            <p:custDataLst>
              <p:tags r:id="rId4"/>
            </p:custDataLst>
          </p:nvPr>
        </p:nvSpPr>
        <p:spPr>
          <a:xfrm>
            <a:off x="6555105" y="3662045"/>
            <a:ext cx="1600200" cy="349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如果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1141" name="文本框 91140"/>
          <p:cNvSpPr txBox="1"/>
          <p:nvPr>
            <p:custDataLst>
              <p:tags r:id="rId5"/>
            </p:custDataLst>
          </p:nvPr>
        </p:nvSpPr>
        <p:spPr>
          <a:xfrm>
            <a:off x="6570980" y="4174490"/>
            <a:ext cx="1568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至于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1142" name="文本框 91141"/>
          <p:cNvSpPr txBox="1"/>
          <p:nvPr>
            <p:custDataLst>
              <p:tags r:id="rId6"/>
            </p:custDataLst>
          </p:nvPr>
        </p:nvSpPr>
        <p:spPr>
          <a:xfrm>
            <a:off x="6570980" y="4975225"/>
            <a:ext cx="2072640" cy="82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或者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或者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1144" name="文本框 91143"/>
          <p:cNvSpPr txBox="1"/>
          <p:nvPr>
            <p:custDataLst>
              <p:tags r:id="rId7"/>
            </p:custDataLst>
          </p:nvPr>
        </p:nvSpPr>
        <p:spPr>
          <a:xfrm>
            <a:off x="1191578" y="2713990"/>
            <a:ext cx="32051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: 圆角 1"/>
          <p:cNvSpPr/>
          <p:nvPr>
            <p:custDataLst>
              <p:tags r:id="rId8"/>
            </p:custDataLst>
          </p:nvPr>
        </p:nvSpPr>
        <p:spPr>
          <a:xfrm>
            <a:off x="1287780" y="992505"/>
            <a:ext cx="3390900" cy="774700"/>
          </a:xfrm>
          <a:prstGeom prst="roundRect">
            <a:avLst>
              <a:gd name="adj" fmla="val 50000"/>
            </a:avLst>
          </a:prstGeom>
          <a:solidFill>
            <a:srgbClr val="913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740535" y="1157605"/>
            <a:ext cx="2485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文言字词</a:t>
            </a:r>
            <a:endParaRPr lang="zh-CN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40" grpId="0"/>
      <p:bldP spid="91141" grpId="0"/>
      <p:bldP spid="91142" grpId="0"/>
      <p:bldP spid="9114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3186" name="文本框 93185"/>
          <p:cNvSpPr txBox="1"/>
          <p:nvPr>
            <p:custDataLst>
              <p:tags r:id="rId3"/>
            </p:custDataLst>
          </p:nvPr>
        </p:nvSpPr>
        <p:spPr>
          <a:xfrm>
            <a:off x="513080" y="2393315"/>
            <a:ext cx="56445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）以吾一日长乎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）子路率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而对曰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）鼓瑟希，</a:t>
            </a: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铿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）尔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何如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3187" name="文本框 93186"/>
          <p:cNvSpPr txBox="1"/>
          <p:nvPr>
            <p:custDataLst>
              <p:tags r:id="rId4"/>
            </p:custDataLst>
          </p:nvPr>
        </p:nvSpPr>
        <p:spPr>
          <a:xfrm>
            <a:off x="1225550" y="1446530"/>
            <a:ext cx="45370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、尔</a:t>
            </a:r>
            <a:endParaRPr lang="zh-CN" altLang="en-US" sz="32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3188" name="文本框 93187"/>
          <p:cNvSpPr txBox="1"/>
          <p:nvPr>
            <p:custDataLst>
              <p:tags r:id="rId5"/>
            </p:custDataLst>
          </p:nvPr>
        </p:nvSpPr>
        <p:spPr>
          <a:xfrm>
            <a:off x="8610600" y="236220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9" name="文本框 93188"/>
          <p:cNvSpPr txBox="1"/>
          <p:nvPr>
            <p:custDataLst>
              <p:tags r:id="rId6"/>
            </p:custDataLst>
          </p:nvPr>
        </p:nvSpPr>
        <p:spPr>
          <a:xfrm>
            <a:off x="6157595" y="2553335"/>
            <a:ext cx="1957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你们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3190" name="文本框 93189"/>
          <p:cNvSpPr txBox="1"/>
          <p:nvPr>
            <p:custDataLst>
              <p:tags r:id="rId7"/>
            </p:custDataLst>
          </p:nvPr>
        </p:nvSpPr>
        <p:spPr>
          <a:xfrm>
            <a:off x="5603875" y="3168015"/>
            <a:ext cx="6344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的样子，相当于“然”。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3191" name="文本框 93190"/>
          <p:cNvSpPr txBox="1"/>
          <p:nvPr>
            <p:custDataLst>
              <p:tags r:id="rId8"/>
            </p:custDataLst>
          </p:nvPr>
        </p:nvSpPr>
        <p:spPr>
          <a:xfrm>
            <a:off x="5603875" y="3945890"/>
            <a:ext cx="6161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的样子，相当于“然”。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93192" name="文本框 93191"/>
          <p:cNvSpPr txBox="1"/>
          <p:nvPr>
            <p:custDataLst>
              <p:tags r:id="rId9"/>
            </p:custDataLst>
          </p:nvPr>
        </p:nvSpPr>
        <p:spPr>
          <a:xfrm>
            <a:off x="6280150" y="4547870"/>
            <a:ext cx="711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你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/>
      <p:bldP spid="93188" grpId="0"/>
      <p:bldP spid="93189" grpId="0"/>
      <p:bldP spid="93190" grpId="0"/>
      <p:bldP spid="93191" grpId="0"/>
      <p:bldP spid="9319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02" name="文本框 102401"/>
          <p:cNvSpPr txBox="1"/>
          <p:nvPr>
            <p:custDataLst>
              <p:tags r:id="rId3"/>
            </p:custDataLst>
          </p:nvPr>
        </p:nvSpPr>
        <p:spPr>
          <a:xfrm>
            <a:off x="859155" y="2097405"/>
            <a:ext cx="628904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）以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吾一日长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）摄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大国之间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）异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三子者之</a:t>
            </a: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撰</a:t>
            </a:r>
            <a:endParaRPr lang="zh-CN" altLang="en-US" sz="2800">
              <a:solidFill>
                <a:srgbClr val="FF33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）浴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沂，风</a:t>
            </a:r>
            <a:r>
              <a:rPr lang="zh-CN" altLang="en-US" sz="28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舞雩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）何伤</a:t>
            </a:r>
            <a:r>
              <a:rPr lang="zh-CN" altLang="en-US" sz="28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endParaRPr lang="zh-CN" altLang="en-US" sz="2800">
              <a:solidFill>
                <a:schemeClr val="accent2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2403" name="文本框 102402"/>
          <p:cNvSpPr txBox="1"/>
          <p:nvPr>
            <p:custDataLst>
              <p:tags r:id="rId4"/>
            </p:custDataLst>
          </p:nvPr>
        </p:nvSpPr>
        <p:spPr>
          <a:xfrm>
            <a:off x="1795145" y="681355"/>
            <a:ext cx="54565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、乎</a:t>
            </a:r>
            <a:endParaRPr lang="zh-CN" altLang="en-US" sz="32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2404" name="文本框 102403"/>
          <p:cNvSpPr txBox="1"/>
          <p:nvPr>
            <p:custDataLst>
              <p:tags r:id="rId5"/>
            </p:custDataLst>
          </p:nvPr>
        </p:nvSpPr>
        <p:spPr>
          <a:xfrm>
            <a:off x="5639435" y="2097405"/>
            <a:ext cx="91249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比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2405" name="文本框 102404"/>
          <p:cNvSpPr txBox="1"/>
          <p:nvPr>
            <p:custDataLst>
              <p:tags r:id="rId6"/>
            </p:custDataLst>
          </p:nvPr>
        </p:nvSpPr>
        <p:spPr>
          <a:xfrm>
            <a:off x="5639435" y="2697480"/>
            <a:ext cx="10477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在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2406" name="文本框 102405"/>
          <p:cNvSpPr txBox="1"/>
          <p:nvPr>
            <p:custDataLst>
              <p:tags r:id="rId7"/>
            </p:custDataLst>
          </p:nvPr>
        </p:nvSpPr>
        <p:spPr>
          <a:xfrm>
            <a:off x="5398770" y="3388995"/>
            <a:ext cx="27171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和、跟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2407" name="文本框 102406"/>
          <p:cNvSpPr txBox="1"/>
          <p:nvPr>
            <p:custDataLst>
              <p:tags r:id="rId8"/>
            </p:custDataLst>
          </p:nvPr>
        </p:nvSpPr>
        <p:spPr>
          <a:xfrm>
            <a:off x="5390515" y="4002405"/>
            <a:ext cx="300799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到、在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2408" name="文本框 102407"/>
          <p:cNvSpPr txBox="1"/>
          <p:nvPr>
            <p:custDataLst>
              <p:tags r:id="rId9"/>
            </p:custDataLst>
          </p:nvPr>
        </p:nvSpPr>
        <p:spPr>
          <a:xfrm>
            <a:off x="5236210" y="4640580"/>
            <a:ext cx="54559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语气词 表反问“呢”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3" grpId="0"/>
      <p:bldP spid="102404" grpId="0"/>
      <p:bldP spid="102405" grpId="0"/>
      <p:bldP spid="102406" grpId="0"/>
      <p:bldP spid="102407" grpId="0"/>
      <p:bldP spid="10240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354" name="文本框 100353"/>
          <p:cNvSpPr txBox="1"/>
          <p:nvPr>
            <p:custDataLst>
              <p:tags r:id="rId3"/>
            </p:custDataLst>
          </p:nvPr>
        </p:nvSpPr>
        <p:spPr>
          <a:xfrm>
            <a:off x="1247140" y="2008505"/>
            <a:ext cx="585089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28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吾一日长乎</a:t>
            </a: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endParaRPr lang="zh-CN" altLang="en-US" sz="2800">
              <a:solidFill>
                <a:srgbClr val="FF33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）毋吾</a:t>
            </a:r>
            <a:r>
              <a:rPr lang="zh-CN" altLang="en-US" sz="28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也</a:t>
            </a:r>
            <a:endParaRPr lang="zh-CN" altLang="en-US" sz="28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）则何</a:t>
            </a:r>
            <a:r>
              <a:rPr lang="zh-CN" altLang="en-US" sz="28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哉</a:t>
            </a:r>
            <a:endParaRPr lang="zh-CN" altLang="en-US" sz="28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加之</a:t>
            </a:r>
            <a:r>
              <a:rPr lang="zh-CN" altLang="en-US" sz="28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师旅</a:t>
            </a:r>
            <a:endParaRPr lang="zh-CN" altLang="en-US" sz="2800">
              <a:solidFill>
                <a:srgbClr val="FF33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5</a:t>
            </a: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28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28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俟君子</a:t>
            </a:r>
            <a:endParaRPr lang="zh-CN" altLang="en-US" sz="2800">
              <a:solidFill>
                <a:srgbClr val="FF33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0355" name="文本框 100354"/>
          <p:cNvSpPr txBox="1"/>
          <p:nvPr>
            <p:custDataLst>
              <p:tags r:id="rId4"/>
            </p:custDataLst>
          </p:nvPr>
        </p:nvSpPr>
        <p:spPr>
          <a:xfrm>
            <a:off x="1247140" y="843915"/>
            <a:ext cx="547116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4</a:t>
            </a:r>
            <a:r>
              <a:rPr lang="zh-CN" altLang="en-US" sz="3200">
                <a:solidFill>
                  <a:schemeClr val="accent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、以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62468" name="文本框 100355"/>
          <p:cNvSpPr txBox="1"/>
          <p:nvPr>
            <p:custDataLst>
              <p:tags r:id="rId5"/>
            </p:custDataLst>
          </p:nvPr>
        </p:nvSpPr>
        <p:spPr>
          <a:xfrm>
            <a:off x="8610600" y="236220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7" name="文本框 100356"/>
          <p:cNvSpPr txBox="1"/>
          <p:nvPr>
            <p:custDataLst>
              <p:tags r:id="rId6"/>
            </p:custDataLst>
          </p:nvPr>
        </p:nvSpPr>
        <p:spPr>
          <a:xfrm>
            <a:off x="5828665" y="2206625"/>
            <a:ext cx="3091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介词   因为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0358" name="文本框 100357"/>
          <p:cNvSpPr txBox="1"/>
          <p:nvPr>
            <p:custDataLst>
              <p:tags r:id="rId7"/>
            </p:custDataLst>
          </p:nvPr>
        </p:nvSpPr>
        <p:spPr>
          <a:xfrm>
            <a:off x="5828665" y="2728595"/>
            <a:ext cx="402018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动词   认为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0359" name="文本框 100358"/>
          <p:cNvSpPr txBox="1"/>
          <p:nvPr>
            <p:custDataLst>
              <p:tags r:id="rId8"/>
            </p:custDataLst>
          </p:nvPr>
        </p:nvSpPr>
        <p:spPr>
          <a:xfrm>
            <a:off x="5828665" y="3409315"/>
            <a:ext cx="3632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动词  做、用</a:t>
            </a:r>
            <a:endParaRPr lang="zh-CN" altLang="en-US" sz="28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00360" name="文本框 100359"/>
          <p:cNvSpPr txBox="1"/>
          <p:nvPr>
            <p:custDataLst>
              <p:tags r:id="rId9"/>
            </p:custDataLst>
          </p:nvPr>
        </p:nvSpPr>
        <p:spPr>
          <a:xfrm>
            <a:off x="5828665" y="4138930"/>
            <a:ext cx="346964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介词   用 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0361" name="文本框 100360"/>
          <p:cNvSpPr txBox="1"/>
          <p:nvPr>
            <p:custDataLst>
              <p:tags r:id="rId10"/>
            </p:custDataLst>
          </p:nvPr>
        </p:nvSpPr>
        <p:spPr>
          <a:xfrm>
            <a:off x="5828665" y="4742180"/>
            <a:ext cx="3469640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连词   而 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pic>
        <p:nvPicPr>
          <p:cNvPr id="100362" name="New picture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261600" y="113538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5" grpId="0"/>
      <p:bldP spid="100357" grpId="0"/>
      <p:bldP spid="100358" grpId="0"/>
      <p:bldP spid="100359" grpId="0"/>
      <p:bldP spid="100360" grpId="0"/>
      <p:bldP spid="1003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905000" y="599467"/>
            <a:ext cx="3390900" cy="2437738"/>
            <a:chOff x="1460500" y="2383317"/>
            <a:chExt cx="3390900" cy="2418543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383317"/>
              <a:ext cx="3390900" cy="774700"/>
              <a:chOff x="1460500" y="2256317"/>
              <a:chExt cx="3390900" cy="774700"/>
            </a:xfrm>
          </p:grpSpPr>
          <p:sp>
            <p:nvSpPr>
              <p:cNvPr id="4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56317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850390" y="2384837"/>
                <a:ext cx="3001010" cy="517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孔子的主要思想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97" name="矩形 5"/>
          <p:cNvSpPr/>
          <p:nvPr>
            <p:custDataLst>
              <p:tags r:id="rId8"/>
            </p:custDataLst>
          </p:nvPr>
        </p:nvSpPr>
        <p:spPr>
          <a:xfrm>
            <a:off x="556260" y="1566545"/>
            <a:ext cx="65093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孔子的教育观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有教无类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他主张教育的对象不应分贵贱贤愚，要一视同仁，开平民教育之先河。因材施教：这是教学方法，他重视启发式教育，是现代民主个性化教育和启发式教育思想的源头。学思并重：这是治学方法，孔子认为“学而不思则罔，思而不学则殆”。均衡发展：孔子之教，重视德、智、体、美的均衡发展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lum bright="18000"/>
          </a:blip>
          <a:stretch>
            <a:fillRect/>
          </a:stretch>
        </p:blipFill>
        <p:spPr>
          <a:xfrm>
            <a:off x="7156450" y="1250950"/>
            <a:ext cx="4712970" cy="44145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059180" y="519430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2111375" y="2399030"/>
                <a:ext cx="220281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作品介绍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72" descr="28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7967414" y="5391238"/>
            <a:ext cx="1579746" cy="12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4269104" y="1247419"/>
            <a:ext cx="2058295" cy="391433"/>
          </a:xfrm>
          <a:prstGeom prst="rect">
            <a:avLst/>
          </a:prstGeom>
        </p:spPr>
      </p:pic>
      <p:sp>
        <p:nvSpPr>
          <p:cNvPr id="117763" name="矩形 117762"/>
          <p:cNvSpPr>
            <a:spLocks noRot="1"/>
          </p:cNvSpPr>
          <p:nvPr>
            <p:custDataLst>
              <p:tags r:id="rId14"/>
            </p:custDataLst>
          </p:nvPr>
        </p:nvSpPr>
        <p:spPr>
          <a:xfrm>
            <a:off x="1453515" y="1445895"/>
            <a:ext cx="7274560" cy="2727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 sz="2800" b="1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50000"/>
              </a:lnSpc>
            </a:pPr>
            <a:r>
              <a:rPr lang="zh-CN" altLang="en-US" sz="3600" b="0"/>
              <a:t>　 </a:t>
            </a:r>
            <a:r>
              <a:rPr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“论”</a:t>
            </a:r>
            <a:r>
              <a:rPr sz="2400" b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, 编纂的意思；</a:t>
            </a:r>
            <a:r>
              <a:rPr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“语”</a:t>
            </a:r>
            <a:r>
              <a:rPr sz="2400" b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, 是语言的意思 。</a:t>
            </a:r>
            <a:r>
              <a:rPr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“论语”就是语言的编纂 。</a:t>
            </a:r>
            <a:endParaRPr lang="zh-CN" altLang="en-US" sz="36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《论语》是儒家经典之一，是一部以记言为主的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语录体散文集</a:t>
            </a: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，是孔子的门人和再传弟子所辑录的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孔子的言行录</a:t>
            </a: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，全面反映了孔子的哲学、政治、文化和教育思想，是关于儒家思想的重要著作。</a:t>
            </a:r>
            <a:endParaRPr lang="zh-CN" altLang="en-US" sz="2400" b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　　宋儒把</a:t>
            </a:r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论语</a:t>
            </a:r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大学</a:t>
            </a:r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》《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中庸</a:t>
            </a:r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孟子</a:t>
            </a:r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全称为“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四书</a:t>
            </a: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</a:rPr>
              <a:t>”。</a:t>
            </a:r>
            <a:endParaRPr lang="zh-CN" altLang="en-US" sz="2400" b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410" name="Picture 4" descr="book_699eca70-d17b-4847-a0df-4e619cc07fad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846503" y="519430"/>
            <a:ext cx="2976562" cy="4579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059180" y="519430"/>
            <a:ext cx="3390900" cy="240156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2103755" y="2399665"/>
                <a:ext cx="2104390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写作背景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72" descr="28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7967414" y="5391238"/>
            <a:ext cx="1579746" cy="12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4269104" y="1247419"/>
            <a:ext cx="2058295" cy="391433"/>
          </a:xfrm>
          <a:prstGeom prst="rect">
            <a:avLst/>
          </a:prstGeom>
        </p:spPr>
      </p:pic>
      <p:sp>
        <p:nvSpPr>
          <p:cNvPr id="117763" name="矩形 117762"/>
          <p:cNvSpPr>
            <a:spLocks noRot="1"/>
          </p:cNvSpPr>
          <p:nvPr>
            <p:custDataLst>
              <p:tags r:id="rId14"/>
            </p:custDataLst>
          </p:nvPr>
        </p:nvSpPr>
        <p:spPr>
          <a:xfrm>
            <a:off x="351790" y="1445895"/>
            <a:ext cx="8376285" cy="2727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 sz="2800" b="1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indent="576580" algn="just">
              <a:lnSpc>
                <a:spcPct val="150000"/>
              </a:lnSpc>
            </a:pP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按照循循善诱的方法和因材施教的原则，对弟子们的看法作出评价，这是孔门教育的重要方式。</a:t>
            </a:r>
            <a:endParaRPr lang="zh-CN" altLang="en-US" sz="2400" b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在本课的课文中，孔子对弟子们所谈的人生理想，就表示了三种不同的态度，并逐一进行了评价：</a:t>
            </a:r>
            <a:endParaRPr lang="zh-CN" altLang="en-US" sz="2400" b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410" name="Picture 4" descr="book_699eca70-d17b-4847-a0df-4e619cc07fad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846503" y="519430"/>
            <a:ext cx="2976562" cy="4579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Rot="1"/>
          </p:cNvSpPr>
          <p:nvPr>
            <p:custDataLst>
              <p:tags r:id="rId17"/>
            </p:custDataLst>
          </p:nvPr>
        </p:nvSpPr>
        <p:spPr>
          <a:xfrm>
            <a:off x="1929765" y="3870960"/>
            <a:ext cx="6798310" cy="2727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 sz="2800" b="1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8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indent="576580" algn="l">
              <a:lnSpc>
                <a:spcPct val="150000"/>
              </a:lnSpc>
            </a:pP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①对曾晳表示赞同，甚至欣赏；</a:t>
            </a:r>
            <a:endParaRPr lang="zh-CN" altLang="en-US" sz="2400" b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576580" algn="l">
              <a:lnSpc>
                <a:spcPct val="150000"/>
              </a:lnSpc>
            </a:pP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②对子路表示否定，但心平气和，只在微微一笑中流露出一丝不满情绪；</a:t>
            </a:r>
            <a:endParaRPr lang="zh-CN" altLang="en-US" sz="2400" b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576580" algn="l">
              <a:lnSpc>
                <a:spcPct val="150000"/>
              </a:lnSpc>
            </a:pPr>
            <a:r>
              <a:rPr lang="zh-CN" altLang="en-US" sz="2400" b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③对冉有、公西华没有表示可否。</a:t>
            </a:r>
            <a:endParaRPr lang="zh-CN" altLang="en-US" sz="2400" b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3667" name="Rectangle 3"/>
          <p:cNvSpPr/>
          <p:nvPr>
            <p:custDataLst>
              <p:tags r:id="rId4"/>
            </p:custDataLst>
          </p:nvPr>
        </p:nvSpPr>
        <p:spPr>
          <a:xfrm>
            <a:off x="5588635" y="1828800"/>
            <a:ext cx="6059805" cy="2057400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341" name="Text Box 5"/>
          <p:cNvSpPr txBox="1"/>
          <p:nvPr>
            <p:custDataLst>
              <p:tags r:id="rId5"/>
            </p:custDataLst>
          </p:nvPr>
        </p:nvSpPr>
        <p:spPr>
          <a:xfrm>
            <a:off x="6523355" y="469900"/>
            <a:ext cx="16471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charset="-122"/>
                <a:sym typeface="+mn-ea"/>
              </a:rPr>
              <a:t>冉有、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charset="-122"/>
              <a:sym typeface="+mn-ea"/>
            </a:endParaRPr>
          </a:p>
        </p:txBody>
      </p:sp>
      <p:sp>
        <p:nvSpPr>
          <p:cNvPr id="14343" name="Text Box 7"/>
          <p:cNvSpPr txBox="1"/>
          <p:nvPr>
            <p:custDataLst>
              <p:tags r:id="rId6"/>
            </p:custDataLst>
          </p:nvPr>
        </p:nvSpPr>
        <p:spPr>
          <a:xfrm>
            <a:off x="8147685" y="448945"/>
            <a:ext cx="17875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charset="-122"/>
                <a:sym typeface="+mn-ea"/>
              </a:rPr>
              <a:t>公西华 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charset="-122"/>
              <a:sym typeface="+mn-ea"/>
            </a:endParaRPr>
          </a:p>
        </p:txBody>
      </p:sp>
      <p:sp>
        <p:nvSpPr>
          <p:cNvPr id="14344" name="Text Box 8"/>
          <p:cNvSpPr txBox="1"/>
          <p:nvPr>
            <p:custDataLst>
              <p:tags r:id="rId7"/>
            </p:custDataLst>
          </p:nvPr>
        </p:nvSpPr>
        <p:spPr>
          <a:xfrm>
            <a:off x="325755" y="2216150"/>
            <a:ext cx="21729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华文行楷" panose="02010800040101010101" charset="-122"/>
              </a:rPr>
              <a:t>侍  坐</a:t>
            </a:r>
            <a:endParaRPr lang="zh-CN" altLang="en-US" sz="4400" b="1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13675" name="Text Box 11"/>
          <p:cNvSpPr txBox="1"/>
          <p:nvPr>
            <p:custDataLst>
              <p:tags r:id="rId8"/>
            </p:custDataLst>
          </p:nvPr>
        </p:nvSpPr>
        <p:spPr>
          <a:xfrm>
            <a:off x="6538595" y="1122045"/>
            <a:ext cx="12503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求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113677" name="Line 13"/>
          <p:cNvSpPr/>
          <p:nvPr>
            <p:custDataLst>
              <p:tags r:id="rId9"/>
            </p:custDataLst>
          </p:nvPr>
        </p:nvSpPr>
        <p:spPr>
          <a:xfrm>
            <a:off x="2253615" y="2984500"/>
            <a:ext cx="28194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13678" name="Text Box 14"/>
          <p:cNvSpPr txBox="1"/>
          <p:nvPr>
            <p:custDataLst>
              <p:tags r:id="rId10"/>
            </p:custDataLst>
          </p:nvPr>
        </p:nvSpPr>
        <p:spPr>
          <a:xfrm>
            <a:off x="2253615" y="2216150"/>
            <a:ext cx="32111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陪长者闲坐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13679" name="Text Box 15"/>
          <p:cNvSpPr txBox="1"/>
          <p:nvPr>
            <p:custDataLst>
              <p:tags r:id="rId11"/>
            </p:custDataLst>
          </p:nvPr>
        </p:nvSpPr>
        <p:spPr>
          <a:xfrm>
            <a:off x="5742940" y="1862455"/>
            <a:ext cx="5403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行楷" panose="02010800040101010101" charset="-122"/>
              </a:rPr>
              <a:t>古人有姓、名、字以及号。</a:t>
            </a:r>
            <a:endParaRPr lang="zh-CN" altLang="en-US" sz="3600" b="1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13680" name="Text Box 16"/>
          <p:cNvSpPr txBox="1"/>
          <p:nvPr>
            <p:custDataLst>
              <p:tags r:id="rId12"/>
            </p:custDataLst>
          </p:nvPr>
        </p:nvSpPr>
        <p:spPr>
          <a:xfrm>
            <a:off x="5769610" y="2555240"/>
            <a:ext cx="3819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行楷" panose="02010800040101010101" charset="-122"/>
              </a:rPr>
              <a:t>长辈对晚辈说话</a:t>
            </a:r>
            <a:endParaRPr lang="zh-CN" altLang="en-US" sz="3600" b="1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13681" name="Text Box 17"/>
          <p:cNvSpPr txBox="1"/>
          <p:nvPr>
            <p:custDataLst>
              <p:tags r:id="rId13"/>
            </p:custDataLst>
          </p:nvPr>
        </p:nvSpPr>
        <p:spPr>
          <a:xfrm>
            <a:off x="5769610" y="3241040"/>
            <a:ext cx="3693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行楷" panose="02010800040101010101" charset="-122"/>
              </a:rPr>
              <a:t>尊敬对方或自谦</a:t>
            </a:r>
            <a:endParaRPr lang="zh-CN" altLang="en-US" sz="3600" b="1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13682" name="AutoShape 18"/>
          <p:cNvSpPr/>
          <p:nvPr>
            <p:custDataLst>
              <p:tags r:id="rId14"/>
            </p:custDataLst>
          </p:nvPr>
        </p:nvSpPr>
        <p:spPr>
          <a:xfrm>
            <a:off x="9466580" y="2633980"/>
            <a:ext cx="122555" cy="125222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3683" name="AutoShape 19"/>
          <p:cNvSpPr/>
          <p:nvPr>
            <p:custDataLst>
              <p:tags r:id="rId15"/>
            </p:custDataLst>
          </p:nvPr>
        </p:nvSpPr>
        <p:spPr>
          <a:xfrm>
            <a:off x="9813925" y="2984500"/>
            <a:ext cx="457200" cy="485775"/>
          </a:xfrm>
          <a:prstGeom prst="rightArrow">
            <a:avLst>
              <a:gd name="adj1" fmla="val 26148"/>
              <a:gd name="adj2" fmla="val 44791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3684" name="Text Box 20"/>
          <p:cNvSpPr txBox="1"/>
          <p:nvPr>
            <p:custDataLst>
              <p:tags r:id="rId16"/>
            </p:custDataLst>
          </p:nvPr>
        </p:nvSpPr>
        <p:spPr>
          <a:xfrm>
            <a:off x="10271125" y="2984500"/>
            <a:ext cx="12077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charset="-122"/>
              </a:rPr>
              <a:t>称名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pic>
        <p:nvPicPr>
          <p:cNvPr id="2" name="Picture 3" descr="孔子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0" y="4012565"/>
            <a:ext cx="12182475" cy="2845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: 圆角 1"/>
          <p:cNvSpPr/>
          <p:nvPr>
            <p:custDataLst>
              <p:tags r:id="rId19"/>
            </p:custDataLst>
          </p:nvPr>
        </p:nvSpPr>
        <p:spPr>
          <a:xfrm>
            <a:off x="18415" y="347345"/>
            <a:ext cx="2787650" cy="774700"/>
          </a:xfrm>
          <a:prstGeom prst="roundRect">
            <a:avLst>
              <a:gd name="adj" fmla="val 50000"/>
            </a:avLst>
          </a:prstGeom>
          <a:solidFill>
            <a:srgbClr val="913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20"/>
            </p:custDataLst>
          </p:nvPr>
        </p:nvSpPr>
        <p:spPr>
          <a:xfrm>
            <a:off x="686435" y="473710"/>
            <a:ext cx="1259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解题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4"/>
          <p:cNvSpPr txBox="1"/>
          <p:nvPr>
            <p:custDataLst>
              <p:tags r:id="rId21"/>
            </p:custDataLst>
          </p:nvPr>
        </p:nvSpPr>
        <p:spPr>
          <a:xfrm>
            <a:off x="3548380" y="473710"/>
            <a:ext cx="1524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charset="-122"/>
              </a:rPr>
              <a:t>子路、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5" name="Text Box 6"/>
          <p:cNvSpPr txBox="1"/>
          <p:nvPr>
            <p:custDataLst>
              <p:tags r:id="rId22"/>
            </p:custDataLst>
          </p:nvPr>
        </p:nvSpPr>
        <p:spPr>
          <a:xfrm>
            <a:off x="4973320" y="469900"/>
            <a:ext cx="15652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charset="-122"/>
                <a:sym typeface="+mn-ea"/>
              </a:rPr>
              <a:t>曾皙、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charset="-122"/>
              <a:sym typeface="+mn-ea"/>
            </a:endParaRPr>
          </a:p>
        </p:txBody>
      </p:sp>
      <p:sp>
        <p:nvSpPr>
          <p:cNvPr id="6" name="Text Box 9"/>
          <p:cNvSpPr txBox="1"/>
          <p:nvPr>
            <p:custDataLst>
              <p:tags r:id="rId23"/>
            </p:custDataLst>
          </p:nvPr>
        </p:nvSpPr>
        <p:spPr>
          <a:xfrm>
            <a:off x="3279775" y="1180465"/>
            <a:ext cx="16935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由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9" name="Text Box 10"/>
          <p:cNvSpPr txBox="1"/>
          <p:nvPr>
            <p:custDataLst>
              <p:tags r:id="rId24"/>
            </p:custDataLst>
          </p:nvPr>
        </p:nvSpPr>
        <p:spPr>
          <a:xfrm>
            <a:off x="4727575" y="1155700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点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11" name="Text Box 12"/>
          <p:cNvSpPr txBox="1"/>
          <p:nvPr>
            <p:custDataLst>
              <p:tags r:id="rId25"/>
            </p:custDataLst>
          </p:nvPr>
        </p:nvSpPr>
        <p:spPr>
          <a:xfrm>
            <a:off x="8312785" y="1122045"/>
            <a:ext cx="14871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赤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9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/>
      <p:bldP spid="113675" grpId="3"/>
      <p:bldP spid="113678" grpId="5"/>
      <p:bldP spid="113679" grpId="6"/>
      <p:bldP spid="113680" grpId="7"/>
      <p:bldP spid="113681" grpId="8"/>
      <p:bldP spid="113682" grpId="9"/>
      <p:bldP spid="113683" grpId="10"/>
      <p:bldP spid="113684" grpId="11"/>
      <p:bldP spid="6" grpId="1"/>
      <p:bldP spid="9" grpId="2"/>
      <p:bldP spid="11" grpId="4"/>
    </p:bldLst>
  </p:timing>
</p:sld>
</file>

<file path=ppt/tags/tag1.xml><?xml version="1.0" encoding="utf-8"?>
<p:tagLst xmlns:p="http://schemas.openxmlformats.org/presentationml/2006/main">
  <p:tag name="AS_UNIQUEID" val="1215"/>
</p:tagLst>
</file>

<file path=ppt/tags/tag10.xml><?xml version="1.0" encoding="utf-8"?>
<p:tagLst xmlns:p="http://schemas.openxmlformats.org/presentationml/2006/main">
  <p:tag name="AS_UNIQUEID" val="367"/>
</p:tagLst>
</file>

<file path=ppt/tags/tag100.xml><?xml version="1.0" encoding="utf-8"?>
<p:tagLst xmlns:p="http://schemas.openxmlformats.org/presentationml/2006/main">
  <p:tag name="AS_UNIQUEID" val="1309"/>
</p:tagLst>
</file>

<file path=ppt/tags/tag101.xml><?xml version="1.0" encoding="utf-8"?>
<p:tagLst xmlns:p="http://schemas.openxmlformats.org/presentationml/2006/main">
  <p:tag name="AS_UNIQUEID" val="1310"/>
</p:tagLst>
</file>

<file path=ppt/tags/tag102.xml><?xml version="1.0" encoding="utf-8"?>
<p:tagLst xmlns:p="http://schemas.openxmlformats.org/presentationml/2006/main">
  <p:tag name="AS_UNIQUEID" val="1311"/>
</p:tagLst>
</file>

<file path=ppt/tags/tag103.xml><?xml version="1.0" encoding="utf-8"?>
<p:tagLst xmlns:p="http://schemas.openxmlformats.org/presentationml/2006/main">
  <p:tag name="AS_UNIQUEID" val="1312"/>
</p:tagLst>
</file>

<file path=ppt/tags/tag104.xml><?xml version="1.0" encoding="utf-8"?>
<p:tagLst xmlns:p="http://schemas.openxmlformats.org/presentationml/2006/main">
  <p:tag name="AS_UNIQUEID" val="1313"/>
</p:tagLst>
</file>

<file path=ppt/tags/tag105.xml><?xml version="1.0" encoding="utf-8"?>
<p:tagLst xmlns:p="http://schemas.openxmlformats.org/presentationml/2006/main">
  <p:tag name="AS_UNIQUEID" val="1314"/>
</p:tagLst>
</file>

<file path=ppt/tags/tag106.xml><?xml version="1.0" encoding="utf-8"?>
<p:tagLst xmlns:p="http://schemas.openxmlformats.org/presentationml/2006/main">
  <p:tag name="AS_UNIQUEID" val="1315"/>
</p:tagLst>
</file>

<file path=ppt/tags/tag107.xml><?xml version="1.0" encoding="utf-8"?>
<p:tagLst xmlns:p="http://schemas.openxmlformats.org/presentationml/2006/main">
  <p:tag name="AS_UNIQUEID" val="1316"/>
</p:tagLst>
</file>

<file path=ppt/tags/tag108.xml><?xml version="1.0" encoding="utf-8"?>
<p:tagLst xmlns:p="http://schemas.openxmlformats.org/presentationml/2006/main">
  <p:tag name="AS_UNIQUEID" val="1317"/>
</p:tagLst>
</file>

<file path=ppt/tags/tag109.xml><?xml version="1.0" encoding="utf-8"?>
<p:tagLst xmlns:p="http://schemas.openxmlformats.org/presentationml/2006/main">
  <p:tag name="AS_UNIQUEID" val="1318"/>
</p:tagLst>
</file>

<file path=ppt/tags/tag11.xml><?xml version="1.0" encoding="utf-8"?>
<p:tagLst xmlns:p="http://schemas.openxmlformats.org/presentationml/2006/main">
  <p:tag name="AS_UNIQUEID" val="368"/>
</p:tagLst>
</file>

<file path=ppt/tags/tag110.xml><?xml version="1.0" encoding="utf-8"?>
<p:tagLst xmlns:p="http://schemas.openxmlformats.org/presentationml/2006/main">
  <p:tag name="AS_UNIQUEID" val="1319"/>
</p:tagLst>
</file>

<file path=ppt/tags/tag111.xml><?xml version="1.0" encoding="utf-8"?>
<p:tagLst xmlns:p="http://schemas.openxmlformats.org/presentationml/2006/main">
  <p:tag name="AS_UNIQUEID" val="1320"/>
</p:tagLst>
</file>

<file path=ppt/tags/tag112.xml><?xml version="1.0" encoding="utf-8"?>
<p:tagLst xmlns:p="http://schemas.openxmlformats.org/presentationml/2006/main">
  <p:tag name="AS_UNIQUEID" val="1321"/>
</p:tagLst>
</file>

<file path=ppt/tags/tag113.xml><?xml version="1.0" encoding="utf-8"?>
<p:tagLst xmlns:p="http://schemas.openxmlformats.org/presentationml/2006/main">
  <p:tag name="AS_UNIQUEID" val="1322"/>
</p:tagLst>
</file>

<file path=ppt/tags/tag114.xml><?xml version="1.0" encoding="utf-8"?>
<p:tagLst xmlns:p="http://schemas.openxmlformats.org/presentationml/2006/main">
  <p:tag name="AS_UNIQUEID" val="1323"/>
</p:tagLst>
</file>

<file path=ppt/tags/tag115.xml><?xml version="1.0" encoding="utf-8"?>
<p:tagLst xmlns:p="http://schemas.openxmlformats.org/presentationml/2006/main">
  <p:tag name="AS_UNIQUEID" val="1324"/>
</p:tagLst>
</file>

<file path=ppt/tags/tag116.xml><?xml version="1.0" encoding="utf-8"?>
<p:tagLst xmlns:p="http://schemas.openxmlformats.org/presentationml/2006/main">
  <p:tag name="AS_UNIQUEID" val="1325"/>
</p:tagLst>
</file>

<file path=ppt/tags/tag117.xml><?xml version="1.0" encoding="utf-8"?>
<p:tagLst xmlns:p="http://schemas.openxmlformats.org/presentationml/2006/main">
  <p:tag name="AS_UNIQUEID" val="1326"/>
</p:tagLst>
</file>

<file path=ppt/tags/tag118.xml><?xml version="1.0" encoding="utf-8"?>
<p:tagLst xmlns:p="http://schemas.openxmlformats.org/presentationml/2006/main">
  <p:tag name="AS_UNIQUEID" val="1327"/>
</p:tagLst>
</file>

<file path=ppt/tags/tag119.xml><?xml version="1.0" encoding="utf-8"?>
<p:tagLst xmlns:p="http://schemas.openxmlformats.org/presentationml/2006/main">
  <p:tag name="AS_UNIQUEID" val="1328"/>
</p:tagLst>
</file>

<file path=ppt/tags/tag12.xml><?xml version="1.0" encoding="utf-8"?>
<p:tagLst xmlns:p="http://schemas.openxmlformats.org/presentationml/2006/main">
  <p:tag name="AS_UNIQUEID" val="369"/>
</p:tagLst>
</file>

<file path=ppt/tags/tag120.xml><?xml version="1.0" encoding="utf-8"?>
<p:tagLst xmlns:p="http://schemas.openxmlformats.org/presentationml/2006/main">
  <p:tag name="AS_UNIQUEID" val="152"/>
</p:tagLst>
</file>

<file path=ppt/tags/tag121.xml><?xml version="1.0" encoding="utf-8"?>
<p:tagLst xmlns:p="http://schemas.openxmlformats.org/presentationml/2006/main">
  <p:tag name="AS_UNIQUEID" val="153"/>
</p:tagLst>
</file>

<file path=ppt/tags/tag122.xml><?xml version="1.0" encoding="utf-8"?>
<p:tagLst xmlns:p="http://schemas.openxmlformats.org/presentationml/2006/main">
  <p:tag name="AS_UNIQUEID" val="154"/>
</p:tagLst>
</file>

<file path=ppt/tags/tag123.xml><?xml version="1.0" encoding="utf-8"?>
<p:tagLst xmlns:p="http://schemas.openxmlformats.org/presentationml/2006/main">
  <p:tag name="AS_UNIQUEID" val="1329"/>
</p:tagLst>
</file>

<file path=ppt/tags/tag124.xml><?xml version="1.0" encoding="utf-8"?>
<p:tagLst xmlns:p="http://schemas.openxmlformats.org/presentationml/2006/main">
  <p:tag name="AS_UNIQUEID" val="158"/>
</p:tagLst>
</file>

<file path=ppt/tags/tag125.xml><?xml version="1.0" encoding="utf-8"?>
<p:tagLst xmlns:p="http://schemas.openxmlformats.org/presentationml/2006/main">
  <p:tag name="AS_UNIQUEID" val="160"/>
</p:tagLst>
</file>

<file path=ppt/tags/tag126.xml><?xml version="1.0" encoding="utf-8"?>
<p:tagLst xmlns:p="http://schemas.openxmlformats.org/presentationml/2006/main">
  <p:tag name="AS_UNIQUEID" val="162"/>
</p:tagLst>
</file>

<file path=ppt/tags/tag127.xml><?xml version="1.0" encoding="utf-8"?>
<p:tagLst xmlns:p="http://schemas.openxmlformats.org/presentationml/2006/main">
  <p:tag name="AS_UNIQUEID" val="163"/>
</p:tagLst>
</file>

<file path=ppt/tags/tag128.xml><?xml version="1.0" encoding="utf-8"?>
<p:tagLst xmlns:p="http://schemas.openxmlformats.org/presentationml/2006/main">
  <p:tag name="AS_UNIQUEID" val="166"/>
</p:tagLst>
</file>

<file path=ppt/tags/tag129.xml><?xml version="1.0" encoding="utf-8"?>
<p:tagLst xmlns:p="http://schemas.openxmlformats.org/presentationml/2006/main">
  <p:tag name="AS_UNIQUEID" val="168"/>
</p:tagLst>
</file>

<file path=ppt/tags/tag13.xml><?xml version="1.0" encoding="utf-8"?>
<p:tagLst xmlns:p="http://schemas.openxmlformats.org/presentationml/2006/main">
  <p:tag name="AS_UNIQUEID" val="370"/>
</p:tagLst>
</file>

<file path=ppt/tags/tag130.xml><?xml version="1.0" encoding="utf-8"?>
<p:tagLst xmlns:p="http://schemas.openxmlformats.org/presentationml/2006/main">
  <p:tag name="AS_UNIQUEID" val="169"/>
</p:tagLst>
</file>

<file path=ppt/tags/tag131.xml><?xml version="1.0" encoding="utf-8"?>
<p:tagLst xmlns:p="http://schemas.openxmlformats.org/presentationml/2006/main">
  <p:tag name="AS_UNIQUEID" val="170"/>
</p:tagLst>
</file>

<file path=ppt/tags/tag132.xml><?xml version="1.0" encoding="utf-8"?>
<p:tagLst xmlns:p="http://schemas.openxmlformats.org/presentationml/2006/main">
  <p:tag name="AS_UNIQUEID" val="171"/>
</p:tagLst>
</file>

<file path=ppt/tags/tag133.xml><?xml version="1.0" encoding="utf-8"?>
<p:tagLst xmlns:p="http://schemas.openxmlformats.org/presentationml/2006/main">
  <p:tag name="AS_UNIQUEID" val="172"/>
</p:tagLst>
</file>

<file path=ppt/tags/tag134.xml><?xml version="1.0" encoding="utf-8"?>
<p:tagLst xmlns:p="http://schemas.openxmlformats.org/presentationml/2006/main">
  <p:tag name="AS_UNIQUEID" val="173"/>
</p:tagLst>
</file>

<file path=ppt/tags/tag135.xml><?xml version="1.0" encoding="utf-8"?>
<p:tagLst xmlns:p="http://schemas.openxmlformats.org/presentationml/2006/main">
  <p:tag name="AS_UNIQUEID" val="174"/>
</p:tagLst>
</file>

<file path=ppt/tags/tag136.xml><?xml version="1.0" encoding="utf-8"?>
<p:tagLst xmlns:p="http://schemas.openxmlformats.org/presentationml/2006/main">
  <p:tag name="AS_UNIQUEID" val="175"/>
</p:tagLst>
</file>

<file path=ppt/tags/tag137.xml><?xml version="1.0" encoding="utf-8"?>
<p:tagLst xmlns:p="http://schemas.openxmlformats.org/presentationml/2006/main">
  <p:tag name="AS_UNIQUEID" val="176"/>
</p:tagLst>
</file>

<file path=ppt/tags/tag138.xml><?xml version="1.0" encoding="utf-8"?>
<p:tagLst xmlns:p="http://schemas.openxmlformats.org/presentationml/2006/main">
  <p:tag name="AS_UNIQUEID" val="1330"/>
</p:tagLst>
</file>

<file path=ppt/tags/tag139.xml><?xml version="1.0" encoding="utf-8"?>
<p:tagLst xmlns:p="http://schemas.openxmlformats.org/presentationml/2006/main">
  <p:tag name="AS_UNIQUEID" val="1331"/>
</p:tagLst>
</file>

<file path=ppt/tags/tag14.xml><?xml version="1.0" encoding="utf-8"?>
<p:tagLst xmlns:p="http://schemas.openxmlformats.org/presentationml/2006/main">
  <p:tag name="AS_UNIQUEID" val="1223"/>
</p:tagLst>
</file>

<file path=ppt/tags/tag140.xml><?xml version="1.0" encoding="utf-8"?>
<p:tagLst xmlns:p="http://schemas.openxmlformats.org/presentationml/2006/main">
  <p:tag name="AS_UNIQUEID" val="159"/>
</p:tagLst>
</file>

<file path=ppt/tags/tag141.xml><?xml version="1.0" encoding="utf-8"?>
<p:tagLst xmlns:p="http://schemas.openxmlformats.org/presentationml/2006/main">
  <p:tag name="AS_UNIQUEID" val="161"/>
</p:tagLst>
</file>

<file path=ppt/tags/tag142.xml><?xml version="1.0" encoding="utf-8"?>
<p:tagLst xmlns:p="http://schemas.openxmlformats.org/presentationml/2006/main">
  <p:tag name="AS_UNIQUEID" val="164"/>
</p:tagLst>
</file>

<file path=ppt/tags/tag143.xml><?xml version="1.0" encoding="utf-8"?>
<p:tagLst xmlns:p="http://schemas.openxmlformats.org/presentationml/2006/main">
  <p:tag name="AS_UNIQUEID" val="165"/>
</p:tagLst>
</file>

<file path=ppt/tags/tag144.xml><?xml version="1.0" encoding="utf-8"?>
<p:tagLst xmlns:p="http://schemas.openxmlformats.org/presentationml/2006/main">
  <p:tag name="AS_UNIQUEID" val="167"/>
</p:tagLst>
</file>

<file path=ppt/tags/tag145.xml><?xml version="1.0" encoding="utf-8"?>
<p:tagLst xmlns:p="http://schemas.openxmlformats.org/presentationml/2006/main">
  <p:tag name="AS_UNIQUEID" val="1332"/>
</p:tagLst>
</file>

<file path=ppt/tags/tag146.xml><?xml version="1.0" encoding="utf-8"?>
<p:tagLst xmlns:p="http://schemas.openxmlformats.org/presentationml/2006/main">
  <p:tag name="AS_UNIQUEID" val="1333"/>
</p:tagLst>
</file>

<file path=ppt/tags/tag147.xml><?xml version="1.0" encoding="utf-8"?>
<p:tagLst xmlns:p="http://schemas.openxmlformats.org/presentationml/2006/main">
  <p:tag name="AS_UNIQUEID" val="1334"/>
</p:tagLst>
</file>

<file path=ppt/tags/tag148.xml><?xml version="1.0" encoding="utf-8"?>
<p:tagLst xmlns:p="http://schemas.openxmlformats.org/presentationml/2006/main">
  <p:tag name="AS_UNIQUEID" val="1335"/>
</p:tagLst>
</file>

<file path=ppt/tags/tag149.xml><?xml version="1.0" encoding="utf-8"?>
<p:tagLst xmlns:p="http://schemas.openxmlformats.org/presentationml/2006/main">
  <p:tag name="AS_UNIQUEID" val="1336"/>
</p:tagLst>
</file>

<file path=ppt/tags/tag15.xml><?xml version="1.0" encoding="utf-8"?>
<p:tagLst xmlns:p="http://schemas.openxmlformats.org/presentationml/2006/main">
  <p:tag name="AS_UNIQUEID" val="1224"/>
</p:tagLst>
</file>

<file path=ppt/tags/tag150.xml><?xml version="1.0" encoding="utf-8"?>
<p:tagLst xmlns:p="http://schemas.openxmlformats.org/presentationml/2006/main">
  <p:tag name="AS_UNIQUEID" val="1337"/>
</p:tagLst>
</file>

<file path=ppt/tags/tag151.xml><?xml version="1.0" encoding="utf-8"?>
<p:tagLst xmlns:p="http://schemas.openxmlformats.org/presentationml/2006/main">
  <p:tag name="AS_UNIQUEID" val="1338"/>
</p:tagLst>
</file>

<file path=ppt/tags/tag152.xml><?xml version="1.0" encoding="utf-8"?>
<p:tagLst xmlns:p="http://schemas.openxmlformats.org/presentationml/2006/main">
  <p:tag name="AS_UNIQUEID" val="1339"/>
</p:tagLst>
</file>

<file path=ppt/tags/tag153.xml><?xml version="1.0" encoding="utf-8"?>
<p:tagLst xmlns:p="http://schemas.openxmlformats.org/presentationml/2006/main">
  <p:tag name="AS_UNIQUEID" val="1340"/>
</p:tagLst>
</file>

<file path=ppt/tags/tag154.xml><?xml version="1.0" encoding="utf-8"?>
<p:tagLst xmlns:p="http://schemas.openxmlformats.org/presentationml/2006/main">
  <p:tag name="AS_UNIQUEID" val="1341"/>
</p:tagLst>
</file>

<file path=ppt/tags/tag155.xml><?xml version="1.0" encoding="utf-8"?>
<p:tagLst xmlns:p="http://schemas.openxmlformats.org/presentationml/2006/main">
  <p:tag name="AS_UNIQUEID" val="1342"/>
</p:tagLst>
</file>

<file path=ppt/tags/tag156.xml><?xml version="1.0" encoding="utf-8"?>
<p:tagLst xmlns:p="http://schemas.openxmlformats.org/presentationml/2006/main">
  <p:tag name="AS_UNIQUEID" val="1343"/>
</p:tagLst>
</file>

<file path=ppt/tags/tag157.xml><?xml version="1.0" encoding="utf-8"?>
<p:tagLst xmlns:p="http://schemas.openxmlformats.org/presentationml/2006/main">
  <p:tag name="AS_UNIQUEID" val="1344"/>
</p:tagLst>
</file>

<file path=ppt/tags/tag158.xml><?xml version="1.0" encoding="utf-8"?>
<p:tagLst xmlns:p="http://schemas.openxmlformats.org/presentationml/2006/main">
  <p:tag name="AS_UNIQUEID" val="1345"/>
</p:tagLst>
</file>

<file path=ppt/tags/tag159.xml><?xml version="1.0" encoding="utf-8"?>
<p:tagLst xmlns:p="http://schemas.openxmlformats.org/presentationml/2006/main">
  <p:tag name="AS_UNIQUEID" val="1346"/>
</p:tagLst>
</file>

<file path=ppt/tags/tag16.xml><?xml version="1.0" encoding="utf-8"?>
<p:tagLst xmlns:p="http://schemas.openxmlformats.org/presentationml/2006/main">
  <p:tag name="AS_UNIQUEID" val="1225"/>
</p:tagLst>
</file>

<file path=ppt/tags/tag160.xml><?xml version="1.0" encoding="utf-8"?>
<p:tagLst xmlns:p="http://schemas.openxmlformats.org/presentationml/2006/main">
  <p:tag name="AS_UNIQUEID" val="1347"/>
</p:tagLst>
</file>

<file path=ppt/tags/tag161.xml><?xml version="1.0" encoding="utf-8"?>
<p:tagLst xmlns:p="http://schemas.openxmlformats.org/presentationml/2006/main">
  <p:tag name="AS_UNIQUEID" val="1348"/>
</p:tagLst>
</file>

<file path=ppt/tags/tag162.xml><?xml version="1.0" encoding="utf-8"?>
<p:tagLst xmlns:p="http://schemas.openxmlformats.org/presentationml/2006/main">
  <p:tag name="AS_UNIQUEID" val="1349"/>
</p:tagLst>
</file>

<file path=ppt/tags/tag163.xml><?xml version="1.0" encoding="utf-8"?>
<p:tagLst xmlns:p="http://schemas.openxmlformats.org/presentationml/2006/main">
  <p:tag name="AS_UNIQUEID" val="1350"/>
</p:tagLst>
</file>

<file path=ppt/tags/tag164.xml><?xml version="1.0" encoding="utf-8"?>
<p:tagLst xmlns:p="http://schemas.openxmlformats.org/presentationml/2006/main">
  <p:tag name="AS_UNIQUEID" val="1351"/>
</p:tagLst>
</file>

<file path=ppt/tags/tag165.xml><?xml version="1.0" encoding="utf-8"?>
<p:tagLst xmlns:p="http://schemas.openxmlformats.org/presentationml/2006/main">
  <p:tag name="AS_UNIQUEID" val="1352"/>
</p:tagLst>
</file>

<file path=ppt/tags/tag166.xml><?xml version="1.0" encoding="utf-8"?>
<p:tagLst xmlns:p="http://schemas.openxmlformats.org/presentationml/2006/main">
  <p:tag name="AS_UNIQUEID" val="1353"/>
</p:tagLst>
</file>

<file path=ppt/tags/tag167.xml><?xml version="1.0" encoding="utf-8"?>
<p:tagLst xmlns:p="http://schemas.openxmlformats.org/presentationml/2006/main">
  <p:tag name="AS_UNIQUEID" val="1354"/>
</p:tagLst>
</file>

<file path=ppt/tags/tag168.xml><?xml version="1.0" encoding="utf-8"?>
<p:tagLst xmlns:p="http://schemas.openxmlformats.org/presentationml/2006/main">
  <p:tag name="AS_UNIQUEID" val="1355"/>
</p:tagLst>
</file>

<file path=ppt/tags/tag169.xml><?xml version="1.0" encoding="utf-8"?>
<p:tagLst xmlns:p="http://schemas.openxmlformats.org/presentationml/2006/main">
  <p:tag name="AS_UNIQUEID" val="1356"/>
</p:tagLst>
</file>

<file path=ppt/tags/tag17.xml><?xml version="1.0" encoding="utf-8"?>
<p:tagLst xmlns:p="http://schemas.openxmlformats.org/presentationml/2006/main">
  <p:tag name="AS_UNIQUEID" val="1226"/>
</p:tagLst>
</file>

<file path=ppt/tags/tag170.xml><?xml version="1.0" encoding="utf-8"?>
<p:tagLst xmlns:p="http://schemas.openxmlformats.org/presentationml/2006/main">
  <p:tag name="AS_UNIQUEID" val="1357"/>
</p:tagLst>
</file>

<file path=ppt/tags/tag171.xml><?xml version="1.0" encoding="utf-8"?>
<p:tagLst xmlns:p="http://schemas.openxmlformats.org/presentationml/2006/main">
  <p:tag name="AS_UNIQUEID" val="1358"/>
</p:tagLst>
</file>

<file path=ppt/tags/tag172.xml><?xml version="1.0" encoding="utf-8"?>
<p:tagLst xmlns:p="http://schemas.openxmlformats.org/presentationml/2006/main">
  <p:tag name="AS_UNIQUEID" val="1359"/>
</p:tagLst>
</file>

<file path=ppt/tags/tag173.xml><?xml version="1.0" encoding="utf-8"?>
<p:tagLst xmlns:p="http://schemas.openxmlformats.org/presentationml/2006/main">
  <p:tag name="AS_UNIQUEID" val="1360"/>
</p:tagLst>
</file>

<file path=ppt/tags/tag174.xml><?xml version="1.0" encoding="utf-8"?>
<p:tagLst xmlns:p="http://schemas.openxmlformats.org/presentationml/2006/main">
  <p:tag name="AS_UNIQUEID" val="1361"/>
</p:tagLst>
</file>

<file path=ppt/tags/tag175.xml><?xml version="1.0" encoding="utf-8"?>
<p:tagLst xmlns:p="http://schemas.openxmlformats.org/presentationml/2006/main">
  <p:tag name="AS_UNIQUEID" val="1362"/>
</p:tagLst>
</file>

<file path=ppt/tags/tag176.xml><?xml version="1.0" encoding="utf-8"?>
<p:tagLst xmlns:p="http://schemas.openxmlformats.org/presentationml/2006/main">
  <p:tag name="AS_UNIQUEID" val="1363"/>
</p:tagLst>
</file>

<file path=ppt/tags/tag177.xml><?xml version="1.0" encoding="utf-8"?>
<p:tagLst xmlns:p="http://schemas.openxmlformats.org/presentationml/2006/main">
  <p:tag name="AS_UNIQUEID" val="1364"/>
</p:tagLst>
</file>

<file path=ppt/tags/tag178.xml><?xml version="1.0" encoding="utf-8"?>
<p:tagLst xmlns:p="http://schemas.openxmlformats.org/presentationml/2006/main">
  <p:tag name="AS_UNIQUEID" val="1365"/>
</p:tagLst>
</file>

<file path=ppt/tags/tag179.xml><?xml version="1.0" encoding="utf-8"?>
<p:tagLst xmlns:p="http://schemas.openxmlformats.org/presentationml/2006/main">
  <p:tag name="AS_UNIQUEID" val="1366"/>
</p:tagLst>
</file>

<file path=ppt/tags/tag18.xml><?xml version="1.0" encoding="utf-8"?>
<p:tagLst xmlns:p="http://schemas.openxmlformats.org/presentationml/2006/main">
  <p:tag name="AS_UNIQUEID" val="1227"/>
</p:tagLst>
</file>

<file path=ppt/tags/tag180.xml><?xml version="1.0" encoding="utf-8"?>
<p:tagLst xmlns:p="http://schemas.openxmlformats.org/presentationml/2006/main">
  <p:tag name="AS_UNIQUEID" val="1367"/>
</p:tagLst>
</file>

<file path=ppt/tags/tag181.xml><?xml version="1.0" encoding="utf-8"?>
<p:tagLst xmlns:p="http://schemas.openxmlformats.org/presentationml/2006/main">
  <p:tag name="AS_UNIQUEID" val="1368"/>
</p:tagLst>
</file>

<file path=ppt/tags/tag182.xml><?xml version="1.0" encoding="utf-8"?>
<p:tagLst xmlns:p="http://schemas.openxmlformats.org/presentationml/2006/main">
  <p:tag name="AS_UNIQUEID" val="1369"/>
</p:tagLst>
</file>

<file path=ppt/tags/tag183.xml><?xml version="1.0" encoding="utf-8"?>
<p:tagLst xmlns:p="http://schemas.openxmlformats.org/presentationml/2006/main">
  <p:tag name="AS_UNIQUEID" val="1370"/>
</p:tagLst>
</file>

<file path=ppt/tags/tag184.xml><?xml version="1.0" encoding="utf-8"?>
<p:tagLst xmlns:p="http://schemas.openxmlformats.org/presentationml/2006/main">
  <p:tag name="AS_UNIQUEID" val="1371"/>
</p:tagLst>
</file>

<file path=ppt/tags/tag185.xml><?xml version="1.0" encoding="utf-8"?>
<p:tagLst xmlns:p="http://schemas.openxmlformats.org/presentationml/2006/main">
  <p:tag name="AS_UNIQUEID" val="1372"/>
</p:tagLst>
</file>

<file path=ppt/tags/tag186.xml><?xml version="1.0" encoding="utf-8"?>
<p:tagLst xmlns:p="http://schemas.openxmlformats.org/presentationml/2006/main">
  <p:tag name="AS_UNIQUEID" val="1373"/>
</p:tagLst>
</file>

<file path=ppt/tags/tag187.xml><?xml version="1.0" encoding="utf-8"?>
<p:tagLst xmlns:p="http://schemas.openxmlformats.org/presentationml/2006/main">
  <p:tag name="AS_UNIQUEID" val="1374"/>
</p:tagLst>
</file>

<file path=ppt/tags/tag188.xml><?xml version="1.0" encoding="utf-8"?>
<p:tagLst xmlns:p="http://schemas.openxmlformats.org/presentationml/2006/main">
  <p:tag name="AS_UNIQUEID" val="1375"/>
</p:tagLst>
</file>

<file path=ppt/tags/tag189.xml><?xml version="1.0" encoding="utf-8"?>
<p:tagLst xmlns:p="http://schemas.openxmlformats.org/presentationml/2006/main">
  <p:tag name="AS_UNIQUEID" val="1376"/>
</p:tagLst>
</file>

<file path=ppt/tags/tag19.xml><?xml version="1.0" encoding="utf-8"?>
<p:tagLst xmlns:p="http://schemas.openxmlformats.org/presentationml/2006/main">
  <p:tag name="AS_UNIQUEID" val="1228"/>
</p:tagLst>
</file>

<file path=ppt/tags/tag190.xml><?xml version="1.0" encoding="utf-8"?>
<p:tagLst xmlns:p="http://schemas.openxmlformats.org/presentationml/2006/main">
  <p:tag name="AS_UNIQUEID" val="1377"/>
</p:tagLst>
</file>

<file path=ppt/tags/tag191.xml><?xml version="1.0" encoding="utf-8"?>
<p:tagLst xmlns:p="http://schemas.openxmlformats.org/presentationml/2006/main">
  <p:tag name="AS_UNIQUEID" val="1378"/>
</p:tagLst>
</file>

<file path=ppt/tags/tag192.xml><?xml version="1.0" encoding="utf-8"?>
<p:tagLst xmlns:p="http://schemas.openxmlformats.org/presentationml/2006/main">
  <p:tag name="AS_UNIQUEID" val="1379"/>
</p:tagLst>
</file>

<file path=ppt/tags/tag193.xml><?xml version="1.0" encoding="utf-8"?>
<p:tagLst xmlns:p="http://schemas.openxmlformats.org/presentationml/2006/main">
  <p:tag name="AS_UNIQUEID" val="1380"/>
</p:tagLst>
</file>

<file path=ppt/tags/tag194.xml><?xml version="1.0" encoding="utf-8"?>
<p:tagLst xmlns:p="http://schemas.openxmlformats.org/presentationml/2006/main">
  <p:tag name="AS_UNIQUEID" val="1381"/>
</p:tagLst>
</file>

<file path=ppt/tags/tag195.xml><?xml version="1.0" encoding="utf-8"?>
<p:tagLst xmlns:p="http://schemas.openxmlformats.org/presentationml/2006/main">
  <p:tag name="AS_UNIQUEID" val="1382"/>
</p:tagLst>
</file>

<file path=ppt/tags/tag196.xml><?xml version="1.0" encoding="utf-8"?>
<p:tagLst xmlns:p="http://schemas.openxmlformats.org/presentationml/2006/main">
  <p:tag name="AS_UNIQUEID" val="1383"/>
</p:tagLst>
</file>

<file path=ppt/tags/tag197.xml><?xml version="1.0" encoding="utf-8"?>
<p:tagLst xmlns:p="http://schemas.openxmlformats.org/presentationml/2006/main">
  <p:tag name="AS_UNIQUEID" val="1384"/>
</p:tagLst>
</file>

<file path=ppt/tags/tag198.xml><?xml version="1.0" encoding="utf-8"?>
<p:tagLst xmlns:p="http://schemas.openxmlformats.org/presentationml/2006/main">
  <p:tag name="AS_UNIQUEID" val="1385"/>
</p:tagLst>
</file>

<file path=ppt/tags/tag199.xml><?xml version="1.0" encoding="utf-8"?>
<p:tagLst xmlns:p="http://schemas.openxmlformats.org/presentationml/2006/main">
  <p:tag name="AS_UNIQUEID" val="1386"/>
</p:tagLst>
</file>

<file path=ppt/tags/tag2.xml><?xml version="1.0" encoding="utf-8"?>
<p:tagLst xmlns:p="http://schemas.openxmlformats.org/presentationml/2006/main">
  <p:tag name="AS_UNIQUEID" val="1216"/>
</p:tagLst>
</file>

<file path=ppt/tags/tag20.xml><?xml version="1.0" encoding="utf-8"?>
<p:tagLst xmlns:p="http://schemas.openxmlformats.org/presentationml/2006/main">
  <p:tag name="AS_UNIQUEID" val="1229"/>
</p:tagLst>
</file>

<file path=ppt/tags/tag200.xml><?xml version="1.0" encoding="utf-8"?>
<p:tagLst xmlns:p="http://schemas.openxmlformats.org/presentationml/2006/main">
  <p:tag name="AS_UNIQUEID" val="1387"/>
</p:tagLst>
</file>

<file path=ppt/tags/tag201.xml><?xml version="1.0" encoding="utf-8"?>
<p:tagLst xmlns:p="http://schemas.openxmlformats.org/presentationml/2006/main">
  <p:tag name="AS_UNIQUEID" val="1388"/>
</p:tagLst>
</file>

<file path=ppt/tags/tag202.xml><?xml version="1.0" encoding="utf-8"?>
<p:tagLst xmlns:p="http://schemas.openxmlformats.org/presentationml/2006/main">
  <p:tag name="AS_UNIQUEID" val="1389"/>
</p:tagLst>
</file>

<file path=ppt/tags/tag203.xml><?xml version="1.0" encoding="utf-8"?>
<p:tagLst xmlns:p="http://schemas.openxmlformats.org/presentationml/2006/main">
  <p:tag name="AS_UNIQUEID" val="1390"/>
</p:tagLst>
</file>

<file path=ppt/tags/tag204.xml><?xml version="1.0" encoding="utf-8"?>
<p:tagLst xmlns:p="http://schemas.openxmlformats.org/presentationml/2006/main">
  <p:tag name="AS_UNIQUEID" val="1391"/>
</p:tagLst>
</file>

<file path=ppt/tags/tag205.xml><?xml version="1.0" encoding="utf-8"?>
<p:tagLst xmlns:p="http://schemas.openxmlformats.org/presentationml/2006/main">
  <p:tag name="AS_UNIQUEID" val="1392"/>
</p:tagLst>
</file>

<file path=ppt/tags/tag206.xml><?xml version="1.0" encoding="utf-8"?>
<p:tagLst xmlns:p="http://schemas.openxmlformats.org/presentationml/2006/main">
  <p:tag name="AS_UNIQUEID" val="1393"/>
</p:tagLst>
</file>

<file path=ppt/tags/tag207.xml><?xml version="1.0" encoding="utf-8"?>
<p:tagLst xmlns:p="http://schemas.openxmlformats.org/presentationml/2006/main">
  <p:tag name="AS_UNIQUEID" val="822"/>
</p:tagLst>
</file>

<file path=ppt/tags/tag208.xml><?xml version="1.0" encoding="utf-8"?>
<p:tagLst xmlns:p="http://schemas.openxmlformats.org/presentationml/2006/main">
  <p:tag name="AS_UNIQUEID" val="823"/>
</p:tagLst>
</file>

<file path=ppt/tags/tag209.xml><?xml version="1.0" encoding="utf-8"?>
<p:tagLst xmlns:p="http://schemas.openxmlformats.org/presentationml/2006/main">
  <p:tag name="AS_UNIQUEID" val="824"/>
</p:tagLst>
</file>

<file path=ppt/tags/tag21.xml><?xml version="1.0" encoding="utf-8"?>
<p:tagLst xmlns:p="http://schemas.openxmlformats.org/presentationml/2006/main">
  <p:tag name="AS_UNIQUEID" val="1230"/>
</p:tagLst>
</file>

<file path=ppt/tags/tag210.xml><?xml version="1.0" encoding="utf-8"?>
<p:tagLst xmlns:p="http://schemas.openxmlformats.org/presentationml/2006/main">
  <p:tag name="AS_UNIQUEID" val="825"/>
</p:tagLst>
</file>

<file path=ppt/tags/tag211.xml><?xml version="1.0" encoding="utf-8"?>
<p:tagLst xmlns:p="http://schemas.openxmlformats.org/presentationml/2006/main">
  <p:tag name="AS_UNIQUEID" val="826"/>
</p:tagLst>
</file>

<file path=ppt/tags/tag212.xml><?xml version="1.0" encoding="utf-8"?>
<p:tagLst xmlns:p="http://schemas.openxmlformats.org/presentationml/2006/main">
  <p:tag name="AS_UNIQUEID" val="827"/>
</p:tagLst>
</file>

<file path=ppt/tags/tag213.xml><?xml version="1.0" encoding="utf-8"?>
<p:tagLst xmlns:p="http://schemas.openxmlformats.org/presentationml/2006/main">
  <p:tag name="AS_UNIQUEID" val="828"/>
</p:tagLst>
</file>

<file path=ppt/tags/tag214.xml><?xml version="1.0" encoding="utf-8"?>
<p:tagLst xmlns:p="http://schemas.openxmlformats.org/presentationml/2006/main">
  <p:tag name="AS_UNIQUEID" val="829"/>
</p:tagLst>
</file>

<file path=ppt/tags/tag215.xml><?xml version="1.0" encoding="utf-8"?>
<p:tagLst xmlns:p="http://schemas.openxmlformats.org/presentationml/2006/main">
  <p:tag name="AS_UNIQUEID" val="830"/>
</p:tagLst>
</file>

<file path=ppt/tags/tag216.xml><?xml version="1.0" encoding="utf-8"?>
<p:tagLst xmlns:p="http://schemas.openxmlformats.org/presentationml/2006/main">
  <p:tag name="AS_UNIQUEID" val="831"/>
</p:tagLst>
</file>

<file path=ppt/tags/tag217.xml><?xml version="1.0" encoding="utf-8"?>
<p:tagLst xmlns:p="http://schemas.openxmlformats.org/presentationml/2006/main">
  <p:tag name="AS_UNIQUEID" val="832"/>
</p:tagLst>
</file>

<file path=ppt/tags/tag218.xml><?xml version="1.0" encoding="utf-8"?>
<p:tagLst xmlns:p="http://schemas.openxmlformats.org/presentationml/2006/main">
  <p:tag name="AS_UNIQUEID" val="833"/>
</p:tagLst>
</file>

<file path=ppt/tags/tag219.xml><?xml version="1.0" encoding="utf-8"?>
<p:tagLst xmlns:p="http://schemas.openxmlformats.org/presentationml/2006/main">
  <p:tag name="AS_UNIQUEID" val="834"/>
</p:tagLst>
</file>

<file path=ppt/tags/tag22.xml><?xml version="1.0" encoding="utf-8"?>
<p:tagLst xmlns:p="http://schemas.openxmlformats.org/presentationml/2006/main">
  <p:tag name="AS_UNIQUEID" val="1231"/>
</p:tagLst>
</file>

<file path=ppt/tags/tag220.xml><?xml version="1.0" encoding="utf-8"?>
<p:tagLst xmlns:p="http://schemas.openxmlformats.org/presentationml/2006/main">
  <p:tag name="AS_UNIQUEID" val="835"/>
</p:tagLst>
</file>

<file path=ppt/tags/tag221.xml><?xml version="1.0" encoding="utf-8"?>
<p:tagLst xmlns:p="http://schemas.openxmlformats.org/presentationml/2006/main">
  <p:tag name="AS_UNIQUEID" val="836"/>
</p:tagLst>
</file>

<file path=ppt/tags/tag222.xml><?xml version="1.0" encoding="utf-8"?>
<p:tagLst xmlns:p="http://schemas.openxmlformats.org/presentationml/2006/main">
  <p:tag name="AS_UNIQUEID" val="837"/>
</p:tagLst>
</file>

<file path=ppt/tags/tag223.xml><?xml version="1.0" encoding="utf-8"?>
<p:tagLst xmlns:p="http://schemas.openxmlformats.org/presentationml/2006/main">
  <p:tag name="AS_UNIQUEID" val="838"/>
</p:tagLst>
</file>

<file path=ppt/tags/tag224.xml><?xml version="1.0" encoding="utf-8"?>
<p:tagLst xmlns:p="http://schemas.openxmlformats.org/presentationml/2006/main">
  <p:tag name="AS_UNIQUEID" val="1394"/>
</p:tagLst>
</file>

<file path=ppt/tags/tag225.xml><?xml version="1.0" encoding="utf-8"?>
<p:tagLst xmlns:p="http://schemas.openxmlformats.org/presentationml/2006/main">
  <p:tag name="AS_UNIQUEID" val="1395"/>
</p:tagLst>
</file>

<file path=ppt/tags/tag226.xml><?xml version="1.0" encoding="utf-8"?>
<p:tagLst xmlns:p="http://schemas.openxmlformats.org/presentationml/2006/main">
  <p:tag name="AS_UNIQUEID" val="1396"/>
</p:tagLst>
</file>

<file path=ppt/tags/tag227.xml><?xml version="1.0" encoding="utf-8"?>
<p:tagLst xmlns:p="http://schemas.openxmlformats.org/presentationml/2006/main">
  <p:tag name="AS_UNIQUEID" val="1397"/>
</p:tagLst>
</file>

<file path=ppt/tags/tag228.xml><?xml version="1.0" encoding="utf-8"?>
<p:tagLst xmlns:p="http://schemas.openxmlformats.org/presentationml/2006/main">
  <p:tag name="AS_UNIQUEID" val="1398"/>
</p:tagLst>
</file>

<file path=ppt/tags/tag229.xml><?xml version="1.0" encoding="utf-8"?>
<p:tagLst xmlns:p="http://schemas.openxmlformats.org/presentationml/2006/main">
  <p:tag name="AS_UNIQUEID" val="1399"/>
</p:tagLst>
</file>

<file path=ppt/tags/tag23.xml><?xml version="1.0" encoding="utf-8"?>
<p:tagLst xmlns:p="http://schemas.openxmlformats.org/presentationml/2006/main">
  <p:tag name="AS_UNIQUEID" val="1232"/>
</p:tagLst>
</file>

<file path=ppt/tags/tag230.xml><?xml version="1.0" encoding="utf-8"?>
<p:tagLst xmlns:p="http://schemas.openxmlformats.org/presentationml/2006/main">
  <p:tag name="AS_UNIQUEID" val="840"/>
</p:tagLst>
</file>

<file path=ppt/tags/tag231.xml><?xml version="1.0" encoding="utf-8"?>
<p:tagLst xmlns:p="http://schemas.openxmlformats.org/presentationml/2006/main">
  <p:tag name="AS_UNIQUEID" val="841"/>
</p:tagLst>
</file>

<file path=ppt/tags/tag232.xml><?xml version="1.0" encoding="utf-8"?>
<p:tagLst xmlns:p="http://schemas.openxmlformats.org/presentationml/2006/main">
  <p:tag name="AS_UNIQUEID" val="842"/>
</p:tagLst>
</file>

<file path=ppt/tags/tag233.xml><?xml version="1.0" encoding="utf-8"?>
<p:tagLst xmlns:p="http://schemas.openxmlformats.org/presentationml/2006/main">
  <p:tag name="AS_UNIQUEID" val="843"/>
</p:tagLst>
</file>

<file path=ppt/tags/tag234.xml><?xml version="1.0" encoding="utf-8"?>
<p:tagLst xmlns:p="http://schemas.openxmlformats.org/presentationml/2006/main">
  <p:tag name="AS_UNIQUEID" val="844"/>
</p:tagLst>
</file>

<file path=ppt/tags/tag235.xml><?xml version="1.0" encoding="utf-8"?>
<p:tagLst xmlns:p="http://schemas.openxmlformats.org/presentationml/2006/main">
  <p:tag name="AS_UNIQUEID" val="845"/>
</p:tagLst>
</file>

<file path=ppt/tags/tag236.xml><?xml version="1.0" encoding="utf-8"?>
<p:tagLst xmlns:p="http://schemas.openxmlformats.org/presentationml/2006/main">
  <p:tag name="AS_UNIQUEID" val="846"/>
</p:tagLst>
</file>

<file path=ppt/tags/tag237.xml><?xml version="1.0" encoding="utf-8"?>
<p:tagLst xmlns:p="http://schemas.openxmlformats.org/presentationml/2006/main">
  <p:tag name="AS_UNIQUEID" val="847"/>
</p:tagLst>
</file>

<file path=ppt/tags/tag238.xml><?xml version="1.0" encoding="utf-8"?>
<p:tagLst xmlns:p="http://schemas.openxmlformats.org/presentationml/2006/main">
  <p:tag name="AS_UNIQUEID" val="848"/>
</p:tagLst>
</file>

<file path=ppt/tags/tag239.xml><?xml version="1.0" encoding="utf-8"?>
<p:tagLst xmlns:p="http://schemas.openxmlformats.org/presentationml/2006/main">
  <p:tag name="AS_UNIQUEID" val="849"/>
</p:tagLst>
</file>

<file path=ppt/tags/tag24.xml><?xml version="1.0" encoding="utf-8"?>
<p:tagLst xmlns:p="http://schemas.openxmlformats.org/presentationml/2006/main">
  <p:tag name="AS_UNIQUEID" val="1233"/>
</p:tagLst>
</file>

<file path=ppt/tags/tag240.xml><?xml version="1.0" encoding="utf-8"?>
<p:tagLst xmlns:p="http://schemas.openxmlformats.org/presentationml/2006/main">
  <p:tag name="AS_UNIQUEID" val="847"/>
</p:tagLst>
</file>

<file path=ppt/tags/tag241.xml><?xml version="1.0" encoding="utf-8"?>
<p:tagLst xmlns:p="http://schemas.openxmlformats.org/presentationml/2006/main">
  <p:tag name="AS_UNIQUEID" val="848"/>
</p:tagLst>
</file>

<file path=ppt/tags/tag242.xml><?xml version="1.0" encoding="utf-8"?>
<p:tagLst xmlns:p="http://schemas.openxmlformats.org/presentationml/2006/main">
  <p:tag name="AS_UNIQUEID" val="847"/>
</p:tagLst>
</file>

<file path=ppt/tags/tag243.xml><?xml version="1.0" encoding="utf-8"?>
<p:tagLst xmlns:p="http://schemas.openxmlformats.org/presentationml/2006/main">
  <p:tag name="AS_UNIQUEID" val="848"/>
</p:tagLst>
</file>

<file path=ppt/tags/tag244.xml><?xml version="1.0" encoding="utf-8"?>
<p:tagLst xmlns:p="http://schemas.openxmlformats.org/presentationml/2006/main">
  <p:tag name="AS_UNIQUEID" val="1400"/>
</p:tagLst>
</file>

<file path=ppt/tags/tag245.xml><?xml version="1.0" encoding="utf-8"?>
<p:tagLst xmlns:p="http://schemas.openxmlformats.org/presentationml/2006/main">
  <p:tag name="AS_UNIQUEID" val="1401"/>
</p:tagLst>
</file>

<file path=ppt/tags/tag246.xml><?xml version="1.0" encoding="utf-8"?>
<p:tagLst xmlns:p="http://schemas.openxmlformats.org/presentationml/2006/main">
  <p:tag name="AS_UNIQUEID" val="1402"/>
</p:tagLst>
</file>

<file path=ppt/tags/tag247.xml><?xml version="1.0" encoding="utf-8"?>
<p:tagLst xmlns:p="http://schemas.openxmlformats.org/presentationml/2006/main">
  <p:tag name="AS_UNIQUEID" val="1403"/>
</p:tagLst>
</file>

<file path=ppt/tags/tag248.xml><?xml version="1.0" encoding="utf-8"?>
<p:tagLst xmlns:p="http://schemas.openxmlformats.org/presentationml/2006/main">
  <p:tag name="AS_UNIQUEID" val="1404"/>
</p:tagLst>
</file>

<file path=ppt/tags/tag249.xml><?xml version="1.0" encoding="utf-8"?>
<p:tagLst xmlns:p="http://schemas.openxmlformats.org/presentationml/2006/main">
  <p:tag name="AS_UNIQUEID" val="1405"/>
</p:tagLst>
</file>

<file path=ppt/tags/tag25.xml><?xml version="1.0" encoding="utf-8"?>
<p:tagLst xmlns:p="http://schemas.openxmlformats.org/presentationml/2006/main">
  <p:tag name="AS_UNIQUEID" val="1234"/>
</p:tagLst>
</file>

<file path=ppt/tags/tag250.xml><?xml version="1.0" encoding="utf-8"?>
<p:tagLst xmlns:p="http://schemas.openxmlformats.org/presentationml/2006/main">
  <p:tag name="AS_UNIQUEID" val="1406"/>
</p:tagLst>
</file>

<file path=ppt/tags/tag251.xml><?xml version="1.0" encoding="utf-8"?>
<p:tagLst xmlns:p="http://schemas.openxmlformats.org/presentationml/2006/main">
  <p:tag name="AS_UNIQUEID" val="1407"/>
</p:tagLst>
</file>

<file path=ppt/tags/tag252.xml><?xml version="1.0" encoding="utf-8"?>
<p:tagLst xmlns:p="http://schemas.openxmlformats.org/presentationml/2006/main">
  <p:tag name="AS_UNIQUEID" val="1408"/>
</p:tagLst>
</file>

<file path=ppt/tags/tag253.xml><?xml version="1.0" encoding="utf-8"?>
<p:tagLst xmlns:p="http://schemas.openxmlformats.org/presentationml/2006/main">
  <p:tag name="AS_UNIQUEID" val="851"/>
</p:tagLst>
</file>

<file path=ppt/tags/tag254.xml><?xml version="1.0" encoding="utf-8"?>
<p:tagLst xmlns:p="http://schemas.openxmlformats.org/presentationml/2006/main">
  <p:tag name="AS_UNIQUEID" val="852"/>
</p:tagLst>
</file>

<file path=ppt/tags/tag255.xml><?xml version="1.0" encoding="utf-8"?>
<p:tagLst xmlns:p="http://schemas.openxmlformats.org/presentationml/2006/main">
  <p:tag name="AS_UNIQUEID" val="853"/>
</p:tagLst>
</file>

<file path=ppt/tags/tag256.xml><?xml version="1.0" encoding="utf-8"?>
<p:tagLst xmlns:p="http://schemas.openxmlformats.org/presentationml/2006/main">
  <p:tag name="AS_UNIQUEID" val="854"/>
</p:tagLst>
</file>

<file path=ppt/tags/tag257.xml><?xml version="1.0" encoding="utf-8"?>
<p:tagLst xmlns:p="http://schemas.openxmlformats.org/presentationml/2006/main">
  <p:tag name="AS_UNIQUEID" val="855"/>
</p:tagLst>
</file>

<file path=ppt/tags/tag258.xml><?xml version="1.0" encoding="utf-8"?>
<p:tagLst xmlns:p="http://schemas.openxmlformats.org/presentationml/2006/main">
  <p:tag name="AS_UNIQUEID" val="856"/>
</p:tagLst>
</file>

<file path=ppt/tags/tag259.xml><?xml version="1.0" encoding="utf-8"?>
<p:tagLst xmlns:p="http://schemas.openxmlformats.org/presentationml/2006/main">
  <p:tag name="AS_UNIQUEID" val="857"/>
</p:tagLst>
</file>

<file path=ppt/tags/tag26.xml><?xml version="1.0" encoding="utf-8"?>
<p:tagLst xmlns:p="http://schemas.openxmlformats.org/presentationml/2006/main">
  <p:tag name="AS_UNIQUEID" val="1235"/>
</p:tagLst>
</file>

<file path=ppt/tags/tag260.xml><?xml version="1.0" encoding="utf-8"?>
<p:tagLst xmlns:p="http://schemas.openxmlformats.org/presentationml/2006/main">
  <p:tag name="AS_UNIQUEID" val="858"/>
</p:tagLst>
</file>

<file path=ppt/tags/tag261.xml><?xml version="1.0" encoding="utf-8"?>
<p:tagLst xmlns:p="http://schemas.openxmlformats.org/presentationml/2006/main">
  <p:tag name="AS_UNIQUEID" val="859"/>
</p:tagLst>
</file>

<file path=ppt/tags/tag262.xml><?xml version="1.0" encoding="utf-8"?>
<p:tagLst xmlns:p="http://schemas.openxmlformats.org/presentationml/2006/main">
  <p:tag name="AS_UNIQUEID" val="860"/>
</p:tagLst>
</file>

<file path=ppt/tags/tag263.xml><?xml version="1.0" encoding="utf-8"?>
<p:tagLst xmlns:p="http://schemas.openxmlformats.org/presentationml/2006/main">
  <p:tag name="AS_UNIQUEID" val="861"/>
</p:tagLst>
</file>

<file path=ppt/tags/tag264.xml><?xml version="1.0" encoding="utf-8"?>
<p:tagLst xmlns:p="http://schemas.openxmlformats.org/presentationml/2006/main">
  <p:tag name="AS_UNIQUEID" val="847"/>
</p:tagLst>
</file>

<file path=ppt/tags/tag265.xml><?xml version="1.0" encoding="utf-8"?>
<p:tagLst xmlns:p="http://schemas.openxmlformats.org/presentationml/2006/main">
  <p:tag name="AS_UNIQUEID" val="848"/>
</p:tagLst>
</file>

<file path=ppt/tags/tag266.xml><?xml version="1.0" encoding="utf-8"?>
<p:tagLst xmlns:p="http://schemas.openxmlformats.org/presentationml/2006/main">
  <p:tag name="AS_UNIQUEID" val="1409"/>
</p:tagLst>
</file>

<file path=ppt/tags/tag267.xml><?xml version="1.0" encoding="utf-8"?>
<p:tagLst xmlns:p="http://schemas.openxmlformats.org/presentationml/2006/main">
  <p:tag name="AS_UNIQUEID" val="1410"/>
</p:tagLst>
</file>

<file path=ppt/tags/tag268.xml><?xml version="1.0" encoding="utf-8"?>
<p:tagLst xmlns:p="http://schemas.openxmlformats.org/presentationml/2006/main">
  <p:tag name="AS_UNIQUEID" val="1411"/>
</p:tagLst>
</file>

<file path=ppt/tags/tag269.xml><?xml version="1.0" encoding="utf-8"?>
<p:tagLst xmlns:p="http://schemas.openxmlformats.org/presentationml/2006/main">
  <p:tag name="AS_UNIQUEID" val="1412"/>
</p:tagLst>
</file>

<file path=ppt/tags/tag27.xml><?xml version="1.0" encoding="utf-8"?>
<p:tagLst xmlns:p="http://schemas.openxmlformats.org/presentationml/2006/main">
  <p:tag name="AS_UNIQUEID" val="1236"/>
</p:tagLst>
</file>

<file path=ppt/tags/tag270.xml><?xml version="1.0" encoding="utf-8"?>
<p:tagLst xmlns:p="http://schemas.openxmlformats.org/presentationml/2006/main">
  <p:tag name="AS_UNIQUEID" val="1413"/>
</p:tagLst>
</file>

<file path=ppt/tags/tag271.xml><?xml version="1.0" encoding="utf-8"?>
<p:tagLst xmlns:p="http://schemas.openxmlformats.org/presentationml/2006/main">
  <p:tag name="AS_UNIQUEID" val="1414"/>
</p:tagLst>
</file>

<file path=ppt/tags/tag272.xml><?xml version="1.0" encoding="utf-8"?>
<p:tagLst xmlns:p="http://schemas.openxmlformats.org/presentationml/2006/main">
  <p:tag name="AS_UNIQUEID" val="1415"/>
</p:tagLst>
</file>

<file path=ppt/tags/tag273.xml><?xml version="1.0" encoding="utf-8"?>
<p:tagLst xmlns:p="http://schemas.openxmlformats.org/presentationml/2006/main">
  <p:tag name="AS_UNIQUEID" val="1416"/>
</p:tagLst>
</file>

<file path=ppt/tags/tag274.xml><?xml version="1.0" encoding="utf-8"?>
<p:tagLst xmlns:p="http://schemas.openxmlformats.org/presentationml/2006/main">
  <p:tag name="AS_UNIQUEID" val="1417"/>
</p:tagLst>
</file>

<file path=ppt/tags/tag275.xml><?xml version="1.0" encoding="utf-8"?>
<p:tagLst xmlns:p="http://schemas.openxmlformats.org/presentationml/2006/main">
  <p:tag name="AS_UNIQUEID" val="1418"/>
</p:tagLst>
</file>

<file path=ppt/tags/tag276.xml><?xml version="1.0" encoding="utf-8"?>
<p:tagLst xmlns:p="http://schemas.openxmlformats.org/presentationml/2006/main">
  <p:tag name="AS_UNIQUEID" val="1419"/>
</p:tagLst>
</file>

<file path=ppt/tags/tag277.xml><?xml version="1.0" encoding="utf-8"?>
<p:tagLst xmlns:p="http://schemas.openxmlformats.org/presentationml/2006/main">
  <p:tag name="AS_UNIQUEID" val="1420"/>
</p:tagLst>
</file>

<file path=ppt/tags/tag278.xml><?xml version="1.0" encoding="utf-8"?>
<p:tagLst xmlns:p="http://schemas.openxmlformats.org/presentationml/2006/main">
  <p:tag name="AS_UNIQUEID" val="1421"/>
</p:tagLst>
</file>

<file path=ppt/tags/tag279.xml><?xml version="1.0" encoding="utf-8"?>
<p:tagLst xmlns:p="http://schemas.openxmlformats.org/presentationml/2006/main">
  <p:tag name="AS_UNIQUEID" val="1422"/>
</p:tagLst>
</file>

<file path=ppt/tags/tag28.xml><?xml version="1.0" encoding="utf-8"?>
<p:tagLst xmlns:p="http://schemas.openxmlformats.org/presentationml/2006/main">
  <p:tag name="AS_UNIQUEID" val="1237"/>
</p:tagLst>
</file>

<file path=ppt/tags/tag280.xml><?xml version="1.0" encoding="utf-8"?>
<p:tagLst xmlns:p="http://schemas.openxmlformats.org/presentationml/2006/main">
  <p:tag name="AS_UNIQUEID" val="863"/>
</p:tagLst>
</file>

<file path=ppt/tags/tag281.xml><?xml version="1.0" encoding="utf-8"?>
<p:tagLst xmlns:p="http://schemas.openxmlformats.org/presentationml/2006/main">
  <p:tag name="AS_UNIQUEID" val="864"/>
</p:tagLst>
</file>

<file path=ppt/tags/tag282.xml><?xml version="1.0" encoding="utf-8"?>
<p:tagLst xmlns:p="http://schemas.openxmlformats.org/presentationml/2006/main">
  <p:tag name="AS_UNIQUEID" val="865"/>
</p:tagLst>
</file>

<file path=ppt/tags/tag283.xml><?xml version="1.0" encoding="utf-8"?>
<p:tagLst xmlns:p="http://schemas.openxmlformats.org/presentationml/2006/main">
  <p:tag name="AS_UNIQUEID" val="866"/>
</p:tagLst>
</file>

<file path=ppt/tags/tag284.xml><?xml version="1.0" encoding="utf-8"?>
<p:tagLst xmlns:p="http://schemas.openxmlformats.org/presentationml/2006/main">
  <p:tag name="AS_UNIQUEID" val="867"/>
</p:tagLst>
</file>

<file path=ppt/tags/tag285.xml><?xml version="1.0" encoding="utf-8"?>
<p:tagLst xmlns:p="http://schemas.openxmlformats.org/presentationml/2006/main">
  <p:tag name="AS_UNIQUEID" val="868"/>
</p:tagLst>
</file>

<file path=ppt/tags/tag286.xml><?xml version="1.0" encoding="utf-8"?>
<p:tagLst xmlns:p="http://schemas.openxmlformats.org/presentationml/2006/main">
  <p:tag name="AS_UNIQUEID" val="869"/>
</p:tagLst>
</file>

<file path=ppt/tags/tag287.xml><?xml version="1.0" encoding="utf-8"?>
<p:tagLst xmlns:p="http://schemas.openxmlformats.org/presentationml/2006/main">
  <p:tag name="AS_UNIQUEID" val="870"/>
</p:tagLst>
</file>

<file path=ppt/tags/tag288.xml><?xml version="1.0" encoding="utf-8"?>
<p:tagLst xmlns:p="http://schemas.openxmlformats.org/presentationml/2006/main">
  <p:tag name="AS_UNIQUEID" val="871"/>
</p:tagLst>
</file>

<file path=ppt/tags/tag289.xml><?xml version="1.0" encoding="utf-8"?>
<p:tagLst xmlns:p="http://schemas.openxmlformats.org/presentationml/2006/main">
  <p:tag name="AS_UNIQUEID" val="1423"/>
</p:tagLst>
</file>

<file path=ppt/tags/tag29.xml><?xml version="1.0" encoding="utf-8"?>
<p:tagLst xmlns:p="http://schemas.openxmlformats.org/presentationml/2006/main">
  <p:tag name="AS_UNIQUEID" val="1238"/>
</p:tagLst>
</file>

<file path=ppt/tags/tag290.xml><?xml version="1.0" encoding="utf-8"?>
<p:tagLst xmlns:p="http://schemas.openxmlformats.org/presentationml/2006/main">
  <p:tag name="AS_UNIQUEID" val="1424"/>
</p:tagLst>
</file>

<file path=ppt/tags/tag291.xml><?xml version="1.0" encoding="utf-8"?>
<p:tagLst xmlns:p="http://schemas.openxmlformats.org/presentationml/2006/main">
  <p:tag name="AS_UNIQUEID" val="1425"/>
</p:tagLst>
</file>

<file path=ppt/tags/tag292.xml><?xml version="1.0" encoding="utf-8"?>
<p:tagLst xmlns:p="http://schemas.openxmlformats.org/presentationml/2006/main">
  <p:tag name="AS_UNIQUEID" val="1426"/>
</p:tagLst>
</file>

<file path=ppt/tags/tag293.xml><?xml version="1.0" encoding="utf-8"?>
<p:tagLst xmlns:p="http://schemas.openxmlformats.org/presentationml/2006/main">
  <p:tag name="AS_UNIQUEID" val="1427"/>
</p:tagLst>
</file>

<file path=ppt/tags/tag294.xml><?xml version="1.0" encoding="utf-8"?>
<p:tagLst xmlns:p="http://schemas.openxmlformats.org/presentationml/2006/main">
  <p:tag name="AS_UNIQUEID" val="1428"/>
</p:tagLst>
</file>

<file path=ppt/tags/tag295.xml><?xml version="1.0" encoding="utf-8"?>
<p:tagLst xmlns:p="http://schemas.openxmlformats.org/presentationml/2006/main">
  <p:tag name="AS_UNIQUEID" val="1429"/>
</p:tagLst>
</file>

<file path=ppt/tags/tag296.xml><?xml version="1.0" encoding="utf-8"?>
<p:tagLst xmlns:p="http://schemas.openxmlformats.org/presentationml/2006/main">
  <p:tag name="AS_UNIQUEID" val="1430"/>
</p:tagLst>
</file>

<file path=ppt/tags/tag297.xml><?xml version="1.0" encoding="utf-8"?>
<p:tagLst xmlns:p="http://schemas.openxmlformats.org/presentationml/2006/main">
  <p:tag name="AS_UNIQUEID" val="1431"/>
</p:tagLst>
</file>

<file path=ppt/tags/tag298.xml><?xml version="1.0" encoding="utf-8"?>
<p:tagLst xmlns:p="http://schemas.openxmlformats.org/presentationml/2006/main">
  <p:tag name="AS_UNIQUEID" val="1432"/>
</p:tagLst>
</file>

<file path=ppt/tags/tag299.xml><?xml version="1.0" encoding="utf-8"?>
<p:tagLst xmlns:p="http://schemas.openxmlformats.org/presentationml/2006/main">
  <p:tag name="AS_UNIQUEID" val="1433"/>
</p:tagLst>
</file>

<file path=ppt/tags/tag3.xml><?xml version="1.0" encoding="utf-8"?>
<p:tagLst xmlns:p="http://schemas.openxmlformats.org/presentationml/2006/main">
  <p:tag name="AS_UNIQUEID" val="1217"/>
</p:tagLst>
</file>

<file path=ppt/tags/tag30.xml><?xml version="1.0" encoding="utf-8"?>
<p:tagLst xmlns:p="http://schemas.openxmlformats.org/presentationml/2006/main">
  <p:tag name="AS_UNIQUEID" val="1239"/>
</p:tagLst>
</file>

<file path=ppt/tags/tag300.xml><?xml version="1.0" encoding="utf-8"?>
<p:tagLst xmlns:p="http://schemas.openxmlformats.org/presentationml/2006/main">
  <p:tag name="AS_UNIQUEID" val="1434"/>
</p:tagLst>
</file>

<file path=ppt/tags/tag301.xml><?xml version="1.0" encoding="utf-8"?>
<p:tagLst xmlns:p="http://schemas.openxmlformats.org/presentationml/2006/main">
  <p:tag name="AS_UNIQUEID" val="1435"/>
</p:tagLst>
</file>

<file path=ppt/tags/tag302.xml><?xml version="1.0" encoding="utf-8"?>
<p:tagLst xmlns:p="http://schemas.openxmlformats.org/presentationml/2006/main">
  <p:tag name="AS_UNIQUEID" val="1436"/>
</p:tagLst>
</file>

<file path=ppt/tags/tag303.xml><?xml version="1.0" encoding="utf-8"?>
<p:tagLst xmlns:p="http://schemas.openxmlformats.org/presentationml/2006/main">
  <p:tag name="AS_UNIQUEID" val="873"/>
</p:tagLst>
</file>

<file path=ppt/tags/tag304.xml><?xml version="1.0" encoding="utf-8"?>
<p:tagLst xmlns:p="http://schemas.openxmlformats.org/presentationml/2006/main">
  <p:tag name="AS_UNIQUEID" val="874"/>
</p:tagLst>
</file>

<file path=ppt/tags/tag305.xml><?xml version="1.0" encoding="utf-8"?>
<p:tagLst xmlns:p="http://schemas.openxmlformats.org/presentationml/2006/main">
  <p:tag name="AS_UNIQUEID" val="876"/>
</p:tagLst>
</file>

<file path=ppt/tags/tag306.xml><?xml version="1.0" encoding="utf-8"?>
<p:tagLst xmlns:p="http://schemas.openxmlformats.org/presentationml/2006/main">
  <p:tag name="AS_UNIQUEID" val="877"/>
</p:tagLst>
</file>

<file path=ppt/tags/tag307.xml><?xml version="1.0" encoding="utf-8"?>
<p:tagLst xmlns:p="http://schemas.openxmlformats.org/presentationml/2006/main">
  <p:tag name="AS_UNIQUEID" val="878"/>
</p:tagLst>
</file>

<file path=ppt/tags/tag308.xml><?xml version="1.0" encoding="utf-8"?>
<p:tagLst xmlns:p="http://schemas.openxmlformats.org/presentationml/2006/main">
  <p:tag name="AS_UNIQUEID" val="879"/>
</p:tagLst>
</file>

<file path=ppt/tags/tag309.xml><?xml version="1.0" encoding="utf-8"?>
<p:tagLst xmlns:p="http://schemas.openxmlformats.org/presentationml/2006/main">
  <p:tag name="AS_UNIQUEID" val="1437"/>
</p:tagLst>
</file>

<file path=ppt/tags/tag31.xml><?xml version="1.0" encoding="utf-8"?>
<p:tagLst xmlns:p="http://schemas.openxmlformats.org/presentationml/2006/main">
  <p:tag name="AS_UNIQUEID" val="1240"/>
</p:tagLst>
</file>

<file path=ppt/tags/tag310.xml><?xml version="1.0" encoding="utf-8"?>
<p:tagLst xmlns:p="http://schemas.openxmlformats.org/presentationml/2006/main">
  <p:tag name="AS_UNIQUEID" val="1438"/>
</p:tagLst>
</file>

<file path=ppt/tags/tag311.xml><?xml version="1.0" encoding="utf-8"?>
<p:tagLst xmlns:p="http://schemas.openxmlformats.org/presentationml/2006/main">
  <p:tag name="AS_UNIQUEID" val="1439"/>
</p:tagLst>
</file>

<file path=ppt/tags/tag312.xml><?xml version="1.0" encoding="utf-8"?>
<p:tagLst xmlns:p="http://schemas.openxmlformats.org/presentationml/2006/main">
  <p:tag name="AS_UNIQUEID" val="1440"/>
</p:tagLst>
</file>

<file path=ppt/tags/tag313.xml><?xml version="1.0" encoding="utf-8"?>
<p:tagLst xmlns:p="http://schemas.openxmlformats.org/presentationml/2006/main">
  <p:tag name="AS_UNIQUEID" val="1441"/>
</p:tagLst>
</file>

<file path=ppt/tags/tag314.xml><?xml version="1.0" encoding="utf-8"?>
<p:tagLst xmlns:p="http://schemas.openxmlformats.org/presentationml/2006/main">
  <p:tag name="AS_UNIQUEID" val="1442"/>
</p:tagLst>
</file>

<file path=ppt/tags/tag315.xml><?xml version="1.0" encoding="utf-8"?>
<p:tagLst xmlns:p="http://schemas.openxmlformats.org/presentationml/2006/main">
  <p:tag name="AS_UNIQUEID" val="1443"/>
</p:tagLst>
</file>

<file path=ppt/tags/tag316.xml><?xml version="1.0" encoding="utf-8"?>
<p:tagLst xmlns:p="http://schemas.openxmlformats.org/presentationml/2006/main">
  <p:tag name="AS_UNIQUEID" val="1444"/>
</p:tagLst>
</file>

<file path=ppt/tags/tag317.xml><?xml version="1.0" encoding="utf-8"?>
<p:tagLst xmlns:p="http://schemas.openxmlformats.org/presentationml/2006/main">
  <p:tag name="AS_UNIQUEID" val="1445"/>
</p:tagLst>
</file>

<file path=ppt/tags/tag318.xml><?xml version="1.0" encoding="utf-8"?>
<p:tagLst xmlns:p="http://schemas.openxmlformats.org/presentationml/2006/main">
  <p:tag name="AS_UNIQUEID" val="1446"/>
</p:tagLst>
</file>

<file path=ppt/tags/tag319.xml><?xml version="1.0" encoding="utf-8"?>
<p:tagLst xmlns:p="http://schemas.openxmlformats.org/presentationml/2006/main">
  <p:tag name="AS_UNIQUEID" val="1447"/>
</p:tagLst>
</file>

<file path=ppt/tags/tag32.xml><?xml version="1.0" encoding="utf-8"?>
<p:tagLst xmlns:p="http://schemas.openxmlformats.org/presentationml/2006/main">
  <p:tag name="AS_UNIQUEID" val="1241"/>
</p:tagLst>
</file>

<file path=ppt/tags/tag320.xml><?xml version="1.0" encoding="utf-8"?>
<p:tagLst xmlns:p="http://schemas.openxmlformats.org/presentationml/2006/main">
  <p:tag name="AS_UNIQUEID" val="1448"/>
</p:tagLst>
</file>

<file path=ppt/tags/tag321.xml><?xml version="1.0" encoding="utf-8"?>
<p:tagLst xmlns:p="http://schemas.openxmlformats.org/presentationml/2006/main">
  <p:tag name="AS_UNIQUEID" val="1449"/>
</p:tagLst>
</file>

<file path=ppt/tags/tag322.xml><?xml version="1.0" encoding="utf-8"?>
<p:tagLst xmlns:p="http://schemas.openxmlformats.org/presentationml/2006/main">
  <p:tag name="AS_UNIQUEID" val="1450"/>
</p:tagLst>
</file>

<file path=ppt/tags/tag323.xml><?xml version="1.0" encoding="utf-8"?>
<p:tagLst xmlns:p="http://schemas.openxmlformats.org/presentationml/2006/main">
  <p:tag name="AS_UNIQUEID" val="881"/>
</p:tagLst>
</file>

<file path=ppt/tags/tag324.xml><?xml version="1.0" encoding="utf-8"?>
<p:tagLst xmlns:p="http://schemas.openxmlformats.org/presentationml/2006/main">
  <p:tag name="AS_UNIQUEID" val="882"/>
</p:tagLst>
</file>

<file path=ppt/tags/tag325.xml><?xml version="1.0" encoding="utf-8"?>
<p:tagLst xmlns:p="http://schemas.openxmlformats.org/presentationml/2006/main">
  <p:tag name="AS_UNIQUEID" val="883"/>
</p:tagLst>
</file>

<file path=ppt/tags/tag326.xml><?xml version="1.0" encoding="utf-8"?>
<p:tagLst xmlns:p="http://schemas.openxmlformats.org/presentationml/2006/main">
  <p:tag name="AS_UNIQUEID" val="884"/>
</p:tagLst>
</file>

<file path=ppt/tags/tag327.xml><?xml version="1.0" encoding="utf-8"?>
<p:tagLst xmlns:p="http://schemas.openxmlformats.org/presentationml/2006/main">
  <p:tag name="AS_UNIQUEID" val="885"/>
</p:tagLst>
</file>

<file path=ppt/tags/tag328.xml><?xml version="1.0" encoding="utf-8"?>
<p:tagLst xmlns:p="http://schemas.openxmlformats.org/presentationml/2006/main">
  <p:tag name="AS_UNIQUEID" val="887"/>
</p:tagLst>
</file>

<file path=ppt/tags/tag329.xml><?xml version="1.0" encoding="utf-8"?>
<p:tagLst xmlns:p="http://schemas.openxmlformats.org/presentationml/2006/main">
  <p:tag name="AS_UNIQUEID" val="888"/>
</p:tagLst>
</file>

<file path=ppt/tags/tag33.xml><?xml version="1.0" encoding="utf-8"?>
<p:tagLst xmlns:p="http://schemas.openxmlformats.org/presentationml/2006/main">
  <p:tag name="AS_UNIQUEID" val="1242"/>
</p:tagLst>
</file>

<file path=ppt/tags/tag330.xml><?xml version="1.0" encoding="utf-8"?>
<p:tagLst xmlns:p="http://schemas.openxmlformats.org/presentationml/2006/main">
  <p:tag name="AS_UNIQUEID" val="891"/>
</p:tagLst>
</file>

<file path=ppt/tags/tag331.xml><?xml version="1.0" encoding="utf-8"?>
<p:tagLst xmlns:p="http://schemas.openxmlformats.org/presentationml/2006/main">
  <p:tag name="AS_UNIQUEID" val="1451"/>
</p:tagLst>
</file>

<file path=ppt/tags/tag332.xml><?xml version="1.0" encoding="utf-8"?>
<p:tagLst xmlns:p="http://schemas.openxmlformats.org/presentationml/2006/main">
  <p:tag name="AS_UNIQUEID" val="1452"/>
</p:tagLst>
</file>

<file path=ppt/tags/tag333.xml><?xml version="1.0" encoding="utf-8"?>
<p:tagLst xmlns:p="http://schemas.openxmlformats.org/presentationml/2006/main">
  <p:tag name="AS_UNIQUEID" val="1453"/>
</p:tagLst>
</file>

<file path=ppt/tags/tag334.xml><?xml version="1.0" encoding="utf-8"?>
<p:tagLst xmlns:p="http://schemas.openxmlformats.org/presentationml/2006/main">
  <p:tag name="AS_UNIQUEID" val="1454"/>
</p:tagLst>
</file>

<file path=ppt/tags/tag335.xml><?xml version="1.0" encoding="utf-8"?>
<p:tagLst xmlns:p="http://schemas.openxmlformats.org/presentationml/2006/main">
  <p:tag name="AS_UNIQUEID" val="1455"/>
</p:tagLst>
</file>

<file path=ppt/tags/tag336.xml><?xml version="1.0" encoding="utf-8"?>
<p:tagLst xmlns:p="http://schemas.openxmlformats.org/presentationml/2006/main">
  <p:tag name="AS_UNIQUEID" val="1456"/>
</p:tagLst>
</file>

<file path=ppt/tags/tag337.xml><?xml version="1.0" encoding="utf-8"?>
<p:tagLst xmlns:p="http://schemas.openxmlformats.org/presentationml/2006/main">
  <p:tag name="AS_UNIQUEID" val="1457"/>
</p:tagLst>
</file>

<file path=ppt/tags/tag338.xml><?xml version="1.0" encoding="utf-8"?>
<p:tagLst xmlns:p="http://schemas.openxmlformats.org/presentationml/2006/main">
  <p:tag name="AS_UNIQUEID" val="1458"/>
</p:tagLst>
</file>

<file path=ppt/tags/tag339.xml><?xml version="1.0" encoding="utf-8"?>
<p:tagLst xmlns:p="http://schemas.openxmlformats.org/presentationml/2006/main">
  <p:tag name="AS_UNIQUEID" val="1459"/>
</p:tagLst>
</file>

<file path=ppt/tags/tag34.xml><?xml version="1.0" encoding="utf-8"?>
<p:tagLst xmlns:p="http://schemas.openxmlformats.org/presentationml/2006/main">
  <p:tag name="AS_UNIQUEID" val="1243"/>
</p:tagLst>
</file>

<file path=ppt/tags/tag340.xml><?xml version="1.0" encoding="utf-8"?>
<p:tagLst xmlns:p="http://schemas.openxmlformats.org/presentationml/2006/main">
  <p:tag name="AS_UNIQUEID" val="881"/>
</p:tagLst>
</file>

<file path=ppt/tags/tag341.xml><?xml version="1.0" encoding="utf-8"?>
<p:tagLst xmlns:p="http://schemas.openxmlformats.org/presentationml/2006/main">
  <p:tag name="AS_UNIQUEID" val="882"/>
</p:tagLst>
</file>

<file path=ppt/tags/tag342.xml><?xml version="1.0" encoding="utf-8"?>
<p:tagLst xmlns:p="http://schemas.openxmlformats.org/presentationml/2006/main">
  <p:tag name="AS_UNIQUEID" val="886"/>
</p:tagLst>
</file>

<file path=ppt/tags/tag343.xml><?xml version="1.0" encoding="utf-8"?>
<p:tagLst xmlns:p="http://schemas.openxmlformats.org/presentationml/2006/main">
  <p:tag name="AS_UNIQUEID" val="889"/>
</p:tagLst>
</file>

<file path=ppt/tags/tag344.xml><?xml version="1.0" encoding="utf-8"?>
<p:tagLst xmlns:p="http://schemas.openxmlformats.org/presentationml/2006/main">
  <p:tag name="AS_UNIQUEID" val="890"/>
</p:tagLst>
</file>

<file path=ppt/tags/tag345.xml><?xml version="1.0" encoding="utf-8"?>
<p:tagLst xmlns:p="http://schemas.openxmlformats.org/presentationml/2006/main">
  <p:tag name="AS_UNIQUEID" val="898"/>
</p:tagLst>
</file>

<file path=ppt/tags/tag346.xml><?xml version="1.0" encoding="utf-8"?>
<p:tagLst xmlns:p="http://schemas.openxmlformats.org/presentationml/2006/main">
  <p:tag name="AS_UNIQUEID" val="901"/>
</p:tagLst>
</file>

<file path=ppt/tags/tag347.xml><?xml version="1.0" encoding="utf-8"?>
<p:tagLst xmlns:p="http://schemas.openxmlformats.org/presentationml/2006/main">
  <p:tag name="AS_UNIQUEID" val="1460"/>
</p:tagLst>
</file>

<file path=ppt/tags/tag348.xml><?xml version="1.0" encoding="utf-8"?>
<p:tagLst xmlns:p="http://schemas.openxmlformats.org/presentationml/2006/main">
  <p:tag name="AS_UNIQUEID" val="1461"/>
</p:tagLst>
</file>

<file path=ppt/tags/tag349.xml><?xml version="1.0" encoding="utf-8"?>
<p:tagLst xmlns:p="http://schemas.openxmlformats.org/presentationml/2006/main">
  <p:tag name="AS_UNIQUEID" val="1462"/>
</p:tagLst>
</file>

<file path=ppt/tags/tag35.xml><?xml version="1.0" encoding="utf-8"?>
<p:tagLst xmlns:p="http://schemas.openxmlformats.org/presentationml/2006/main">
  <p:tag name="AS_UNIQUEID" val="1244"/>
</p:tagLst>
</file>

<file path=ppt/tags/tag350.xml><?xml version="1.0" encoding="utf-8"?>
<p:tagLst xmlns:p="http://schemas.openxmlformats.org/presentationml/2006/main">
  <p:tag name="AS_UNIQUEID" val="1463"/>
</p:tagLst>
</file>

<file path=ppt/tags/tag351.xml><?xml version="1.0" encoding="utf-8"?>
<p:tagLst xmlns:p="http://schemas.openxmlformats.org/presentationml/2006/main">
  <p:tag name="AS_UNIQUEID" val="1464"/>
</p:tagLst>
</file>

<file path=ppt/tags/tag352.xml><?xml version="1.0" encoding="utf-8"?>
<p:tagLst xmlns:p="http://schemas.openxmlformats.org/presentationml/2006/main">
  <p:tag name="AS_UNIQUEID" val="1465"/>
</p:tagLst>
</file>

<file path=ppt/tags/tag353.xml><?xml version="1.0" encoding="utf-8"?>
<p:tagLst xmlns:p="http://schemas.openxmlformats.org/presentationml/2006/main">
  <p:tag name="AS_UNIQUEID" val="1466"/>
</p:tagLst>
</file>

<file path=ppt/tags/tag354.xml><?xml version="1.0" encoding="utf-8"?>
<p:tagLst xmlns:p="http://schemas.openxmlformats.org/presentationml/2006/main">
  <p:tag name="AS_UNIQUEID" val="1467"/>
</p:tagLst>
</file>

<file path=ppt/tags/tag355.xml><?xml version="1.0" encoding="utf-8"?>
<p:tagLst xmlns:p="http://schemas.openxmlformats.org/presentationml/2006/main">
  <p:tag name="AS_UNIQUEID" val="1468"/>
</p:tagLst>
</file>

<file path=ppt/tags/tag356.xml><?xml version="1.0" encoding="utf-8"?>
<p:tagLst xmlns:p="http://schemas.openxmlformats.org/presentationml/2006/main">
  <p:tag name="AS_UNIQUEID" val="897"/>
</p:tagLst>
</file>

<file path=ppt/tags/tag357.xml><?xml version="1.0" encoding="utf-8"?>
<p:tagLst xmlns:p="http://schemas.openxmlformats.org/presentationml/2006/main">
  <p:tag name="AS_UNIQUEID" val="899"/>
</p:tagLst>
</file>

<file path=ppt/tags/tag358.xml><?xml version="1.0" encoding="utf-8"?>
<p:tagLst xmlns:p="http://schemas.openxmlformats.org/presentationml/2006/main">
  <p:tag name="AS_UNIQUEID" val="900"/>
</p:tagLst>
</file>

<file path=ppt/tags/tag359.xml><?xml version="1.0" encoding="utf-8"?>
<p:tagLst xmlns:p="http://schemas.openxmlformats.org/presentationml/2006/main">
  <p:tag name="AS_UNIQUEID" val="902"/>
</p:tagLst>
</file>

<file path=ppt/tags/tag36.xml><?xml version="1.0" encoding="utf-8"?>
<p:tagLst xmlns:p="http://schemas.openxmlformats.org/presentationml/2006/main">
  <p:tag name="AS_UNIQUEID" val="1245"/>
</p:tagLst>
</file>

<file path=ppt/tags/tag360.xml><?xml version="1.0" encoding="utf-8"?>
<p:tagLst xmlns:p="http://schemas.openxmlformats.org/presentationml/2006/main">
  <p:tag name="AS_UNIQUEID" val="903"/>
</p:tagLst>
</file>

<file path=ppt/tags/tag361.xml><?xml version="1.0" encoding="utf-8"?>
<p:tagLst xmlns:p="http://schemas.openxmlformats.org/presentationml/2006/main">
  <p:tag name="AS_UNIQUEID" val="906"/>
</p:tagLst>
</file>

<file path=ppt/tags/tag362.xml><?xml version="1.0" encoding="utf-8"?>
<p:tagLst xmlns:p="http://schemas.openxmlformats.org/presentationml/2006/main">
  <p:tag name="AS_UNIQUEID" val="908"/>
</p:tagLst>
</file>

<file path=ppt/tags/tag363.xml><?xml version="1.0" encoding="utf-8"?>
<p:tagLst xmlns:p="http://schemas.openxmlformats.org/presentationml/2006/main">
  <p:tag name="AS_UNIQUEID" val="906"/>
</p:tagLst>
</file>

<file path=ppt/tags/tag364.xml><?xml version="1.0" encoding="utf-8"?>
<p:tagLst xmlns:p="http://schemas.openxmlformats.org/presentationml/2006/main">
  <p:tag name="AS_UNIQUEID" val="1469"/>
</p:tagLst>
</file>

<file path=ppt/tags/tag365.xml><?xml version="1.0" encoding="utf-8"?>
<p:tagLst xmlns:p="http://schemas.openxmlformats.org/presentationml/2006/main">
  <p:tag name="AS_UNIQUEID" val="1470"/>
</p:tagLst>
</file>

<file path=ppt/tags/tag366.xml><?xml version="1.0" encoding="utf-8"?>
<p:tagLst xmlns:p="http://schemas.openxmlformats.org/presentationml/2006/main">
  <p:tag name="AS_UNIQUEID" val="1471"/>
</p:tagLst>
</file>

<file path=ppt/tags/tag367.xml><?xml version="1.0" encoding="utf-8"?>
<p:tagLst xmlns:p="http://schemas.openxmlformats.org/presentationml/2006/main">
  <p:tag name="AS_UNIQUEID" val="1472"/>
</p:tagLst>
</file>

<file path=ppt/tags/tag368.xml><?xml version="1.0" encoding="utf-8"?>
<p:tagLst xmlns:p="http://schemas.openxmlformats.org/presentationml/2006/main">
  <p:tag name="AS_UNIQUEID" val="1473"/>
</p:tagLst>
</file>

<file path=ppt/tags/tag369.xml><?xml version="1.0" encoding="utf-8"?>
<p:tagLst xmlns:p="http://schemas.openxmlformats.org/presentationml/2006/main">
  <p:tag name="AS_UNIQUEID" val="1474"/>
</p:tagLst>
</file>

<file path=ppt/tags/tag37.xml><?xml version="1.0" encoding="utf-8"?>
<p:tagLst xmlns:p="http://schemas.openxmlformats.org/presentationml/2006/main">
  <p:tag name="AS_UNIQUEID" val="1246"/>
</p:tagLst>
</file>

<file path=ppt/tags/tag370.xml><?xml version="1.0" encoding="utf-8"?>
<p:tagLst xmlns:p="http://schemas.openxmlformats.org/presentationml/2006/main">
  <p:tag name="AS_UNIQUEID" val="1475"/>
</p:tagLst>
</file>

<file path=ppt/tags/tag371.xml><?xml version="1.0" encoding="utf-8"?>
<p:tagLst xmlns:p="http://schemas.openxmlformats.org/presentationml/2006/main">
  <p:tag name="AS_UNIQUEID" val="1476"/>
</p:tagLst>
</file>

<file path=ppt/tags/tag372.xml><?xml version="1.0" encoding="utf-8"?>
<p:tagLst xmlns:p="http://schemas.openxmlformats.org/presentationml/2006/main">
  <p:tag name="AS_UNIQUEID" val="1477"/>
</p:tagLst>
</file>

<file path=ppt/tags/tag373.xml><?xml version="1.0" encoding="utf-8"?>
<p:tagLst xmlns:p="http://schemas.openxmlformats.org/presentationml/2006/main">
  <p:tag name="AS_UNIQUEID" val="905"/>
</p:tagLst>
</file>

<file path=ppt/tags/tag374.xml><?xml version="1.0" encoding="utf-8"?>
<p:tagLst xmlns:p="http://schemas.openxmlformats.org/presentationml/2006/main">
  <p:tag name="AS_UNIQUEID" val="907"/>
</p:tagLst>
</file>

<file path=ppt/tags/tag375.xml><?xml version="1.0" encoding="utf-8"?>
<p:tagLst xmlns:p="http://schemas.openxmlformats.org/presentationml/2006/main">
  <p:tag name="AS_UNIQUEID" val="909"/>
</p:tagLst>
</file>

<file path=ppt/tags/tag376.xml><?xml version="1.0" encoding="utf-8"?>
<p:tagLst xmlns:p="http://schemas.openxmlformats.org/presentationml/2006/main">
  <p:tag name="AS_UNIQUEID" val="910"/>
</p:tagLst>
</file>

<file path=ppt/tags/tag377.xml><?xml version="1.0" encoding="utf-8"?>
<p:tagLst xmlns:p="http://schemas.openxmlformats.org/presentationml/2006/main">
  <p:tag name="AS_UNIQUEID" val="911"/>
</p:tagLst>
</file>

<file path=ppt/tags/tag378.xml><?xml version="1.0" encoding="utf-8"?>
<p:tagLst xmlns:p="http://schemas.openxmlformats.org/presentationml/2006/main">
  <p:tag name="AS_UNIQUEID" val="912"/>
</p:tagLst>
</file>

<file path=ppt/tags/tag379.xml><?xml version="1.0" encoding="utf-8"?>
<p:tagLst xmlns:p="http://schemas.openxmlformats.org/presentationml/2006/main">
  <p:tag name="AS_UNIQUEID" val="1478"/>
</p:tagLst>
</file>

<file path=ppt/tags/tag38.xml><?xml version="1.0" encoding="utf-8"?>
<p:tagLst xmlns:p="http://schemas.openxmlformats.org/presentationml/2006/main">
  <p:tag name="AS_UNIQUEID" val="1247"/>
</p:tagLst>
</file>

<file path=ppt/tags/tag380.xml><?xml version="1.0" encoding="utf-8"?>
<p:tagLst xmlns:p="http://schemas.openxmlformats.org/presentationml/2006/main">
  <p:tag name="AS_UNIQUEID" val="1479"/>
</p:tagLst>
</file>

<file path=ppt/tags/tag381.xml><?xml version="1.0" encoding="utf-8"?>
<p:tagLst xmlns:p="http://schemas.openxmlformats.org/presentationml/2006/main">
  <p:tag name="AS_UNIQUEID" val="1480"/>
</p:tagLst>
</file>

<file path=ppt/tags/tag382.xml><?xml version="1.0" encoding="utf-8"?>
<p:tagLst xmlns:p="http://schemas.openxmlformats.org/presentationml/2006/main">
  <p:tag name="AS_UNIQUEID" val="1481"/>
</p:tagLst>
</file>

<file path=ppt/tags/tag383.xml><?xml version="1.0" encoding="utf-8"?>
<p:tagLst xmlns:p="http://schemas.openxmlformats.org/presentationml/2006/main">
  <p:tag name="AS_UNIQUEID" val="1482"/>
</p:tagLst>
</file>

<file path=ppt/tags/tag384.xml><?xml version="1.0" encoding="utf-8"?>
<p:tagLst xmlns:p="http://schemas.openxmlformats.org/presentationml/2006/main">
  <p:tag name="AS_UNIQUEID" val="1483"/>
</p:tagLst>
</file>

<file path=ppt/tags/tag385.xml><?xml version="1.0" encoding="utf-8"?>
<p:tagLst xmlns:p="http://schemas.openxmlformats.org/presentationml/2006/main">
  <p:tag name="AS_UNIQUEID" val="1484"/>
</p:tagLst>
</file>

<file path=ppt/tags/tag386.xml><?xml version="1.0" encoding="utf-8"?>
<p:tagLst xmlns:p="http://schemas.openxmlformats.org/presentationml/2006/main">
  <p:tag name="AS_UNIQUEID" val="1485"/>
</p:tagLst>
</file>

<file path=ppt/tags/tag387.xml><?xml version="1.0" encoding="utf-8"?>
<p:tagLst xmlns:p="http://schemas.openxmlformats.org/presentationml/2006/main">
  <p:tag name="AS_UNIQUEID" val="1486"/>
</p:tagLst>
</file>

<file path=ppt/tags/tag388.xml><?xml version="1.0" encoding="utf-8"?>
<p:tagLst xmlns:p="http://schemas.openxmlformats.org/presentationml/2006/main">
  <p:tag name="AS_UNIQUEID" val="1487"/>
</p:tagLst>
</file>

<file path=ppt/tags/tag389.xml><?xml version="1.0" encoding="utf-8"?>
<p:tagLst xmlns:p="http://schemas.openxmlformats.org/presentationml/2006/main">
  <p:tag name="AS_UNIQUEID" val="1488"/>
</p:tagLst>
</file>

<file path=ppt/tags/tag39.xml><?xml version="1.0" encoding="utf-8"?>
<p:tagLst xmlns:p="http://schemas.openxmlformats.org/presentationml/2006/main">
  <p:tag name="AS_UNIQUEID" val="1248"/>
</p:tagLst>
</file>

<file path=ppt/tags/tag390.xml><?xml version="1.0" encoding="utf-8"?>
<p:tagLst xmlns:p="http://schemas.openxmlformats.org/presentationml/2006/main">
  <p:tag name="AS_UNIQUEID" val="1489"/>
</p:tagLst>
</file>

<file path=ppt/tags/tag391.xml><?xml version="1.0" encoding="utf-8"?>
<p:tagLst xmlns:p="http://schemas.openxmlformats.org/presentationml/2006/main">
  <p:tag name="AS_UNIQUEID" val="1490"/>
</p:tagLst>
</file>

<file path=ppt/tags/tag392.xml><?xml version="1.0" encoding="utf-8"?>
<p:tagLst xmlns:p="http://schemas.openxmlformats.org/presentationml/2006/main">
  <p:tag name="AS_UNIQUEID" val="1491"/>
</p:tagLst>
</file>

<file path=ppt/tags/tag393.xml><?xml version="1.0" encoding="utf-8"?>
<p:tagLst xmlns:p="http://schemas.openxmlformats.org/presentationml/2006/main">
  <p:tag name="AS_UNIQUEID" val="1492"/>
</p:tagLst>
</file>

<file path=ppt/tags/tag394.xml><?xml version="1.0" encoding="utf-8"?>
<p:tagLst xmlns:p="http://schemas.openxmlformats.org/presentationml/2006/main">
  <p:tag name="AS_UNIQUEID" val="1493"/>
</p:tagLst>
</file>

<file path=ppt/tags/tag395.xml><?xml version="1.0" encoding="utf-8"?>
<p:tagLst xmlns:p="http://schemas.openxmlformats.org/presentationml/2006/main">
  <p:tag name="AS_UNIQUEID" val="1494"/>
</p:tagLst>
</file>

<file path=ppt/tags/tag396.xml><?xml version="1.0" encoding="utf-8"?>
<p:tagLst xmlns:p="http://schemas.openxmlformats.org/presentationml/2006/main">
  <p:tag name="AS_UNIQUEID" val="1495"/>
</p:tagLst>
</file>

<file path=ppt/tags/tag397.xml><?xml version="1.0" encoding="utf-8"?>
<p:tagLst xmlns:p="http://schemas.openxmlformats.org/presentationml/2006/main">
  <p:tag name="AS_UNIQUEID" val="1496"/>
</p:tagLst>
</file>

<file path=ppt/tags/tag398.xml><?xml version="1.0" encoding="utf-8"?>
<p:tagLst xmlns:p="http://schemas.openxmlformats.org/presentationml/2006/main">
  <p:tag name="AS_UNIQUEID" val="1497"/>
</p:tagLst>
</file>

<file path=ppt/tags/tag399.xml><?xml version="1.0" encoding="utf-8"?>
<p:tagLst xmlns:p="http://schemas.openxmlformats.org/presentationml/2006/main">
  <p:tag name="AS_UNIQUEID" val="1498"/>
</p:tagLst>
</file>

<file path=ppt/tags/tag4.xml><?xml version="1.0" encoding="utf-8"?>
<p:tagLst xmlns:p="http://schemas.openxmlformats.org/presentationml/2006/main">
  <p:tag name="AS_UNIQUEID" val="1218"/>
</p:tagLst>
</file>

<file path=ppt/tags/tag40.xml><?xml version="1.0" encoding="utf-8"?>
<p:tagLst xmlns:p="http://schemas.openxmlformats.org/presentationml/2006/main">
  <p:tag name="AS_UNIQUEID" val="1249"/>
</p:tagLst>
</file>

<file path=ppt/tags/tag400.xml><?xml version="1.0" encoding="utf-8"?>
<p:tagLst xmlns:p="http://schemas.openxmlformats.org/presentationml/2006/main">
  <p:tag name="AS_UNIQUEID" val="1499"/>
</p:tagLst>
</file>

<file path=ppt/tags/tag401.xml><?xml version="1.0" encoding="utf-8"?>
<p:tagLst xmlns:p="http://schemas.openxmlformats.org/presentationml/2006/main">
  <p:tag name="AS_UNIQUEID" val="1500"/>
</p:tagLst>
</file>

<file path=ppt/tags/tag402.xml><?xml version="1.0" encoding="utf-8"?>
<p:tagLst xmlns:p="http://schemas.openxmlformats.org/presentationml/2006/main">
  <p:tag name="AS_UNIQUEID" val="1501"/>
</p:tagLst>
</file>

<file path=ppt/tags/tag403.xml><?xml version="1.0" encoding="utf-8"?>
<p:tagLst xmlns:p="http://schemas.openxmlformats.org/presentationml/2006/main">
  <p:tag name="AS_UNIQUEID" val="1502"/>
</p:tagLst>
</file>

<file path=ppt/tags/tag404.xml><?xml version="1.0" encoding="utf-8"?>
<p:tagLst xmlns:p="http://schemas.openxmlformats.org/presentationml/2006/main">
  <p:tag name="AS_UNIQUEID" val="1503"/>
</p:tagLst>
</file>

<file path=ppt/tags/tag405.xml><?xml version="1.0" encoding="utf-8"?>
<p:tagLst xmlns:p="http://schemas.openxmlformats.org/presentationml/2006/main">
  <p:tag name="AS_UNIQUEID" val="1504"/>
</p:tagLst>
</file>

<file path=ppt/tags/tag406.xml><?xml version="1.0" encoding="utf-8"?>
<p:tagLst xmlns:p="http://schemas.openxmlformats.org/presentationml/2006/main">
  <p:tag name="AS_UNIQUEID" val="1505"/>
</p:tagLst>
</file>

<file path=ppt/tags/tag407.xml><?xml version="1.0" encoding="utf-8"?>
<p:tagLst xmlns:p="http://schemas.openxmlformats.org/presentationml/2006/main">
  <p:tag name="AS_UNIQUEID" val="1506"/>
</p:tagLst>
</file>

<file path=ppt/tags/tag408.xml><?xml version="1.0" encoding="utf-8"?>
<p:tagLst xmlns:p="http://schemas.openxmlformats.org/presentationml/2006/main">
  <p:tag name="AS_UNIQUEID" val="1507"/>
</p:tagLst>
</file>

<file path=ppt/tags/tag409.xml><?xml version="1.0" encoding="utf-8"?>
<p:tagLst xmlns:p="http://schemas.openxmlformats.org/presentationml/2006/main">
  <p:tag name="AS_UNIQUEID" val="1508"/>
</p:tagLst>
</file>

<file path=ppt/tags/tag41.xml><?xml version="1.0" encoding="utf-8"?>
<p:tagLst xmlns:p="http://schemas.openxmlformats.org/presentationml/2006/main">
  <p:tag name="AS_UNIQUEID" val="1250"/>
</p:tagLst>
</file>

<file path=ppt/tags/tag410.xml><?xml version="1.0" encoding="utf-8"?>
<p:tagLst xmlns:p="http://schemas.openxmlformats.org/presentationml/2006/main">
  <p:tag name="AS_UNIQUEID" val="1509"/>
</p:tagLst>
</file>

<file path=ppt/tags/tag411.xml><?xml version="1.0" encoding="utf-8"?>
<p:tagLst xmlns:p="http://schemas.openxmlformats.org/presentationml/2006/main">
  <p:tag name="AS_UNIQUEID" val="1510"/>
</p:tagLst>
</file>

<file path=ppt/tags/tag412.xml><?xml version="1.0" encoding="utf-8"?>
<p:tagLst xmlns:p="http://schemas.openxmlformats.org/presentationml/2006/main">
  <p:tag name="AS_UNIQUEID" val="1511"/>
</p:tagLst>
</file>

<file path=ppt/tags/tag413.xml><?xml version="1.0" encoding="utf-8"?>
<p:tagLst xmlns:p="http://schemas.openxmlformats.org/presentationml/2006/main">
  <p:tag name="AS_UNIQUEID" val="1512"/>
</p:tagLst>
</file>

<file path=ppt/tags/tag414.xml><?xml version="1.0" encoding="utf-8"?>
<p:tagLst xmlns:p="http://schemas.openxmlformats.org/presentationml/2006/main">
  <p:tag name="AS_UNIQUEID" val="1513"/>
</p:tagLst>
</file>

<file path=ppt/tags/tag415.xml><?xml version="1.0" encoding="utf-8"?>
<p:tagLst xmlns:p="http://schemas.openxmlformats.org/presentationml/2006/main">
  <p:tag name="AS_UNIQUEID" val="1514"/>
</p:tagLst>
</file>

<file path=ppt/tags/tag416.xml><?xml version="1.0" encoding="utf-8"?>
<p:tagLst xmlns:p="http://schemas.openxmlformats.org/presentationml/2006/main">
  <p:tag name="AS_UNIQUEID" val="1515"/>
</p:tagLst>
</file>

<file path=ppt/tags/tag417.xml><?xml version="1.0" encoding="utf-8"?>
<p:tagLst xmlns:p="http://schemas.openxmlformats.org/presentationml/2006/main">
  <p:tag name="AS_UNIQUEID" val="1516"/>
</p:tagLst>
</file>

<file path=ppt/tags/tag418.xml><?xml version="1.0" encoding="utf-8"?>
<p:tagLst xmlns:p="http://schemas.openxmlformats.org/presentationml/2006/main">
  <p:tag name="AS_UNIQUEID" val="1517"/>
</p:tagLst>
</file>

<file path=ppt/tags/tag419.xml><?xml version="1.0" encoding="utf-8"?>
<p:tagLst xmlns:p="http://schemas.openxmlformats.org/presentationml/2006/main">
  <p:tag name="AS_UNIQUEID" val="1518"/>
</p:tagLst>
</file>

<file path=ppt/tags/tag42.xml><?xml version="1.0" encoding="utf-8"?>
<p:tagLst xmlns:p="http://schemas.openxmlformats.org/presentationml/2006/main">
  <p:tag name="AS_UNIQUEID" val="1251"/>
</p:tagLst>
</file>

<file path=ppt/tags/tag420.xml><?xml version="1.0" encoding="utf-8"?>
<p:tagLst xmlns:p="http://schemas.openxmlformats.org/presentationml/2006/main">
  <p:tag name="AS_UNIQUEID" val="1519"/>
</p:tagLst>
</file>

<file path=ppt/tags/tag421.xml><?xml version="1.0" encoding="utf-8"?>
<p:tagLst xmlns:p="http://schemas.openxmlformats.org/presentationml/2006/main">
  <p:tag name="AS_UNIQUEID" val="1520"/>
</p:tagLst>
</file>

<file path=ppt/tags/tag422.xml><?xml version="1.0" encoding="utf-8"?>
<p:tagLst xmlns:p="http://schemas.openxmlformats.org/presentationml/2006/main">
  <p:tag name="AS_UNIQUEID" val="1521"/>
</p:tagLst>
</file>

<file path=ppt/tags/tag423.xml><?xml version="1.0" encoding="utf-8"?>
<p:tagLst xmlns:p="http://schemas.openxmlformats.org/presentationml/2006/main">
  <p:tag name="AS_UNIQUEID" val="1522"/>
</p:tagLst>
</file>

<file path=ppt/tags/tag424.xml><?xml version="1.0" encoding="utf-8"?>
<p:tagLst xmlns:p="http://schemas.openxmlformats.org/presentationml/2006/main">
  <p:tag name="AS_UNIQUEID" val="1523"/>
</p:tagLst>
</file>

<file path=ppt/tags/tag425.xml><?xml version="1.0" encoding="utf-8"?>
<p:tagLst xmlns:p="http://schemas.openxmlformats.org/presentationml/2006/main">
  <p:tag name="AS_UNIQUEID" val="1524"/>
</p:tagLst>
</file>

<file path=ppt/tags/tag426.xml><?xml version="1.0" encoding="utf-8"?>
<p:tagLst xmlns:p="http://schemas.openxmlformats.org/presentationml/2006/main">
  <p:tag name="AS_UNIQUEID" val="1525"/>
</p:tagLst>
</file>

<file path=ppt/tags/tag427.xml><?xml version="1.0" encoding="utf-8"?>
<p:tagLst xmlns:p="http://schemas.openxmlformats.org/presentationml/2006/main">
  <p:tag name="AS_UNIQUEID" val="1526"/>
</p:tagLst>
</file>

<file path=ppt/tags/tag428.xml><?xml version="1.0" encoding="utf-8"?>
<p:tagLst xmlns:p="http://schemas.openxmlformats.org/presentationml/2006/main">
  <p:tag name="AS_UNIQUEID" val="1527"/>
</p:tagLst>
</file>

<file path=ppt/tags/tag429.xml><?xml version="1.0" encoding="utf-8"?>
<p:tagLst xmlns:p="http://schemas.openxmlformats.org/presentationml/2006/main">
  <p:tag name="AS_UNIQUEID" val="1528"/>
</p:tagLst>
</file>

<file path=ppt/tags/tag43.xml><?xml version="1.0" encoding="utf-8"?>
<p:tagLst xmlns:p="http://schemas.openxmlformats.org/presentationml/2006/main">
  <p:tag name="AS_UNIQUEID" val="1252"/>
</p:tagLst>
</file>

<file path=ppt/tags/tag430.xml><?xml version="1.0" encoding="utf-8"?>
<p:tagLst xmlns:p="http://schemas.openxmlformats.org/presentationml/2006/main">
  <p:tag name="AS_UNIQUEID" val="1529"/>
</p:tagLst>
</file>

<file path=ppt/tags/tag431.xml><?xml version="1.0" encoding="utf-8"?>
<p:tagLst xmlns:p="http://schemas.openxmlformats.org/presentationml/2006/main">
  <p:tag name="AS_UNIQUEID" val="1530"/>
</p:tagLst>
</file>

<file path=ppt/tags/tag432.xml><?xml version="1.0" encoding="utf-8"?>
<p:tagLst xmlns:p="http://schemas.openxmlformats.org/presentationml/2006/main">
  <p:tag name="AS_UNIQUEID" val="1531"/>
</p:tagLst>
</file>

<file path=ppt/tags/tag433.xml><?xml version="1.0" encoding="utf-8"?>
<p:tagLst xmlns:p="http://schemas.openxmlformats.org/presentationml/2006/main">
  <p:tag name="AS_UNIQUEID" val="1532"/>
</p:tagLst>
</file>

<file path=ppt/tags/tag434.xml><?xml version="1.0" encoding="utf-8"?>
<p:tagLst xmlns:p="http://schemas.openxmlformats.org/presentationml/2006/main">
  <p:tag name="AS_UNIQUEID" val="1533"/>
</p:tagLst>
</file>

<file path=ppt/tags/tag435.xml><?xml version="1.0" encoding="utf-8"?>
<p:tagLst xmlns:p="http://schemas.openxmlformats.org/presentationml/2006/main">
  <p:tag name="AS_UNIQUEID" val="1534"/>
</p:tagLst>
</file>

<file path=ppt/tags/tag436.xml><?xml version="1.0" encoding="utf-8"?>
<p:tagLst xmlns:p="http://schemas.openxmlformats.org/presentationml/2006/main">
  <p:tag name="AS_UNIQUEID" val="1039"/>
</p:tagLst>
</file>

<file path=ppt/tags/tag437.xml><?xml version="1.0" encoding="utf-8"?>
<p:tagLst xmlns:p="http://schemas.openxmlformats.org/presentationml/2006/main">
  <p:tag name="AS_UNIQUEID" val="1040"/>
</p:tagLst>
</file>

<file path=ppt/tags/tag438.xml><?xml version="1.0" encoding="utf-8"?>
<p:tagLst xmlns:p="http://schemas.openxmlformats.org/presentationml/2006/main">
  <p:tag name="AS_UNIQUEID" val="1041"/>
</p:tagLst>
</file>

<file path=ppt/tags/tag439.xml><?xml version="1.0" encoding="utf-8"?>
<p:tagLst xmlns:p="http://schemas.openxmlformats.org/presentationml/2006/main">
  <p:tag name="AS_UNIQUEID" val="1042"/>
</p:tagLst>
</file>

<file path=ppt/tags/tag44.xml><?xml version="1.0" encoding="utf-8"?>
<p:tagLst xmlns:p="http://schemas.openxmlformats.org/presentationml/2006/main">
  <p:tag name="AS_UNIQUEID" val="1253"/>
</p:tagLst>
</file>

<file path=ppt/tags/tag440.xml><?xml version="1.0" encoding="utf-8"?>
<p:tagLst xmlns:p="http://schemas.openxmlformats.org/presentationml/2006/main">
  <p:tag name="AS_UNIQUEID" val="1043"/>
</p:tagLst>
</file>

<file path=ppt/tags/tag441.xml><?xml version="1.0" encoding="utf-8"?>
<p:tagLst xmlns:p="http://schemas.openxmlformats.org/presentationml/2006/main">
  <p:tag name="AS_UNIQUEID" val="1044"/>
</p:tagLst>
</file>

<file path=ppt/tags/tag442.xml><?xml version="1.0" encoding="utf-8"?>
<p:tagLst xmlns:p="http://schemas.openxmlformats.org/presentationml/2006/main">
  <p:tag name="AS_UNIQUEID" val="1045"/>
</p:tagLst>
</file>

<file path=ppt/tags/tag443.xml><?xml version="1.0" encoding="utf-8"?>
<p:tagLst xmlns:p="http://schemas.openxmlformats.org/presentationml/2006/main">
  <p:tag name="AS_UNIQUEID" val="1046"/>
</p:tagLst>
</file>

<file path=ppt/tags/tag444.xml><?xml version="1.0" encoding="utf-8"?>
<p:tagLst xmlns:p="http://schemas.openxmlformats.org/presentationml/2006/main">
  <p:tag name="AS_UNIQUEID" val="1047"/>
</p:tagLst>
</file>

<file path=ppt/tags/tag445.xml><?xml version="1.0" encoding="utf-8"?>
<p:tagLst xmlns:p="http://schemas.openxmlformats.org/presentationml/2006/main">
  <p:tag name="AS_UNIQUEID" val="1535"/>
</p:tagLst>
</file>

<file path=ppt/tags/tag446.xml><?xml version="1.0" encoding="utf-8"?>
<p:tagLst xmlns:p="http://schemas.openxmlformats.org/presentationml/2006/main">
  <p:tag name="AS_UNIQUEID" val="1123"/>
</p:tagLst>
</file>

<file path=ppt/tags/tag447.xml><?xml version="1.0" encoding="utf-8"?>
<p:tagLst xmlns:p="http://schemas.openxmlformats.org/presentationml/2006/main">
  <p:tag name="AS_UNIQUEID" val="1124"/>
</p:tagLst>
</file>

<file path=ppt/tags/tag448.xml><?xml version="1.0" encoding="utf-8"?>
<p:tagLst xmlns:p="http://schemas.openxmlformats.org/presentationml/2006/main">
  <p:tag name="AS_UNIQUEID" val="1125"/>
</p:tagLst>
</file>

<file path=ppt/tags/tag449.xml><?xml version="1.0" encoding="utf-8"?>
<p:tagLst xmlns:p="http://schemas.openxmlformats.org/presentationml/2006/main">
  <p:tag name="AS_UNIQUEID" val="1536"/>
</p:tagLst>
</file>

<file path=ppt/tags/tag45.xml><?xml version="1.0" encoding="utf-8"?>
<p:tagLst xmlns:p="http://schemas.openxmlformats.org/presentationml/2006/main">
  <p:tag name="AS_UNIQUEID" val="1254"/>
</p:tagLst>
</file>

<file path=ppt/tags/tag450.xml><?xml version="1.0" encoding="utf-8"?>
<p:tagLst xmlns:p="http://schemas.openxmlformats.org/presentationml/2006/main">
  <p:tag name="AS_UNIQUEID" val="1537"/>
</p:tagLst>
</file>

<file path=ppt/tags/tag451.xml><?xml version="1.0" encoding="utf-8"?>
<p:tagLst xmlns:p="http://schemas.openxmlformats.org/presentationml/2006/main">
  <p:tag name="AS_UNIQUEID" val="1049"/>
</p:tagLst>
</file>

<file path=ppt/tags/tag452.xml><?xml version="1.0" encoding="utf-8"?>
<p:tagLst xmlns:p="http://schemas.openxmlformats.org/presentationml/2006/main">
  <p:tag name="AS_UNIQUEID" val="1050"/>
</p:tagLst>
</file>

<file path=ppt/tags/tag453.xml><?xml version="1.0" encoding="utf-8"?>
<p:tagLst xmlns:p="http://schemas.openxmlformats.org/presentationml/2006/main">
  <p:tag name="AS_UNIQUEID" val="1051"/>
</p:tagLst>
</file>

<file path=ppt/tags/tag454.xml><?xml version="1.0" encoding="utf-8"?>
<p:tagLst xmlns:p="http://schemas.openxmlformats.org/presentationml/2006/main">
  <p:tag name="AS_UNIQUEID" val="1052"/>
</p:tagLst>
</file>

<file path=ppt/tags/tag455.xml><?xml version="1.0" encoding="utf-8"?>
<p:tagLst xmlns:p="http://schemas.openxmlformats.org/presentationml/2006/main">
  <p:tag name="AS_UNIQUEID" val="1053"/>
</p:tagLst>
</file>

<file path=ppt/tags/tag456.xml><?xml version="1.0" encoding="utf-8"?>
<p:tagLst xmlns:p="http://schemas.openxmlformats.org/presentationml/2006/main">
  <p:tag name="AS_UNIQUEID" val="1054"/>
</p:tagLst>
</file>

<file path=ppt/tags/tag457.xml><?xml version="1.0" encoding="utf-8"?>
<p:tagLst xmlns:p="http://schemas.openxmlformats.org/presentationml/2006/main">
  <p:tag name="AS_UNIQUEID" val="1055"/>
</p:tagLst>
</file>

<file path=ppt/tags/tag458.xml><?xml version="1.0" encoding="utf-8"?>
<p:tagLst xmlns:p="http://schemas.openxmlformats.org/presentationml/2006/main">
  <p:tag name="AS_UNIQUEID" val="1056"/>
</p:tagLst>
</file>

<file path=ppt/tags/tag459.xml><?xml version="1.0" encoding="utf-8"?>
<p:tagLst xmlns:p="http://schemas.openxmlformats.org/presentationml/2006/main">
  <p:tag name="AS_UNIQUEID" val="1057"/>
</p:tagLst>
</file>

<file path=ppt/tags/tag46.xml><?xml version="1.0" encoding="utf-8"?>
<p:tagLst xmlns:p="http://schemas.openxmlformats.org/presentationml/2006/main">
  <p:tag name="AS_UNIQUEID" val="1255"/>
</p:tagLst>
</file>

<file path=ppt/tags/tag460.xml><?xml version="1.0" encoding="utf-8"?>
<p:tagLst xmlns:p="http://schemas.openxmlformats.org/presentationml/2006/main">
  <p:tag name="AS_UNIQUEID" val="1538"/>
</p:tagLst>
</file>

<file path=ppt/tags/tag461.xml><?xml version="1.0" encoding="utf-8"?>
<p:tagLst xmlns:p="http://schemas.openxmlformats.org/presentationml/2006/main">
  <p:tag name="AS_UNIQUEID" val="1059"/>
</p:tagLst>
</file>

<file path=ppt/tags/tag462.xml><?xml version="1.0" encoding="utf-8"?>
<p:tagLst xmlns:p="http://schemas.openxmlformats.org/presentationml/2006/main">
  <p:tag name="AS_UNIQUEID" val="1060"/>
</p:tagLst>
</file>

<file path=ppt/tags/tag463.xml><?xml version="1.0" encoding="utf-8"?>
<p:tagLst xmlns:p="http://schemas.openxmlformats.org/presentationml/2006/main">
  <p:tag name="AS_UNIQUEID" val="1061"/>
</p:tagLst>
</file>

<file path=ppt/tags/tag464.xml><?xml version="1.0" encoding="utf-8"?>
<p:tagLst xmlns:p="http://schemas.openxmlformats.org/presentationml/2006/main">
  <p:tag name="AS_UNIQUEID" val="1062"/>
</p:tagLst>
</file>

<file path=ppt/tags/tag465.xml><?xml version="1.0" encoding="utf-8"?>
<p:tagLst xmlns:p="http://schemas.openxmlformats.org/presentationml/2006/main">
  <p:tag name="AS_UNIQUEID" val="1063"/>
</p:tagLst>
</file>

<file path=ppt/tags/tag466.xml><?xml version="1.0" encoding="utf-8"?>
<p:tagLst xmlns:p="http://schemas.openxmlformats.org/presentationml/2006/main">
  <p:tag name="AS_UNIQUEID" val="1064"/>
</p:tagLst>
</file>

<file path=ppt/tags/tag467.xml><?xml version="1.0" encoding="utf-8"?>
<p:tagLst xmlns:p="http://schemas.openxmlformats.org/presentationml/2006/main">
  <p:tag name="AS_UNIQUEID" val="1065"/>
</p:tagLst>
</file>

<file path=ppt/tags/tag468.xml><?xml version="1.0" encoding="utf-8"?>
<p:tagLst xmlns:p="http://schemas.openxmlformats.org/presentationml/2006/main">
  <p:tag name="AS_UNIQUEID" val="1066"/>
</p:tagLst>
</file>

<file path=ppt/tags/tag469.xml><?xml version="1.0" encoding="utf-8"?>
<p:tagLst xmlns:p="http://schemas.openxmlformats.org/presentationml/2006/main">
  <p:tag name="AS_UNIQUEID" val="1067"/>
</p:tagLst>
</file>

<file path=ppt/tags/tag47.xml><?xml version="1.0" encoding="utf-8"?>
<p:tagLst xmlns:p="http://schemas.openxmlformats.org/presentationml/2006/main">
  <p:tag name="AS_UNIQUEID" val="1256"/>
</p:tagLst>
</file>

<file path=ppt/tags/tag470.xml><?xml version="1.0" encoding="utf-8"?>
<p:tagLst xmlns:p="http://schemas.openxmlformats.org/presentationml/2006/main">
  <p:tag name="AS_UNIQUEID" val="1539"/>
</p:tagLst>
</file>

<file path=ppt/tags/tag471.xml><?xml version="1.0" encoding="utf-8"?>
<p:tagLst xmlns:p="http://schemas.openxmlformats.org/presentationml/2006/main">
  <p:tag name="AS_UNIQUEID" val="1069"/>
</p:tagLst>
</file>

<file path=ppt/tags/tag472.xml><?xml version="1.0" encoding="utf-8"?>
<p:tagLst xmlns:p="http://schemas.openxmlformats.org/presentationml/2006/main">
  <p:tag name="AS_UNIQUEID" val="1070"/>
</p:tagLst>
</file>

<file path=ppt/tags/tag473.xml><?xml version="1.0" encoding="utf-8"?>
<p:tagLst xmlns:p="http://schemas.openxmlformats.org/presentationml/2006/main">
  <p:tag name="AS_UNIQUEID" val="1071"/>
</p:tagLst>
</file>

<file path=ppt/tags/tag474.xml><?xml version="1.0" encoding="utf-8"?>
<p:tagLst xmlns:p="http://schemas.openxmlformats.org/presentationml/2006/main">
  <p:tag name="AS_UNIQUEID" val="1072"/>
</p:tagLst>
</file>

<file path=ppt/tags/tag475.xml><?xml version="1.0" encoding="utf-8"?>
<p:tagLst xmlns:p="http://schemas.openxmlformats.org/presentationml/2006/main">
  <p:tag name="AS_UNIQUEID" val="1073"/>
</p:tagLst>
</file>

<file path=ppt/tags/tag476.xml><?xml version="1.0" encoding="utf-8"?>
<p:tagLst xmlns:p="http://schemas.openxmlformats.org/presentationml/2006/main">
  <p:tag name="AS_UNIQUEID" val="1074"/>
</p:tagLst>
</file>

<file path=ppt/tags/tag477.xml><?xml version="1.0" encoding="utf-8"?>
<p:tagLst xmlns:p="http://schemas.openxmlformats.org/presentationml/2006/main">
  <p:tag name="AS_UNIQUEID" val="1075"/>
</p:tagLst>
</file>

<file path=ppt/tags/tag478.xml><?xml version="1.0" encoding="utf-8"?>
<p:tagLst xmlns:p="http://schemas.openxmlformats.org/presentationml/2006/main">
  <p:tag name="AS_UNIQUEID" val="1076"/>
</p:tagLst>
</file>

<file path=ppt/tags/tag479.xml><?xml version="1.0" encoding="utf-8"?>
<p:tagLst xmlns:p="http://schemas.openxmlformats.org/presentationml/2006/main">
  <p:tag name="AS_UNIQUEID" val="1077"/>
</p:tagLst>
</file>

<file path=ppt/tags/tag48.xml><?xml version="1.0" encoding="utf-8"?>
<p:tagLst xmlns:p="http://schemas.openxmlformats.org/presentationml/2006/main">
  <p:tag name="AS_UNIQUEID" val="1257"/>
</p:tagLst>
</file>

<file path=ppt/tags/tag480.xml><?xml version="1.0" encoding="utf-8"?>
<p:tagLst xmlns:p="http://schemas.openxmlformats.org/presentationml/2006/main">
  <p:tag name="AS_UNIQUEID" val="1540"/>
</p:tagLst>
</file>

<file path=ppt/tags/tag481.xml><?xml version="1.0" encoding="utf-8"?>
<p:tagLst xmlns:p="http://schemas.openxmlformats.org/presentationml/2006/main">
  <p:tag name="AS_UNIQUEID" val="1541"/>
</p:tagLst>
</file>

<file path=ppt/tags/tag482.xml><?xml version="1.0" encoding="utf-8"?>
<p:tagLst xmlns:p="http://schemas.openxmlformats.org/presentationml/2006/main">
  <p:tag name="AS_UNIQUEID" val="1542"/>
</p:tagLst>
</file>

<file path=ppt/tags/tag483.xml><?xml version="1.0" encoding="utf-8"?>
<p:tagLst xmlns:p="http://schemas.openxmlformats.org/presentationml/2006/main">
  <p:tag name="AS_UNIQUEID" val="1543"/>
</p:tagLst>
</file>

<file path=ppt/tags/tag484.xml><?xml version="1.0" encoding="utf-8"?>
<p:tagLst xmlns:p="http://schemas.openxmlformats.org/presentationml/2006/main">
  <p:tag name="AS_UNIQUEID" val="1544"/>
</p:tagLst>
</file>

<file path=ppt/tags/tag485.xml><?xml version="1.0" encoding="utf-8"?>
<p:tagLst xmlns:p="http://schemas.openxmlformats.org/presentationml/2006/main">
  <p:tag name="AS_UNIQUEID" val="1545"/>
</p:tagLst>
</file>

<file path=ppt/tags/tag486.xml><?xml version="1.0" encoding="utf-8"?>
<p:tagLst xmlns:p="http://schemas.openxmlformats.org/presentationml/2006/main">
  <p:tag name="AS_UNIQUEID" val="1546"/>
</p:tagLst>
</file>

<file path=ppt/tags/tag487.xml><?xml version="1.0" encoding="utf-8"?>
<p:tagLst xmlns:p="http://schemas.openxmlformats.org/presentationml/2006/main">
  <p:tag name="AS_UNIQUEID" val="1547"/>
</p:tagLst>
</file>

<file path=ppt/tags/tag488.xml><?xml version="1.0" encoding="utf-8"?>
<p:tagLst xmlns:p="http://schemas.openxmlformats.org/presentationml/2006/main">
  <p:tag name="AS_UNIQUEID" val="1548"/>
</p:tagLst>
</file>

<file path=ppt/tags/tag489.xml><?xml version="1.0" encoding="utf-8"?>
<p:tagLst xmlns:p="http://schemas.openxmlformats.org/presentationml/2006/main">
  <p:tag name="AS_UNIQUEID" val="1549"/>
</p:tagLst>
</file>

<file path=ppt/tags/tag49.xml><?xml version="1.0" encoding="utf-8"?>
<p:tagLst xmlns:p="http://schemas.openxmlformats.org/presentationml/2006/main">
  <p:tag name="AS_UNIQUEID" val="1258"/>
</p:tagLst>
</file>

<file path=ppt/tags/tag490.xml><?xml version="1.0" encoding="utf-8"?>
<p:tagLst xmlns:p="http://schemas.openxmlformats.org/presentationml/2006/main">
  <p:tag name="AS_UNIQUEID" val="1550"/>
</p:tagLst>
</file>

<file path=ppt/tags/tag491.xml><?xml version="1.0" encoding="utf-8"?>
<p:tagLst xmlns:p="http://schemas.openxmlformats.org/presentationml/2006/main">
  <p:tag name="AS_UNIQUEID" val="1551"/>
</p:tagLst>
</file>

<file path=ppt/tags/tag492.xml><?xml version="1.0" encoding="utf-8"?>
<p:tagLst xmlns:p="http://schemas.openxmlformats.org/presentationml/2006/main">
  <p:tag name="AS_UNIQUEID" val="1552"/>
</p:tagLst>
</file>

<file path=ppt/tags/tag493.xml><?xml version="1.0" encoding="utf-8"?>
<p:tagLst xmlns:p="http://schemas.openxmlformats.org/presentationml/2006/main">
  <p:tag name="AS_UNIQUEID" val="1553"/>
</p:tagLst>
</file>

<file path=ppt/tags/tag494.xml><?xml version="1.0" encoding="utf-8"?>
<p:tagLst xmlns:p="http://schemas.openxmlformats.org/presentationml/2006/main">
  <p:tag name="AS_UNIQUEID" val="1554"/>
</p:tagLst>
</file>

<file path=ppt/tags/tag495.xml><?xml version="1.0" encoding="utf-8"?>
<p:tagLst xmlns:p="http://schemas.openxmlformats.org/presentationml/2006/main">
  <p:tag name="AS_UNIQUEID" val="1555"/>
</p:tagLst>
</file>

<file path=ppt/tags/tag496.xml><?xml version="1.0" encoding="utf-8"?>
<p:tagLst xmlns:p="http://schemas.openxmlformats.org/presentationml/2006/main">
  <p:tag name="AS_UNIQUEID" val="1556"/>
</p:tagLst>
</file>

<file path=ppt/tags/tag497.xml><?xml version="1.0" encoding="utf-8"?>
<p:tagLst xmlns:p="http://schemas.openxmlformats.org/presentationml/2006/main">
  <p:tag name="AS_UNIQUEID" val="1557"/>
</p:tagLst>
</file>

<file path=ppt/tags/tag498.xml><?xml version="1.0" encoding="utf-8"?>
<p:tagLst xmlns:p="http://schemas.openxmlformats.org/presentationml/2006/main">
  <p:tag name="AS_UNIQUEID" val="1558"/>
</p:tagLst>
</file>

<file path=ppt/tags/tag499.xml><?xml version="1.0" encoding="utf-8"?>
<p:tagLst xmlns:p="http://schemas.openxmlformats.org/presentationml/2006/main">
  <p:tag name="AS_UNIQUEID" val="1559"/>
</p:tagLst>
</file>

<file path=ppt/tags/tag5.xml><?xml version="1.0" encoding="utf-8"?>
<p:tagLst xmlns:p="http://schemas.openxmlformats.org/presentationml/2006/main">
  <p:tag name="AS_UNIQUEID" val="1219"/>
</p:tagLst>
</file>

<file path=ppt/tags/tag50.xml><?xml version="1.0" encoding="utf-8"?>
<p:tagLst xmlns:p="http://schemas.openxmlformats.org/presentationml/2006/main">
  <p:tag name="AS_UNIQUEID" val="1259"/>
</p:tagLst>
</file>

<file path=ppt/tags/tag500.xml><?xml version="1.0" encoding="utf-8"?>
<p:tagLst xmlns:p="http://schemas.openxmlformats.org/presentationml/2006/main">
  <p:tag name="AS_UNIQUEID" val="1560"/>
</p:tagLst>
</file>

<file path=ppt/tags/tag501.xml><?xml version="1.0" encoding="utf-8"?>
<p:tagLst xmlns:p="http://schemas.openxmlformats.org/presentationml/2006/main">
  <p:tag name="AS_UNIQUEID" val="1561"/>
</p:tagLst>
</file>

<file path=ppt/tags/tag502.xml><?xml version="1.0" encoding="utf-8"?>
<p:tagLst xmlns:p="http://schemas.openxmlformats.org/presentationml/2006/main">
  <p:tag name="AS_UNIQUEID" val="1562"/>
</p:tagLst>
</file>

<file path=ppt/tags/tag503.xml><?xml version="1.0" encoding="utf-8"?>
<p:tagLst xmlns:p="http://schemas.openxmlformats.org/presentationml/2006/main">
  <p:tag name="AS_UNIQUEID" val="1563"/>
</p:tagLst>
</file>

<file path=ppt/tags/tag504.xml><?xml version="1.0" encoding="utf-8"?>
<p:tagLst xmlns:p="http://schemas.openxmlformats.org/presentationml/2006/main">
  <p:tag name="AS_UNIQUEID" val="1564"/>
</p:tagLst>
</file>

<file path=ppt/tags/tag505.xml><?xml version="1.0" encoding="utf-8"?>
<p:tagLst xmlns:p="http://schemas.openxmlformats.org/presentationml/2006/main">
  <p:tag name="AS_UNIQUEID" val="1565"/>
</p:tagLst>
</file>

<file path=ppt/tags/tag506.xml><?xml version="1.0" encoding="utf-8"?>
<p:tagLst xmlns:p="http://schemas.openxmlformats.org/presentationml/2006/main">
  <p:tag name="AS_UNIQUEID" val="1566"/>
</p:tagLst>
</file>

<file path=ppt/tags/tag507.xml><?xml version="1.0" encoding="utf-8"?>
<p:tagLst xmlns:p="http://schemas.openxmlformats.org/presentationml/2006/main">
  <p:tag name="AS_UNIQUEID" val="1567"/>
</p:tagLst>
</file>

<file path=ppt/tags/tag508.xml><?xml version="1.0" encoding="utf-8"?>
<p:tagLst xmlns:p="http://schemas.openxmlformats.org/presentationml/2006/main">
  <p:tag name="AS_UNIQUEID" val="1568"/>
</p:tagLst>
</file>

<file path=ppt/tags/tag509.xml><?xml version="1.0" encoding="utf-8"?>
<p:tagLst xmlns:p="http://schemas.openxmlformats.org/presentationml/2006/main">
  <p:tag name="AS_UNIQUEID" val="1569"/>
</p:tagLst>
</file>

<file path=ppt/tags/tag51.xml><?xml version="1.0" encoding="utf-8"?>
<p:tagLst xmlns:p="http://schemas.openxmlformats.org/presentationml/2006/main">
  <p:tag name="AS_UNIQUEID" val="1260"/>
</p:tagLst>
</file>

<file path=ppt/tags/tag510.xml><?xml version="1.0" encoding="utf-8"?>
<p:tagLst xmlns:p="http://schemas.openxmlformats.org/presentationml/2006/main">
  <p:tag name="AS_UNIQUEID" val="1570"/>
</p:tagLst>
</file>

<file path=ppt/tags/tag511.xml><?xml version="1.0" encoding="utf-8"?>
<p:tagLst xmlns:p="http://schemas.openxmlformats.org/presentationml/2006/main">
  <p:tag name="AS_UNIQUEID" val="1571"/>
</p:tagLst>
</file>

<file path=ppt/tags/tag512.xml><?xml version="1.0" encoding="utf-8"?>
<p:tagLst xmlns:p="http://schemas.openxmlformats.org/presentationml/2006/main">
  <p:tag name="AS_UNIQUEID" val="1572"/>
</p:tagLst>
</file>

<file path=ppt/tags/tag513.xml><?xml version="1.0" encoding="utf-8"?>
<p:tagLst xmlns:p="http://schemas.openxmlformats.org/presentationml/2006/main">
  <p:tag name="AS_UNIQUEID" val="1573"/>
</p:tagLst>
</file>

<file path=ppt/tags/tag514.xml><?xml version="1.0" encoding="utf-8"?>
<p:tagLst xmlns:p="http://schemas.openxmlformats.org/presentationml/2006/main">
  <p:tag name="AS_UNIQUEID" val="1574"/>
</p:tagLst>
</file>

<file path=ppt/tags/tag515.xml><?xml version="1.0" encoding="utf-8"?>
<p:tagLst xmlns:p="http://schemas.openxmlformats.org/presentationml/2006/main">
  <p:tag name="AS_UNIQUEID" val="1575"/>
  <p:tag name="KSO_WM_UNIT_TABLE_BEAUTIFY" val="smartTable{f5b867cd-6e6b-4ed9-82b3-f334e2e168db}"/>
  <p:tag name="TABLE_COLORIDX" val="l"/>
  <p:tag name="TABLE_EMPHASIZE_COLOR" val="8684935"/>
  <p:tag name="TABLE_ENDDRAG_ORIGIN_RECT" val="706*323"/>
  <p:tag name="TABLE_ENDDRAG_RECT" val="170*166*706*323"/>
  <p:tag name="TABLE_ONEKEY_SKIN_IDX" val="0"/>
  <p:tag name="TABLE_RECT" val="265.85*187.435*428.3*302.4"/>
  <p:tag name="TABLE_SKINIDX" val="-1"/>
</p:tagLst>
</file>

<file path=ppt/tags/tag516.xml><?xml version="1.0" encoding="utf-8"?>
<p:tagLst xmlns:p="http://schemas.openxmlformats.org/presentationml/2006/main">
  <p:tag name="AS_UNIQUEID" val="1576"/>
</p:tagLst>
</file>

<file path=ppt/tags/tag517.xml><?xml version="1.0" encoding="utf-8"?>
<p:tagLst xmlns:p="http://schemas.openxmlformats.org/presentationml/2006/main">
  <p:tag name="AS_UNIQUEID" val="1577"/>
</p:tagLst>
</file>

<file path=ppt/tags/tag518.xml><?xml version="1.0" encoding="utf-8"?>
<p:tagLst xmlns:p="http://schemas.openxmlformats.org/presentationml/2006/main">
  <p:tag name="AS_UNIQUEID" val="1578"/>
</p:tagLst>
</file>

<file path=ppt/tags/tag519.xml><?xml version="1.0" encoding="utf-8"?>
<p:tagLst xmlns:p="http://schemas.openxmlformats.org/presentationml/2006/main">
  <p:tag name="AS_UNIQUEID" val="1579"/>
</p:tagLst>
</file>

<file path=ppt/tags/tag52.xml><?xml version="1.0" encoding="utf-8"?>
<p:tagLst xmlns:p="http://schemas.openxmlformats.org/presentationml/2006/main">
  <p:tag name="AS_UNIQUEID" val="1261"/>
</p:tagLst>
</file>

<file path=ppt/tags/tag520.xml><?xml version="1.0" encoding="utf-8"?>
<p:tagLst xmlns:p="http://schemas.openxmlformats.org/presentationml/2006/main">
  <p:tag name="AS_UNIQUEID" val="1580"/>
</p:tagLst>
</file>

<file path=ppt/tags/tag521.xml><?xml version="1.0" encoding="utf-8"?>
<p:tagLst xmlns:p="http://schemas.openxmlformats.org/presentationml/2006/main">
  <p:tag name="AS_UNIQUEID" val="1581"/>
</p:tagLst>
</file>

<file path=ppt/tags/tag522.xml><?xml version="1.0" encoding="utf-8"?>
<p:tagLst xmlns:p="http://schemas.openxmlformats.org/presentationml/2006/main">
  <p:tag name="AS_UNIQUEID" val="1582"/>
</p:tagLst>
</file>

<file path=ppt/tags/tag523.xml><?xml version="1.0" encoding="utf-8"?>
<p:tagLst xmlns:p="http://schemas.openxmlformats.org/presentationml/2006/main">
  <p:tag name="AS_UNIQUEID" val="1583"/>
  <p:tag name="KSO_WM_UNIT_TABLE_BEAUTIFY" val="smartTable{03d1f3ab-7a6f-4d7e-8c4e-0014f1db847f}"/>
  <p:tag name="TABLE_COLORIDX" val="l"/>
  <p:tag name="TABLE_EMPHASIZE_COLOR" val="6579300"/>
  <p:tag name="TABLE_ENDDRAG_ORIGIN_RECT" val="744*369"/>
  <p:tag name="TABLE_ENDDRAG_RECT" val="157*65*744*369"/>
  <p:tag name="TABLE_ONEKEY_SKIN_IDX" val="0"/>
  <p:tag name="TABLE_RECT" val="265.85*118.8*428.3*302.4"/>
  <p:tag name="TABLE_SKINIDX" val="-1"/>
</p:tagLst>
</file>

<file path=ppt/tags/tag524.xml><?xml version="1.0" encoding="utf-8"?>
<p:tagLst xmlns:p="http://schemas.openxmlformats.org/presentationml/2006/main">
  <p:tag name="AS_UNIQUEID" val="1584"/>
</p:tagLst>
</file>

<file path=ppt/tags/tag525.xml><?xml version="1.0" encoding="utf-8"?>
<p:tagLst xmlns:p="http://schemas.openxmlformats.org/presentationml/2006/main">
  <p:tag name="AS_UNIQUEID" val="1585"/>
</p:tagLst>
</file>

<file path=ppt/tags/tag526.xml><?xml version="1.0" encoding="utf-8"?>
<p:tagLst xmlns:p="http://schemas.openxmlformats.org/presentationml/2006/main">
  <p:tag name="AS_UNIQUEID" val="1586"/>
</p:tagLst>
</file>

<file path=ppt/tags/tag527.xml><?xml version="1.0" encoding="utf-8"?>
<p:tagLst xmlns:p="http://schemas.openxmlformats.org/presentationml/2006/main">
  <p:tag name="AS_UNIQUEID" val="1587"/>
</p:tagLst>
</file>

<file path=ppt/tags/tag528.xml><?xml version="1.0" encoding="utf-8"?>
<p:tagLst xmlns:p="http://schemas.openxmlformats.org/presentationml/2006/main">
  <p:tag name="AS_UNIQUEID" val="1588"/>
</p:tagLst>
</file>

<file path=ppt/tags/tag529.xml><?xml version="1.0" encoding="utf-8"?>
<p:tagLst xmlns:p="http://schemas.openxmlformats.org/presentationml/2006/main">
  <p:tag name="AS_UNIQUEID" val="1589"/>
</p:tagLst>
</file>

<file path=ppt/tags/tag53.xml><?xml version="1.0" encoding="utf-8"?>
<p:tagLst xmlns:p="http://schemas.openxmlformats.org/presentationml/2006/main">
  <p:tag name="AS_UNIQUEID" val="1262"/>
</p:tagLst>
</file>

<file path=ppt/tags/tag530.xml><?xml version="1.0" encoding="utf-8"?>
<p:tagLst xmlns:p="http://schemas.openxmlformats.org/presentationml/2006/main">
  <p:tag name="AS_UNIQUEID" val="1091"/>
</p:tagLst>
</file>

<file path=ppt/tags/tag531.xml><?xml version="1.0" encoding="utf-8"?>
<p:tagLst xmlns:p="http://schemas.openxmlformats.org/presentationml/2006/main">
  <p:tag name="AS_UNIQUEID" val="1092"/>
</p:tagLst>
</file>

<file path=ppt/tags/tag532.xml><?xml version="1.0" encoding="utf-8"?>
<p:tagLst xmlns:p="http://schemas.openxmlformats.org/presentationml/2006/main">
  <p:tag name="AS_UNIQUEID" val="1093"/>
</p:tagLst>
</file>

<file path=ppt/tags/tag533.xml><?xml version="1.0" encoding="utf-8"?>
<p:tagLst xmlns:p="http://schemas.openxmlformats.org/presentationml/2006/main">
  <p:tag name="AS_UNIQUEID" val="1094"/>
</p:tagLst>
</file>

<file path=ppt/tags/tag534.xml><?xml version="1.0" encoding="utf-8"?>
<p:tagLst xmlns:p="http://schemas.openxmlformats.org/presentationml/2006/main">
  <p:tag name="AS_UNIQUEID" val="1095"/>
</p:tagLst>
</file>

<file path=ppt/tags/tag535.xml><?xml version="1.0" encoding="utf-8"?>
<p:tagLst xmlns:p="http://schemas.openxmlformats.org/presentationml/2006/main">
  <p:tag name="AS_UNIQUEID" val="1096"/>
</p:tagLst>
</file>

<file path=ppt/tags/tag536.xml><?xml version="1.0" encoding="utf-8"?>
<p:tagLst xmlns:p="http://schemas.openxmlformats.org/presentationml/2006/main">
  <p:tag name="AS_UNIQUEID" val="1097"/>
</p:tagLst>
</file>

<file path=ppt/tags/tag537.xml><?xml version="1.0" encoding="utf-8"?>
<p:tagLst xmlns:p="http://schemas.openxmlformats.org/presentationml/2006/main">
  <p:tag name="AS_UNIQUEID" val="1098"/>
</p:tagLst>
</file>

<file path=ppt/tags/tag538.xml><?xml version="1.0" encoding="utf-8"?>
<p:tagLst xmlns:p="http://schemas.openxmlformats.org/presentationml/2006/main">
  <p:tag name="AS_UNIQUEID" val="1099"/>
</p:tagLst>
</file>

<file path=ppt/tags/tag539.xml><?xml version="1.0" encoding="utf-8"?>
<p:tagLst xmlns:p="http://schemas.openxmlformats.org/presentationml/2006/main">
  <p:tag name="AS_UNIQUEID" val="1100"/>
</p:tagLst>
</file>

<file path=ppt/tags/tag54.xml><?xml version="1.0" encoding="utf-8"?>
<p:tagLst xmlns:p="http://schemas.openxmlformats.org/presentationml/2006/main">
  <p:tag name="AS_UNIQUEID" val="1263"/>
</p:tagLst>
</file>

<file path=ppt/tags/tag540.xml><?xml version="1.0" encoding="utf-8"?>
<p:tagLst xmlns:p="http://schemas.openxmlformats.org/presentationml/2006/main">
  <p:tag name="AS_UNIQUEID" val="1101"/>
</p:tagLst>
</file>

<file path=ppt/tags/tag541.xml><?xml version="1.0" encoding="utf-8"?>
<p:tagLst xmlns:p="http://schemas.openxmlformats.org/presentationml/2006/main">
  <p:tag name="AS_UNIQUEID" val="1102"/>
</p:tagLst>
</file>

<file path=ppt/tags/tag542.xml><?xml version="1.0" encoding="utf-8"?>
<p:tagLst xmlns:p="http://schemas.openxmlformats.org/presentationml/2006/main">
  <p:tag name="AS_UNIQUEID" val="1103"/>
</p:tagLst>
</file>

<file path=ppt/tags/tag543.xml><?xml version="1.0" encoding="utf-8"?>
<p:tagLst xmlns:p="http://schemas.openxmlformats.org/presentationml/2006/main">
  <p:tag name="AS_UNIQUEID" val="1104"/>
</p:tagLst>
</file>

<file path=ppt/tags/tag544.xml><?xml version="1.0" encoding="utf-8"?>
<p:tagLst xmlns:p="http://schemas.openxmlformats.org/presentationml/2006/main">
  <p:tag name="AS_UNIQUEID" val="1105"/>
</p:tagLst>
</file>

<file path=ppt/tags/tag545.xml><?xml version="1.0" encoding="utf-8"?>
<p:tagLst xmlns:p="http://schemas.openxmlformats.org/presentationml/2006/main">
  <p:tag name="AS_UNIQUEID" val="1106"/>
</p:tagLst>
</file>

<file path=ppt/tags/tag546.xml><?xml version="1.0" encoding="utf-8"?>
<p:tagLst xmlns:p="http://schemas.openxmlformats.org/presentationml/2006/main">
  <p:tag name="AS_UNIQUEID" val="1107"/>
</p:tagLst>
</file>

<file path=ppt/tags/tag547.xml><?xml version="1.0" encoding="utf-8"?>
<p:tagLst xmlns:p="http://schemas.openxmlformats.org/presentationml/2006/main">
  <p:tag name="AS_UNIQUEID" val="1108"/>
</p:tagLst>
</file>

<file path=ppt/tags/tag548.xml><?xml version="1.0" encoding="utf-8"?>
<p:tagLst xmlns:p="http://schemas.openxmlformats.org/presentationml/2006/main">
  <p:tag name="AS_UNIQUEID" val="1109"/>
</p:tagLst>
</file>

<file path=ppt/tags/tag549.xml><?xml version="1.0" encoding="utf-8"?>
<p:tagLst xmlns:p="http://schemas.openxmlformats.org/presentationml/2006/main">
  <p:tag name="AS_UNIQUEID" val="1110"/>
</p:tagLst>
</file>

<file path=ppt/tags/tag55.xml><?xml version="1.0" encoding="utf-8"?>
<p:tagLst xmlns:p="http://schemas.openxmlformats.org/presentationml/2006/main">
  <p:tag name="AS_UNIQUEID" val="1264"/>
</p:tagLst>
</file>

<file path=ppt/tags/tag550.xml><?xml version="1.0" encoding="utf-8"?>
<p:tagLst xmlns:p="http://schemas.openxmlformats.org/presentationml/2006/main">
  <p:tag name="AS_UNIQUEID" val="1111"/>
</p:tagLst>
</file>

<file path=ppt/tags/tag551.xml><?xml version="1.0" encoding="utf-8"?>
<p:tagLst xmlns:p="http://schemas.openxmlformats.org/presentationml/2006/main">
  <p:tag name="AS_UNIQUEID" val="1112"/>
</p:tagLst>
</file>

<file path=ppt/tags/tag552.xml><?xml version="1.0" encoding="utf-8"?>
<p:tagLst xmlns:p="http://schemas.openxmlformats.org/presentationml/2006/main">
  <p:tag name="AS_UNIQUEID" val="1113"/>
</p:tagLst>
</file>

<file path=ppt/tags/tag553.xml><?xml version="1.0" encoding="utf-8"?>
<p:tagLst xmlns:p="http://schemas.openxmlformats.org/presentationml/2006/main">
  <p:tag name="AS_UNIQUEID" val="1114"/>
</p:tagLst>
</file>

<file path=ppt/tags/tag554.xml><?xml version="1.0" encoding="utf-8"?>
<p:tagLst xmlns:p="http://schemas.openxmlformats.org/presentationml/2006/main">
  <p:tag name="AS_UNIQUEID" val="1115"/>
</p:tagLst>
</file>

<file path=ppt/tags/tag555.xml><?xml version="1.0" encoding="utf-8"?>
<p:tagLst xmlns:p="http://schemas.openxmlformats.org/presentationml/2006/main">
  <p:tag name="AS_UNIQUEID" val="1116"/>
</p:tagLst>
</file>

<file path=ppt/tags/tag556.xml><?xml version="1.0" encoding="utf-8"?>
<p:tagLst xmlns:p="http://schemas.openxmlformats.org/presentationml/2006/main">
  <p:tag name="AS_UNIQUEID" val="1117"/>
</p:tagLst>
</file>

<file path=ppt/tags/tag557.xml><?xml version="1.0" encoding="utf-8"?>
<p:tagLst xmlns:p="http://schemas.openxmlformats.org/presentationml/2006/main">
  <p:tag name="AS_UNIQUEID" val="1118"/>
</p:tagLst>
</file>

<file path=ppt/tags/tag558.xml><?xml version="1.0" encoding="utf-8"?>
<p:tagLst xmlns:p="http://schemas.openxmlformats.org/presentationml/2006/main">
  <p:tag name="AS_UNIQUEID" val="1119"/>
</p:tagLst>
</file>

<file path=ppt/tags/tag559.xml><?xml version="1.0" encoding="utf-8"?>
<p:tagLst xmlns:p="http://schemas.openxmlformats.org/presentationml/2006/main">
  <p:tag name="AS_UNIQUEID" val="1120"/>
</p:tagLst>
</file>

<file path=ppt/tags/tag56.xml><?xml version="1.0" encoding="utf-8"?>
<p:tagLst xmlns:p="http://schemas.openxmlformats.org/presentationml/2006/main">
  <p:tag name="AS_UNIQUEID" val="1265"/>
</p:tagLst>
</file>

<file path=ppt/tags/tag560.xml><?xml version="1.0" encoding="utf-8"?>
<p:tagLst xmlns:p="http://schemas.openxmlformats.org/presentationml/2006/main">
  <p:tag name="AS_UNIQUEID" val="1121"/>
</p:tagLst>
</file>

<file path=ppt/tags/tag561.xml><?xml version="1.0" encoding="utf-8"?>
<p:tagLst xmlns:p="http://schemas.openxmlformats.org/presentationml/2006/main">
  <p:tag name="AS_UNIQUEID" val="1590"/>
</p:tagLst>
</file>

<file path=ppt/tags/tag562.xml><?xml version="1.0" encoding="utf-8"?>
<p:tagLst xmlns:p="http://schemas.openxmlformats.org/presentationml/2006/main">
  <p:tag name="AS_UNIQUEID" val="1208"/>
</p:tagLst>
</file>

<file path=ppt/tags/tag563.xml><?xml version="1.0" encoding="utf-8"?>
<p:tagLst xmlns:p="http://schemas.openxmlformats.org/presentationml/2006/main">
  <p:tag name="AS_UNIQUEID" val="1209"/>
</p:tagLst>
</file>

<file path=ppt/tags/tag564.xml><?xml version="1.0" encoding="utf-8"?>
<p:tagLst xmlns:p="http://schemas.openxmlformats.org/presentationml/2006/main">
  <p:tag name="AS_UNIQUEID" val="1210"/>
</p:tagLst>
</file>

<file path=ppt/tags/tag565.xml><?xml version="1.0" encoding="utf-8"?>
<p:tagLst xmlns:p="http://schemas.openxmlformats.org/presentationml/2006/main">
  <p:tag name="AS_UNIQUEID" val="1591"/>
</p:tagLst>
</file>

<file path=ppt/tags/tag566.xml><?xml version="1.0" encoding="utf-8"?>
<p:tagLst xmlns:p="http://schemas.openxmlformats.org/presentationml/2006/main">
  <p:tag name="AS_UNIQUEID" val="1212"/>
</p:tagLst>
</file>

<file path=ppt/tags/tag567.xml><?xml version="1.0" encoding="utf-8"?>
<p:tagLst xmlns:p="http://schemas.openxmlformats.org/presentationml/2006/main">
  <p:tag name="AS_UNIQUEID" val="1213"/>
</p:tagLst>
</file>

<file path=ppt/tags/tag568.xml><?xml version="1.0" encoding="utf-8"?>
<p:tagLst xmlns:p="http://schemas.openxmlformats.org/presentationml/2006/main">
  <p:tag name="AS_UNIQUEID" val="1214"/>
</p:tagLst>
</file>

<file path=ppt/tags/tag569.xml><?xml version="1.0" encoding="utf-8"?>
<p:tagLst xmlns:p="http://schemas.openxmlformats.org/presentationml/2006/main">
  <p:tag name="AS_UNIQUEID" val="1592"/>
</p:tagLst>
</file>

<file path=ppt/tags/tag57.xml><?xml version="1.0" encoding="utf-8"?>
<p:tagLst xmlns:p="http://schemas.openxmlformats.org/presentationml/2006/main">
  <p:tag name="AS_UNIQUEID" val="1266"/>
</p:tagLst>
</file>

<file path=ppt/tags/tag570.xml><?xml version="1.0" encoding="utf-8"?>
<p:tagLst xmlns:p="http://schemas.openxmlformats.org/presentationml/2006/main">
  <p:tag name="AS_UNIQUEID" val="1593"/>
</p:tagLst>
</file>

<file path=ppt/tags/tag571.xml><?xml version="1.0" encoding="utf-8"?>
<p:tagLst xmlns:p="http://schemas.openxmlformats.org/presentationml/2006/main">
  <p:tag name="AS_UNIQUEID" val="1594"/>
</p:tagLst>
</file>

<file path=ppt/tags/tag572.xml><?xml version="1.0" encoding="utf-8"?>
<p:tagLst xmlns:p="http://schemas.openxmlformats.org/presentationml/2006/main">
  <p:tag name="AS_UNIQUEID" val="1595"/>
</p:tagLst>
</file>

<file path=ppt/tags/tag573.xml><?xml version="1.0" encoding="utf-8"?>
<p:tagLst xmlns:p="http://schemas.openxmlformats.org/presentationml/2006/main">
  <p:tag name="AS_UNIQUEID" val="1596"/>
</p:tagLst>
</file>

<file path=ppt/tags/tag574.xml><?xml version="1.0" encoding="utf-8"?>
<p:tagLst xmlns:p="http://schemas.openxmlformats.org/presentationml/2006/main">
  <p:tag name="AS_UNIQUEID" val="1597"/>
</p:tagLst>
</file>

<file path=ppt/tags/tag575.xml><?xml version="1.0" encoding="utf-8"?>
<p:tagLst xmlns:p="http://schemas.openxmlformats.org/presentationml/2006/main">
  <p:tag name="AS_UNIQUEID" val="1598"/>
</p:tagLst>
</file>

<file path=ppt/tags/tag576.xml><?xml version="1.0" encoding="utf-8"?>
<p:tagLst xmlns:p="http://schemas.openxmlformats.org/presentationml/2006/main">
  <p:tag name="AS_UNIQUEID" val="1599"/>
</p:tagLst>
</file>

<file path=ppt/tags/tag577.xml><?xml version="1.0" encoding="utf-8"?>
<p:tagLst xmlns:p="http://schemas.openxmlformats.org/presentationml/2006/main">
  <p:tag name="AS_UNIQUEID" val="1600"/>
</p:tagLst>
</file>

<file path=ppt/tags/tag578.xml><?xml version="1.0" encoding="utf-8"?>
<p:tagLst xmlns:p="http://schemas.openxmlformats.org/presentationml/2006/main">
  <p:tag name="AS_UNIQUEID" val="1601"/>
</p:tagLst>
</file>

<file path=ppt/tags/tag579.xml><?xml version="1.0" encoding="utf-8"?>
<p:tagLst xmlns:p="http://schemas.openxmlformats.org/presentationml/2006/main">
  <p:tag name="AS_UNIQUEID" val="1602"/>
</p:tagLst>
</file>

<file path=ppt/tags/tag58.xml><?xml version="1.0" encoding="utf-8"?>
<p:tagLst xmlns:p="http://schemas.openxmlformats.org/presentationml/2006/main">
  <p:tag name="AS_UNIQUEID" val="1267"/>
</p:tagLst>
</file>

<file path=ppt/tags/tag580.xml><?xml version="1.0" encoding="utf-8"?>
<p:tagLst xmlns:p="http://schemas.openxmlformats.org/presentationml/2006/main">
  <p:tag name="AS_UNIQUEID" val="1603"/>
</p:tagLst>
</file>

<file path=ppt/tags/tag581.xml><?xml version="1.0" encoding="utf-8"?>
<p:tagLst xmlns:p="http://schemas.openxmlformats.org/presentationml/2006/main">
  <p:tag name="AS_UNIQUEID" val="1604"/>
</p:tagLst>
</file>

<file path=ppt/tags/tag582.xml><?xml version="1.0" encoding="utf-8"?>
<p:tagLst xmlns:p="http://schemas.openxmlformats.org/presentationml/2006/main">
  <p:tag name="AS_UNIQUEID" val="1605"/>
</p:tagLst>
</file>

<file path=ppt/tags/tag583.xml><?xml version="1.0" encoding="utf-8"?>
<p:tagLst xmlns:p="http://schemas.openxmlformats.org/presentationml/2006/main">
  <p:tag name="AS_UNIQUEID" val="1606"/>
</p:tagLst>
</file>

<file path=ppt/tags/tag584.xml><?xml version="1.0" encoding="utf-8"?>
<p:tagLst xmlns:p="http://schemas.openxmlformats.org/presentationml/2006/main">
  <p:tag name="AS_UNIQUEID" val="1607"/>
</p:tagLst>
</file>

<file path=ppt/tags/tag585.xml><?xml version="1.0" encoding="utf-8"?>
<p:tagLst xmlns:p="http://schemas.openxmlformats.org/presentationml/2006/main">
  <p:tag name="AS_UNIQUEID" val="1608"/>
</p:tagLst>
</file>

<file path=ppt/tags/tag586.xml><?xml version="1.0" encoding="utf-8"?>
<p:tagLst xmlns:p="http://schemas.openxmlformats.org/presentationml/2006/main">
  <p:tag name="AS_UNIQUEID" val="1609"/>
</p:tagLst>
</file>

<file path=ppt/tags/tag587.xml><?xml version="1.0" encoding="utf-8"?>
<p:tagLst xmlns:p="http://schemas.openxmlformats.org/presentationml/2006/main">
  <p:tag name="AS_UNIQUEID" val="1610"/>
</p:tagLst>
</file>

<file path=ppt/tags/tag588.xml><?xml version="1.0" encoding="utf-8"?>
<p:tagLst xmlns:p="http://schemas.openxmlformats.org/presentationml/2006/main">
  <p:tag name="AS_UNIQUEID" val="1611"/>
</p:tagLst>
</file>

<file path=ppt/tags/tag589.xml><?xml version="1.0" encoding="utf-8"?>
<p:tagLst xmlns:p="http://schemas.openxmlformats.org/presentationml/2006/main">
  <p:tag name="AS_UNIQUEID" val="1612"/>
</p:tagLst>
</file>

<file path=ppt/tags/tag59.xml><?xml version="1.0" encoding="utf-8"?>
<p:tagLst xmlns:p="http://schemas.openxmlformats.org/presentationml/2006/main">
  <p:tag name="AS_UNIQUEID" val="1268"/>
</p:tagLst>
</file>

<file path=ppt/tags/tag590.xml><?xml version="1.0" encoding="utf-8"?>
<p:tagLst xmlns:p="http://schemas.openxmlformats.org/presentationml/2006/main">
  <p:tag name="AS_UNIQUEID" val="1613"/>
</p:tagLst>
</file>

<file path=ppt/tags/tag591.xml><?xml version="1.0" encoding="utf-8"?>
<p:tagLst xmlns:p="http://schemas.openxmlformats.org/presentationml/2006/main">
  <p:tag name="AS_UNIQUEID" val="1614"/>
</p:tagLst>
</file>

<file path=ppt/tags/tag592.xml><?xml version="1.0" encoding="utf-8"?>
<p:tagLst xmlns:p="http://schemas.openxmlformats.org/presentationml/2006/main">
  <p:tag name="AS_UNIQUEID" val="1615"/>
</p:tagLst>
</file>

<file path=ppt/tags/tag593.xml><?xml version="1.0" encoding="utf-8"?>
<p:tagLst xmlns:p="http://schemas.openxmlformats.org/presentationml/2006/main">
  <p:tag name="AS_UNIQUEID" val="1616"/>
</p:tagLst>
</file>

<file path=ppt/tags/tag594.xml><?xml version="1.0" encoding="utf-8"?>
<p:tagLst xmlns:p="http://schemas.openxmlformats.org/presentationml/2006/main">
  <p:tag name="AS_UNIQUEID" val="1617"/>
</p:tagLst>
</file>

<file path=ppt/tags/tag595.xml><?xml version="1.0" encoding="utf-8"?>
<p:tagLst xmlns:p="http://schemas.openxmlformats.org/presentationml/2006/main">
  <p:tag name="AS_UNIQUEID" val="1618"/>
</p:tagLst>
</file>

<file path=ppt/tags/tag596.xml><?xml version="1.0" encoding="utf-8"?>
<p:tagLst xmlns:p="http://schemas.openxmlformats.org/presentationml/2006/main">
  <p:tag name="AS_UNIQUEID" val="1619"/>
</p:tagLst>
</file>

<file path=ppt/tags/tag597.xml><?xml version="1.0" encoding="utf-8"?>
<p:tagLst xmlns:p="http://schemas.openxmlformats.org/presentationml/2006/main">
  <p:tag name="AS_UNIQUEID" val="1620"/>
</p:tagLst>
</file>

<file path=ppt/tags/tag598.xml><?xml version="1.0" encoding="utf-8"?>
<p:tagLst xmlns:p="http://schemas.openxmlformats.org/presentationml/2006/main">
  <p:tag name="AS_UNIQUEID" val="914"/>
</p:tagLst>
</file>

<file path=ppt/tags/tag599.xml><?xml version="1.0" encoding="utf-8"?>
<p:tagLst xmlns:p="http://schemas.openxmlformats.org/presentationml/2006/main">
  <p:tag name="AS_UNIQUEID" val="916"/>
</p:tagLst>
</file>

<file path=ppt/tags/tag6.xml><?xml version="1.0" encoding="utf-8"?>
<p:tagLst xmlns:p="http://schemas.openxmlformats.org/presentationml/2006/main">
  <p:tag name="AS_UNIQUEID" val="1220"/>
</p:tagLst>
</file>

<file path=ppt/tags/tag60.xml><?xml version="1.0" encoding="utf-8"?>
<p:tagLst xmlns:p="http://schemas.openxmlformats.org/presentationml/2006/main">
  <p:tag name="AS_UNIQUEID" val="1269"/>
</p:tagLst>
</file>

<file path=ppt/tags/tag600.xml><?xml version="1.0" encoding="utf-8"?>
<p:tagLst xmlns:p="http://schemas.openxmlformats.org/presentationml/2006/main">
  <p:tag name="AS_UNIQUEID" val="917"/>
</p:tagLst>
</file>

<file path=ppt/tags/tag601.xml><?xml version="1.0" encoding="utf-8"?>
<p:tagLst xmlns:p="http://schemas.openxmlformats.org/presentationml/2006/main">
  <p:tag name="AS_UNIQUEID" val="918"/>
</p:tagLst>
</file>

<file path=ppt/tags/tag602.xml><?xml version="1.0" encoding="utf-8"?>
<p:tagLst xmlns:p="http://schemas.openxmlformats.org/presentationml/2006/main">
  <p:tag name="AS_UNIQUEID" val="919"/>
</p:tagLst>
</file>

<file path=ppt/tags/tag603.xml><?xml version="1.0" encoding="utf-8"?>
<p:tagLst xmlns:p="http://schemas.openxmlformats.org/presentationml/2006/main">
  <p:tag name="AS_UNIQUEID" val="1621"/>
</p:tagLst>
</file>

<file path=ppt/tags/tag604.xml><?xml version="1.0" encoding="utf-8"?>
<p:tagLst xmlns:p="http://schemas.openxmlformats.org/presentationml/2006/main">
  <p:tag name="AS_UNIQUEID" val="1622"/>
</p:tagLst>
</file>

<file path=ppt/tags/tag605.xml><?xml version="1.0" encoding="utf-8"?>
<p:tagLst xmlns:p="http://schemas.openxmlformats.org/presentationml/2006/main">
  <p:tag name="AS_UNIQUEID" val="1623"/>
</p:tagLst>
</file>

<file path=ppt/tags/tag606.xml><?xml version="1.0" encoding="utf-8"?>
<p:tagLst xmlns:p="http://schemas.openxmlformats.org/presentationml/2006/main">
  <p:tag name="AS_UNIQUEID" val="921"/>
</p:tagLst>
</file>

<file path=ppt/tags/tag607.xml><?xml version="1.0" encoding="utf-8"?>
<p:tagLst xmlns:p="http://schemas.openxmlformats.org/presentationml/2006/main">
  <p:tag name="AS_UNIQUEID" val="922"/>
</p:tagLst>
</file>

<file path=ppt/tags/tag608.xml><?xml version="1.0" encoding="utf-8"?>
<p:tagLst xmlns:p="http://schemas.openxmlformats.org/presentationml/2006/main">
  <p:tag name="AS_UNIQUEID" val="923"/>
</p:tagLst>
</file>

<file path=ppt/tags/tag609.xml><?xml version="1.0" encoding="utf-8"?>
<p:tagLst xmlns:p="http://schemas.openxmlformats.org/presentationml/2006/main">
  <p:tag name="AS_UNIQUEID" val="924"/>
</p:tagLst>
</file>

<file path=ppt/tags/tag61.xml><?xml version="1.0" encoding="utf-8"?>
<p:tagLst xmlns:p="http://schemas.openxmlformats.org/presentationml/2006/main">
  <p:tag name="AS_UNIQUEID" val="1270"/>
</p:tagLst>
</file>

<file path=ppt/tags/tag610.xml><?xml version="1.0" encoding="utf-8"?>
<p:tagLst xmlns:p="http://schemas.openxmlformats.org/presentationml/2006/main">
  <p:tag name="AS_UNIQUEID" val="925"/>
</p:tagLst>
</file>

<file path=ppt/tags/tag611.xml><?xml version="1.0" encoding="utf-8"?>
<p:tagLst xmlns:p="http://schemas.openxmlformats.org/presentationml/2006/main">
  <p:tag name="AS_UNIQUEID" val="926"/>
</p:tagLst>
</file>

<file path=ppt/tags/tag612.xml><?xml version="1.0" encoding="utf-8"?>
<p:tagLst xmlns:p="http://schemas.openxmlformats.org/presentationml/2006/main">
  <p:tag name="AS_UNIQUEID" val="927"/>
</p:tagLst>
</file>

<file path=ppt/tags/tag613.xml><?xml version="1.0" encoding="utf-8"?>
<p:tagLst xmlns:p="http://schemas.openxmlformats.org/presentationml/2006/main">
  <p:tag name="AS_UNIQUEID" val="1624"/>
</p:tagLst>
</file>

<file path=ppt/tags/tag614.xml><?xml version="1.0" encoding="utf-8"?>
<p:tagLst xmlns:p="http://schemas.openxmlformats.org/presentationml/2006/main">
  <p:tag name="AS_UNIQUEID" val="929"/>
</p:tagLst>
</file>

<file path=ppt/tags/tag615.xml><?xml version="1.0" encoding="utf-8"?>
<p:tagLst xmlns:p="http://schemas.openxmlformats.org/presentationml/2006/main">
  <p:tag name="AS_UNIQUEID" val="930"/>
</p:tagLst>
</file>

<file path=ppt/tags/tag616.xml><?xml version="1.0" encoding="utf-8"?>
<p:tagLst xmlns:p="http://schemas.openxmlformats.org/presentationml/2006/main">
  <p:tag name="AS_UNIQUEID" val="931"/>
</p:tagLst>
</file>

<file path=ppt/tags/tag617.xml><?xml version="1.0" encoding="utf-8"?>
<p:tagLst xmlns:p="http://schemas.openxmlformats.org/presentationml/2006/main">
  <p:tag name="AS_UNIQUEID" val="932"/>
</p:tagLst>
</file>

<file path=ppt/tags/tag618.xml><?xml version="1.0" encoding="utf-8"?>
<p:tagLst xmlns:p="http://schemas.openxmlformats.org/presentationml/2006/main">
  <p:tag name="AS_UNIQUEID" val="933"/>
</p:tagLst>
</file>

<file path=ppt/tags/tag619.xml><?xml version="1.0" encoding="utf-8"?>
<p:tagLst xmlns:p="http://schemas.openxmlformats.org/presentationml/2006/main">
  <p:tag name="AS_UNIQUEID" val="934"/>
</p:tagLst>
</file>

<file path=ppt/tags/tag62.xml><?xml version="1.0" encoding="utf-8"?>
<p:tagLst xmlns:p="http://schemas.openxmlformats.org/presentationml/2006/main">
  <p:tag name="AS_UNIQUEID" val="1271"/>
</p:tagLst>
</file>

<file path=ppt/tags/tag620.xml><?xml version="1.0" encoding="utf-8"?>
<p:tagLst xmlns:p="http://schemas.openxmlformats.org/presentationml/2006/main">
  <p:tag name="AS_UNIQUEID" val="935"/>
</p:tagLst>
</file>

<file path=ppt/tags/tag621.xml><?xml version="1.0" encoding="utf-8"?>
<p:tagLst xmlns:p="http://schemas.openxmlformats.org/presentationml/2006/main">
  <p:tag name="AS_UNIQUEID" val="1625"/>
</p:tagLst>
</file>

<file path=ppt/tags/tag622.xml><?xml version="1.0" encoding="utf-8"?>
<p:tagLst xmlns:p="http://schemas.openxmlformats.org/presentationml/2006/main">
  <p:tag name="AS_UNIQUEID" val="937"/>
</p:tagLst>
</file>

<file path=ppt/tags/tag623.xml><?xml version="1.0" encoding="utf-8"?>
<p:tagLst xmlns:p="http://schemas.openxmlformats.org/presentationml/2006/main">
  <p:tag name="AS_UNIQUEID" val="938"/>
</p:tagLst>
</file>

<file path=ppt/tags/tag624.xml><?xml version="1.0" encoding="utf-8"?>
<p:tagLst xmlns:p="http://schemas.openxmlformats.org/presentationml/2006/main">
  <p:tag name="AS_UNIQUEID" val="939"/>
</p:tagLst>
</file>

<file path=ppt/tags/tag625.xml><?xml version="1.0" encoding="utf-8"?>
<p:tagLst xmlns:p="http://schemas.openxmlformats.org/presentationml/2006/main">
  <p:tag name="AS_UNIQUEID" val="940"/>
</p:tagLst>
</file>

<file path=ppt/tags/tag626.xml><?xml version="1.0" encoding="utf-8"?>
<p:tagLst xmlns:p="http://schemas.openxmlformats.org/presentationml/2006/main">
  <p:tag name="AS_UNIQUEID" val="941"/>
</p:tagLst>
</file>

<file path=ppt/tags/tag627.xml><?xml version="1.0" encoding="utf-8"?>
<p:tagLst xmlns:p="http://schemas.openxmlformats.org/presentationml/2006/main">
  <p:tag name="AS_UNIQUEID" val="942"/>
</p:tagLst>
</file>

<file path=ppt/tags/tag628.xml><?xml version="1.0" encoding="utf-8"?>
<p:tagLst xmlns:p="http://schemas.openxmlformats.org/presentationml/2006/main">
  <p:tag name="AS_UNIQUEID" val="943"/>
</p:tagLst>
</file>

<file path=ppt/tags/tag629.xml><?xml version="1.0" encoding="utf-8"?>
<p:tagLst xmlns:p="http://schemas.openxmlformats.org/presentationml/2006/main">
  <p:tag name="AS_UNIQUEID" val="944"/>
</p:tagLst>
</file>

<file path=ppt/tags/tag63.xml><?xml version="1.0" encoding="utf-8"?>
<p:tagLst xmlns:p="http://schemas.openxmlformats.org/presentationml/2006/main">
  <p:tag name="AS_UNIQUEID" val="1272"/>
</p:tagLst>
</file>

<file path=ppt/tags/tag630.xml><?xml version="1.0" encoding="utf-8"?>
<p:tagLst xmlns:p="http://schemas.openxmlformats.org/presentationml/2006/main">
  <p:tag name="AS_UNIQUEID" val="1626"/>
</p:tagLst>
</file>

<file path=ppt/tags/tag63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64.xml><?xml version="1.0" encoding="utf-8"?>
<p:tagLst xmlns:p="http://schemas.openxmlformats.org/presentationml/2006/main">
  <p:tag name="AS_UNIQUEID" val="1273"/>
</p:tagLst>
</file>

<file path=ppt/tags/tag65.xml><?xml version="1.0" encoding="utf-8"?>
<p:tagLst xmlns:p="http://schemas.openxmlformats.org/presentationml/2006/main">
  <p:tag name="AS_UNIQUEID" val="1274"/>
</p:tagLst>
</file>

<file path=ppt/tags/tag66.xml><?xml version="1.0" encoding="utf-8"?>
<p:tagLst xmlns:p="http://schemas.openxmlformats.org/presentationml/2006/main">
  <p:tag name="AS_UNIQUEID" val="1275"/>
</p:tagLst>
</file>

<file path=ppt/tags/tag67.xml><?xml version="1.0" encoding="utf-8"?>
<p:tagLst xmlns:p="http://schemas.openxmlformats.org/presentationml/2006/main">
  <p:tag name="AS_UNIQUEID" val="1276"/>
</p:tagLst>
</file>

<file path=ppt/tags/tag68.xml><?xml version="1.0" encoding="utf-8"?>
<p:tagLst xmlns:p="http://schemas.openxmlformats.org/presentationml/2006/main">
  <p:tag name="AS_UNIQUEID" val="1277"/>
</p:tagLst>
</file>

<file path=ppt/tags/tag69.xml><?xml version="1.0" encoding="utf-8"?>
<p:tagLst xmlns:p="http://schemas.openxmlformats.org/presentationml/2006/main">
  <p:tag name="AS_UNIQUEID" val="1278"/>
</p:tagLst>
</file>

<file path=ppt/tags/tag7.xml><?xml version="1.0" encoding="utf-8"?>
<p:tagLst xmlns:p="http://schemas.openxmlformats.org/presentationml/2006/main">
  <p:tag name="AS_UNIQUEID" val="1221"/>
</p:tagLst>
</file>

<file path=ppt/tags/tag70.xml><?xml version="1.0" encoding="utf-8"?>
<p:tagLst xmlns:p="http://schemas.openxmlformats.org/presentationml/2006/main">
  <p:tag name="AS_UNIQUEID" val="1279"/>
</p:tagLst>
</file>

<file path=ppt/tags/tag71.xml><?xml version="1.0" encoding="utf-8"?>
<p:tagLst xmlns:p="http://schemas.openxmlformats.org/presentationml/2006/main">
  <p:tag name="AS_UNIQUEID" val="1280"/>
</p:tagLst>
</file>

<file path=ppt/tags/tag72.xml><?xml version="1.0" encoding="utf-8"?>
<p:tagLst xmlns:p="http://schemas.openxmlformats.org/presentationml/2006/main">
  <p:tag name="AS_UNIQUEID" val="1281"/>
</p:tagLst>
</file>

<file path=ppt/tags/tag73.xml><?xml version="1.0" encoding="utf-8"?>
<p:tagLst xmlns:p="http://schemas.openxmlformats.org/presentationml/2006/main">
  <p:tag name="AS_UNIQUEID" val="1282"/>
</p:tagLst>
</file>

<file path=ppt/tags/tag74.xml><?xml version="1.0" encoding="utf-8"?>
<p:tagLst xmlns:p="http://schemas.openxmlformats.org/presentationml/2006/main">
  <p:tag name="AS_UNIQUEID" val="1283"/>
</p:tagLst>
</file>

<file path=ppt/tags/tag75.xml><?xml version="1.0" encoding="utf-8"?>
<p:tagLst xmlns:p="http://schemas.openxmlformats.org/presentationml/2006/main">
  <p:tag name="AS_UNIQUEID" val="1284"/>
</p:tagLst>
</file>

<file path=ppt/tags/tag76.xml><?xml version="1.0" encoding="utf-8"?>
<p:tagLst xmlns:p="http://schemas.openxmlformats.org/presentationml/2006/main">
  <p:tag name="AS_UNIQUEID" val="1285"/>
</p:tagLst>
</file>

<file path=ppt/tags/tag77.xml><?xml version="1.0" encoding="utf-8"?>
<p:tagLst xmlns:p="http://schemas.openxmlformats.org/presentationml/2006/main">
  <p:tag name="AS_UNIQUEID" val="1286"/>
</p:tagLst>
</file>

<file path=ppt/tags/tag78.xml><?xml version="1.0" encoding="utf-8"?>
<p:tagLst xmlns:p="http://schemas.openxmlformats.org/presentationml/2006/main">
  <p:tag name="AS_UNIQUEID" val="1287"/>
</p:tagLst>
</file>

<file path=ppt/tags/tag79.xml><?xml version="1.0" encoding="utf-8"?>
<p:tagLst xmlns:p="http://schemas.openxmlformats.org/presentationml/2006/main">
  <p:tag name="AS_UNIQUEID" val="1288"/>
</p:tagLst>
</file>

<file path=ppt/tags/tag8.xml><?xml version="1.0" encoding="utf-8"?>
<p:tagLst xmlns:p="http://schemas.openxmlformats.org/presentationml/2006/main">
  <p:tag name="AS_UNIQUEID" val="1222"/>
</p:tagLst>
</file>

<file path=ppt/tags/tag80.xml><?xml version="1.0" encoding="utf-8"?>
<p:tagLst xmlns:p="http://schemas.openxmlformats.org/presentationml/2006/main">
  <p:tag name="AS_UNIQUEID" val="1289"/>
</p:tagLst>
</file>

<file path=ppt/tags/tag81.xml><?xml version="1.0" encoding="utf-8"?>
<p:tagLst xmlns:p="http://schemas.openxmlformats.org/presentationml/2006/main">
  <p:tag name="AS_UNIQUEID" val="1290"/>
</p:tagLst>
</file>

<file path=ppt/tags/tag82.xml><?xml version="1.0" encoding="utf-8"?>
<p:tagLst xmlns:p="http://schemas.openxmlformats.org/presentationml/2006/main">
  <p:tag name="AS_UNIQUEID" val="1291"/>
</p:tagLst>
</file>

<file path=ppt/tags/tag83.xml><?xml version="1.0" encoding="utf-8"?>
<p:tagLst xmlns:p="http://schemas.openxmlformats.org/presentationml/2006/main">
  <p:tag name="AS_UNIQUEID" val="1292"/>
</p:tagLst>
</file>

<file path=ppt/tags/tag84.xml><?xml version="1.0" encoding="utf-8"?>
<p:tagLst xmlns:p="http://schemas.openxmlformats.org/presentationml/2006/main">
  <p:tag name="AS_UNIQUEID" val="1293"/>
</p:tagLst>
</file>

<file path=ppt/tags/tag85.xml><?xml version="1.0" encoding="utf-8"?>
<p:tagLst xmlns:p="http://schemas.openxmlformats.org/presentationml/2006/main">
  <p:tag name="AS_UNIQUEID" val="1294"/>
</p:tagLst>
</file>

<file path=ppt/tags/tag86.xml><?xml version="1.0" encoding="utf-8"?>
<p:tagLst xmlns:p="http://schemas.openxmlformats.org/presentationml/2006/main">
  <p:tag name="AS_UNIQUEID" val="1295"/>
</p:tagLst>
</file>

<file path=ppt/tags/tag87.xml><?xml version="1.0" encoding="utf-8"?>
<p:tagLst xmlns:p="http://schemas.openxmlformats.org/presentationml/2006/main">
  <p:tag name="AS_UNIQUEID" val="1296"/>
</p:tagLst>
</file>

<file path=ppt/tags/tag88.xml><?xml version="1.0" encoding="utf-8"?>
<p:tagLst xmlns:p="http://schemas.openxmlformats.org/presentationml/2006/main">
  <p:tag name="AS_UNIQUEID" val="1297"/>
</p:tagLst>
</file>

<file path=ppt/tags/tag89.xml><?xml version="1.0" encoding="utf-8"?>
<p:tagLst xmlns:p="http://schemas.openxmlformats.org/presentationml/2006/main">
  <p:tag name="AS_UNIQUEID" val="1298"/>
</p:tagLst>
</file>

<file path=ppt/tags/tag9.xml><?xml version="1.0" encoding="utf-8"?>
<p:tagLst xmlns:p="http://schemas.openxmlformats.org/presentationml/2006/main">
  <p:tag name="AS_UNIQUEID" val="366"/>
</p:tagLst>
</file>

<file path=ppt/tags/tag90.xml><?xml version="1.0" encoding="utf-8"?>
<p:tagLst xmlns:p="http://schemas.openxmlformats.org/presentationml/2006/main">
  <p:tag name="AS_UNIQUEID" val="1299"/>
</p:tagLst>
</file>

<file path=ppt/tags/tag91.xml><?xml version="1.0" encoding="utf-8"?>
<p:tagLst xmlns:p="http://schemas.openxmlformats.org/presentationml/2006/main">
  <p:tag name="AS_UNIQUEID" val="1300"/>
</p:tagLst>
</file>

<file path=ppt/tags/tag92.xml><?xml version="1.0" encoding="utf-8"?>
<p:tagLst xmlns:p="http://schemas.openxmlformats.org/presentationml/2006/main">
  <p:tag name="AS_UNIQUEID" val="1301"/>
</p:tagLst>
</file>

<file path=ppt/tags/tag93.xml><?xml version="1.0" encoding="utf-8"?>
<p:tagLst xmlns:p="http://schemas.openxmlformats.org/presentationml/2006/main">
  <p:tag name="AS_UNIQUEID" val="1302"/>
</p:tagLst>
</file>

<file path=ppt/tags/tag94.xml><?xml version="1.0" encoding="utf-8"?>
<p:tagLst xmlns:p="http://schemas.openxmlformats.org/presentationml/2006/main">
  <p:tag name="AS_UNIQUEID" val="1303"/>
</p:tagLst>
</file>

<file path=ppt/tags/tag95.xml><?xml version="1.0" encoding="utf-8"?>
<p:tagLst xmlns:p="http://schemas.openxmlformats.org/presentationml/2006/main">
  <p:tag name="AS_UNIQUEID" val="1304"/>
</p:tagLst>
</file>

<file path=ppt/tags/tag96.xml><?xml version="1.0" encoding="utf-8"?>
<p:tagLst xmlns:p="http://schemas.openxmlformats.org/presentationml/2006/main">
  <p:tag name="AS_UNIQUEID" val="1305"/>
</p:tagLst>
</file>

<file path=ppt/tags/tag97.xml><?xml version="1.0" encoding="utf-8"?>
<p:tagLst xmlns:p="http://schemas.openxmlformats.org/presentationml/2006/main">
  <p:tag name="AS_UNIQUEID" val="1306"/>
</p:tagLst>
</file>

<file path=ppt/tags/tag98.xml><?xml version="1.0" encoding="utf-8"?>
<p:tagLst xmlns:p="http://schemas.openxmlformats.org/presentationml/2006/main">
  <p:tag name="AS_UNIQUEID" val="1307"/>
</p:tagLst>
</file>

<file path=ppt/tags/tag99.xml><?xml version="1.0" encoding="utf-8"?>
<p:tagLst xmlns:p="http://schemas.openxmlformats.org/presentationml/2006/main">
  <p:tag name="AS_UNIQUEID" val="1308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412</Paragraphs>
  <Slides>58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baseType="lpstr" size="78">
      <vt:lpstr>Arial</vt:lpstr>
      <vt:lpstr>等线 Light</vt:lpstr>
      <vt:lpstr>等线</vt:lpstr>
      <vt:lpstr>Times New Roman</vt:lpstr>
      <vt:lpstr>Calibri Light</vt:lpstr>
      <vt:lpstr>Calibri</vt:lpstr>
      <vt:lpstr>华文行楷</vt:lpstr>
      <vt:lpstr>宋体</vt:lpstr>
      <vt:lpstr>微软雅黑</vt:lpstr>
      <vt:lpstr>隶书</vt:lpstr>
      <vt:lpstr>Wingdings</vt:lpstr>
      <vt:lpstr>仿宋_GB2312</vt:lpstr>
      <vt:lpstr>华文新魏</vt:lpstr>
      <vt:lpstr>楷体</vt:lpstr>
      <vt:lpstr>黑体</vt:lpstr>
      <vt:lpstr>楷体_GB2312</vt:lpstr>
      <vt:lpstr>华文中宋</vt:lpstr>
      <vt:lpstr>华文彩云</vt:lpstr>
      <vt:lpstr>Garamond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探究二：为什么“孔子喟然与点”？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2021-01-29T08:26:33.973</cp:lastPrinted>
  <dcterms:created xsi:type="dcterms:W3CDTF">2021-01-29T08:26:33Z</dcterms:created>
  <dcterms:modified xsi:type="dcterms:W3CDTF">2021-01-29T00:26:37Z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