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doc" ContentType="application/msword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49" r:id="rId2"/>
    <p:sldMasterId id="2147483651" r:id="rId3"/>
  </p:sldMasterIdLst>
  <p:sldIdLst>
    <p:sldId id="330" r:id="rId4"/>
    <p:sldId id="331" r:id="rId5"/>
    <p:sldId id="367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407" r:id="rId27"/>
    <p:sldId id="408" r:id="rId28"/>
    <p:sldId id="409" r:id="rId29"/>
    <p:sldId id="410" r:id="rId30"/>
    <p:sldId id="411" r:id="rId31"/>
    <p:sldId id="412" r:id="rId32"/>
    <p:sldId id="413" r:id="rId33"/>
    <p:sldId id="414" r:id="rId34"/>
    <p:sldId id="415" r:id="rId35"/>
    <p:sldId id="416" r:id="rId36"/>
    <p:sldId id="417" r:id="rId37"/>
    <p:sldId id="418" r:id="rId38"/>
    <p:sldId id="419" r:id="rId39"/>
    <p:sldId id="420" r:id="rId40"/>
    <p:sldId id="421" r:id="rId41"/>
    <p:sldId id="422" r:id="rId42"/>
    <p:sldId id="423" r:id="rId43"/>
    <p:sldId id="256" r:id="rId44"/>
  </p:sldIdLst>
  <p:sldSz cx="9144000" cy="5713095"/>
  <p:notesSz cx="6858000" cy="9144000"/>
  <p:custDataLst>
    <p:tags r:id="rId45"/>
  </p:custDataLst>
  <p:defaultTextStyle>
    <a:defPPr algn="l" rtl="0" eaLnBrk="1" hangingPunct="1">
      <a:defRPr kumimoji="0" lang="zh-CN" altLang="en-US">
        <a:ea typeface="宋体" panose="02010600030101010101" pitchFamily="2" charset="-122"/>
      </a:defRPr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anose="020b0604020202020204" pitchFamily="34" charset="0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anose="020b0604020202020204" pitchFamily="34" charset="0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anose="020b0604020202020204" pitchFamily="34" charset="0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anose="020b0604020202020204" pitchFamily="34" charset="0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anose="020b0604020202020204" pitchFamily="34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0"/>
    <p:restoredTop sz="0"/>
  </p:normalViewPr>
  <p:slideViewPr>
    <p:cSldViewPr>
      <p:cViewPr>
        <p:scale>
          <a:sx n="73" d="100"/>
          <a:sy n="7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tags" Target="tags/tag1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Relationship Id="rId2" Type="http://schemas.openxmlformats.org/officeDocument/2006/relationships/image" Target="../media/image10.emf" /><Relationship Id="rId3" Type="http://schemas.openxmlformats.org/officeDocument/2006/relationships/image" Target="../media/image26.emf" /><Relationship Id="rId4" Type="http://schemas.openxmlformats.org/officeDocument/2006/relationships/image" Target="../media/image27.emf" /><Relationship Id="rId5" Type="http://schemas.openxmlformats.org/officeDocument/2006/relationships/image" Target="../media/image28.e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emf" /><Relationship Id="rId2" Type="http://schemas.openxmlformats.org/officeDocument/2006/relationships/image" Target="../media/image9.emf" /><Relationship Id="rId3" Type="http://schemas.openxmlformats.org/officeDocument/2006/relationships/image" Target="../media/image10.emf" /><Relationship Id="rId4" Type="http://schemas.openxmlformats.org/officeDocument/2006/relationships/image" Target="../media/image30.emf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emf" /><Relationship Id="rId2" Type="http://schemas.openxmlformats.org/officeDocument/2006/relationships/image" Target="../media/image9.emf" /><Relationship Id="rId3" Type="http://schemas.openxmlformats.org/officeDocument/2006/relationships/image" Target="../media/image10.emf" /><Relationship Id="rId4" Type="http://schemas.openxmlformats.org/officeDocument/2006/relationships/image" Target="../media/image32.emf" /></Relationships>
</file>

<file path=ppt/drawings/_rels/vmlDrawing1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3.emf" /><Relationship Id="rId2" Type="http://schemas.openxmlformats.org/officeDocument/2006/relationships/image" Target="../media/image34.emf" /></Relationships>
</file>

<file path=ppt/drawings/_rels/vmlDrawing1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5.emf" /><Relationship Id="rId2" Type="http://schemas.openxmlformats.org/officeDocument/2006/relationships/image" Target="../media/image36.emf" /></Relationships>
</file>

<file path=ppt/drawings/_rels/vmlDrawing1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7.emf" /><Relationship Id="rId2" Type="http://schemas.openxmlformats.org/officeDocument/2006/relationships/image" Target="../media/image38.emf" /></Relationships>
</file>

<file path=ppt/drawings/_rels/vmlDrawing1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9.emf" /><Relationship Id="rId2" Type="http://schemas.openxmlformats.org/officeDocument/2006/relationships/image" Target="../media/image40.emf" /><Relationship Id="rId3" Type="http://schemas.openxmlformats.org/officeDocument/2006/relationships/image" Target="../media/image9.emf" /></Relationships>
</file>

<file path=ppt/drawings/_rels/vmlDrawing1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1.emf" /><Relationship Id="rId2" Type="http://schemas.openxmlformats.org/officeDocument/2006/relationships/image" Target="../media/image10.emf" /><Relationship Id="rId3" Type="http://schemas.openxmlformats.org/officeDocument/2006/relationships/image" Target="../media/image42.emf" /><Relationship Id="rId4" Type="http://schemas.openxmlformats.org/officeDocument/2006/relationships/image" Target="../media/image9.emf" /><Relationship Id="rId5" Type="http://schemas.openxmlformats.org/officeDocument/2006/relationships/image" Target="../media/image43.emf" /><Relationship Id="rId6" Type="http://schemas.openxmlformats.org/officeDocument/2006/relationships/image" Target="../media/image44.emf" /></Relationships>
</file>

<file path=ppt/drawings/_rels/vmlDrawing1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5.emf" /><Relationship Id="rId2" Type="http://schemas.openxmlformats.org/officeDocument/2006/relationships/image" Target="../media/image46.emf" /></Relationships>
</file>

<file path=ppt/drawings/_rels/vmlDrawing1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7.emf" /><Relationship Id="rId2" Type="http://schemas.openxmlformats.org/officeDocument/2006/relationships/image" Target="../media/image48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Relationship Id="rId2" Type="http://schemas.openxmlformats.org/officeDocument/2006/relationships/image" Target="../media/image5.emf" /></Relationships>
</file>

<file path=ppt/drawings/_rels/vmlDrawing2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9.emf" /><Relationship Id="rId2" Type="http://schemas.openxmlformats.org/officeDocument/2006/relationships/image" Target="../media/image50.emf" /></Relationships>
</file>

<file path=ppt/drawings/_rels/vmlDrawing2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1.emf" /><Relationship Id="rId2" Type="http://schemas.openxmlformats.org/officeDocument/2006/relationships/image" Target="../media/image10.emf" /><Relationship Id="rId3" Type="http://schemas.openxmlformats.org/officeDocument/2006/relationships/image" Target="../media/image52.emf" /><Relationship Id="rId4" Type="http://schemas.openxmlformats.org/officeDocument/2006/relationships/image" Target="../media/image9.emf" /></Relationships>
</file>

<file path=ppt/drawings/_rels/vmlDrawing2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3.emf" /><Relationship Id="rId2" Type="http://schemas.openxmlformats.org/officeDocument/2006/relationships/image" Target="../media/image10.emf" /><Relationship Id="rId3" Type="http://schemas.openxmlformats.org/officeDocument/2006/relationships/image" Target="../media/image54.emf" /><Relationship Id="rId4" Type="http://schemas.openxmlformats.org/officeDocument/2006/relationships/image" Target="../media/image55.emf" /><Relationship Id="rId5" Type="http://schemas.openxmlformats.org/officeDocument/2006/relationships/image" Target="../media/image56.emf" /><Relationship Id="rId6" Type="http://schemas.openxmlformats.org/officeDocument/2006/relationships/image" Target="../media/image57.emf" /></Relationships>
</file>

<file path=ppt/drawings/_rels/vmlDrawing2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8.emf" /><Relationship Id="rId2" Type="http://schemas.openxmlformats.org/officeDocument/2006/relationships/image" Target="../media/image10.emf" /><Relationship Id="rId3" Type="http://schemas.openxmlformats.org/officeDocument/2006/relationships/image" Target="../media/image59.emf" /><Relationship Id="rId4" Type="http://schemas.openxmlformats.org/officeDocument/2006/relationships/image" Target="../media/image60.emf" /><Relationship Id="rId5" Type="http://schemas.openxmlformats.org/officeDocument/2006/relationships/image" Target="../media/image61.emf" /><Relationship Id="rId6" Type="http://schemas.openxmlformats.org/officeDocument/2006/relationships/image" Target="../media/image62.emf" /></Relationships>
</file>

<file path=ppt/drawings/_rels/vmlDrawing2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3.emf" /><Relationship Id="rId2" Type="http://schemas.openxmlformats.org/officeDocument/2006/relationships/image" Target="../media/image64.emf" /></Relationships>
</file>

<file path=ppt/drawings/_rels/vmlDrawing2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5.emf" /><Relationship Id="rId2" Type="http://schemas.openxmlformats.org/officeDocument/2006/relationships/image" Target="../media/image66.emf" /></Relationships>
</file>

<file path=ppt/drawings/_rels/vmlDrawing2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7.emf" /><Relationship Id="rId2" Type="http://schemas.openxmlformats.org/officeDocument/2006/relationships/image" Target="../media/image68.emf" /><Relationship Id="rId3" Type="http://schemas.openxmlformats.org/officeDocument/2006/relationships/image" Target="../media/image69.emf" /><Relationship Id="rId4" Type="http://schemas.openxmlformats.org/officeDocument/2006/relationships/image" Target="../media/image70.emf" /></Relationships>
</file>

<file path=ppt/drawings/_rels/vmlDrawing2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1.emf" /><Relationship Id="rId2" Type="http://schemas.openxmlformats.org/officeDocument/2006/relationships/image" Target="../media/image72.emf" /><Relationship Id="rId3" Type="http://schemas.openxmlformats.org/officeDocument/2006/relationships/image" Target="../media/image73.emf" /><Relationship Id="rId4" Type="http://schemas.openxmlformats.org/officeDocument/2006/relationships/image" Target="../media/image74.emf" /><Relationship Id="rId5" Type="http://schemas.openxmlformats.org/officeDocument/2006/relationships/image" Target="../media/image75.emf" /><Relationship Id="rId6" Type="http://schemas.openxmlformats.org/officeDocument/2006/relationships/image" Target="../media/image76.emf" /></Relationships>
</file>

<file path=ppt/drawings/_rels/vmlDrawing2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7.emf" /><Relationship Id="rId2" Type="http://schemas.openxmlformats.org/officeDocument/2006/relationships/image" Target="../media/image78.emf" /><Relationship Id="rId3" Type="http://schemas.openxmlformats.org/officeDocument/2006/relationships/image" Target="../media/image79.emf" /><Relationship Id="rId4" Type="http://schemas.openxmlformats.org/officeDocument/2006/relationships/image" Target="../media/image68.emf" /><Relationship Id="rId5" Type="http://schemas.openxmlformats.org/officeDocument/2006/relationships/image" Target="../media/image80.emf" /><Relationship Id="rId6" Type="http://schemas.openxmlformats.org/officeDocument/2006/relationships/image" Target="../media/image72.emf" /><Relationship Id="rId7" Type="http://schemas.openxmlformats.org/officeDocument/2006/relationships/image" Target="../media/image81.emf" /></Relationships>
</file>

<file path=ppt/drawings/_rels/vmlDrawing2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2.emf" /><Relationship Id="rId2" Type="http://schemas.openxmlformats.org/officeDocument/2006/relationships/image" Target="../media/image83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Relationship Id="rId2" Type="http://schemas.openxmlformats.org/officeDocument/2006/relationships/image" Target="../media/image7.emf" /></Relationships>
</file>

<file path=ppt/drawings/_rels/vmlDrawing3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4.emf" /><Relationship Id="rId2" Type="http://schemas.openxmlformats.org/officeDocument/2006/relationships/image" Target="../media/image85.emf" /></Relationships>
</file>

<file path=ppt/drawings/_rels/vmlDrawing3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6.emf" /><Relationship Id="rId2" Type="http://schemas.openxmlformats.org/officeDocument/2006/relationships/image" Target="../media/image87.emf" /><Relationship Id="rId3" Type="http://schemas.openxmlformats.org/officeDocument/2006/relationships/image" Target="../media/image88.emf" /><Relationship Id="rId4" Type="http://schemas.openxmlformats.org/officeDocument/2006/relationships/image" Target="../media/image89.emf" /></Relationships>
</file>

<file path=ppt/drawings/_rels/vmlDrawing3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0.emf" /><Relationship Id="rId2" Type="http://schemas.openxmlformats.org/officeDocument/2006/relationships/image" Target="../media/image91.emf" /><Relationship Id="rId3" Type="http://schemas.openxmlformats.org/officeDocument/2006/relationships/image" Target="../media/image92.emf" /><Relationship Id="rId4" Type="http://schemas.openxmlformats.org/officeDocument/2006/relationships/image" Target="../media/image93.emf" /><Relationship Id="rId5" Type="http://schemas.openxmlformats.org/officeDocument/2006/relationships/image" Target="../media/image94.emf" /><Relationship Id="rId6" Type="http://schemas.openxmlformats.org/officeDocument/2006/relationships/image" Target="../media/image95.emf" /></Relationships>
</file>

<file path=ppt/drawings/_rels/vmlDrawing3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6.emf" /><Relationship Id="rId2" Type="http://schemas.openxmlformats.org/officeDocument/2006/relationships/image" Target="../media/image92.emf" /><Relationship Id="rId3" Type="http://schemas.openxmlformats.org/officeDocument/2006/relationships/image" Target="../media/image97.emf" /><Relationship Id="rId4" Type="http://schemas.openxmlformats.org/officeDocument/2006/relationships/image" Target="../media/image98.emf" /><Relationship Id="rId5" Type="http://schemas.openxmlformats.org/officeDocument/2006/relationships/image" Target="../media/image99.emf" /><Relationship Id="rId6" Type="http://schemas.openxmlformats.org/officeDocument/2006/relationships/image" Target="../media/image100.emf" /></Relationships>
</file>

<file path=ppt/drawings/_rels/vmlDrawing3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1.emf" /><Relationship Id="rId2" Type="http://schemas.openxmlformats.org/officeDocument/2006/relationships/image" Target="../media/image102.emf" /></Relationships>
</file>

<file path=ppt/drawings/_rels/vmlDrawing3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3.emf" /><Relationship Id="rId2" Type="http://schemas.openxmlformats.org/officeDocument/2006/relationships/image" Target="../media/image104.emf" /></Relationships>
</file>

<file path=ppt/drawings/_rels/vmlDrawing3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5.emf" /><Relationship Id="rId2" Type="http://schemas.openxmlformats.org/officeDocument/2006/relationships/image" Target="../media/image106.emf" /></Relationships>
</file>

<file path=ppt/drawings/_rels/vmlDrawing3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7.emf" /><Relationship Id="rId2" Type="http://schemas.openxmlformats.org/officeDocument/2006/relationships/image" Target="../media/image108.emf" /><Relationship Id="rId3" Type="http://schemas.openxmlformats.org/officeDocument/2006/relationships/image" Target="../media/image109.emf" /><Relationship Id="rId4" Type="http://schemas.openxmlformats.org/officeDocument/2006/relationships/image" Target="../media/image110.emf" /><Relationship Id="rId5" Type="http://schemas.openxmlformats.org/officeDocument/2006/relationships/image" Target="../media/image111.emf" /><Relationship Id="rId6" Type="http://schemas.openxmlformats.org/officeDocument/2006/relationships/image" Target="../media/image112.emf" /></Relationships>
</file>

<file path=ppt/drawings/_rels/vmlDrawing3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3.emf" /><Relationship Id="rId2" Type="http://schemas.openxmlformats.org/officeDocument/2006/relationships/image" Target="../media/image114.emf" /><Relationship Id="rId3" Type="http://schemas.openxmlformats.org/officeDocument/2006/relationships/image" Target="../media/image115.emf" /><Relationship Id="rId4" Type="http://schemas.openxmlformats.org/officeDocument/2006/relationships/image" Target="../media/image111.emf" /><Relationship Id="rId5" Type="http://schemas.openxmlformats.org/officeDocument/2006/relationships/image" Target="../media/image116.emf" /><Relationship Id="rId6" Type="http://schemas.openxmlformats.org/officeDocument/2006/relationships/image" Target="../media/image117.emf" /><Relationship Id="rId7" Type="http://schemas.openxmlformats.org/officeDocument/2006/relationships/image" Target="../media/image118.emf" /></Relationships>
</file>

<file path=ppt/drawings/_rels/vmlDrawing3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9.emf" /><Relationship Id="rId2" Type="http://schemas.openxmlformats.org/officeDocument/2006/relationships/image" Target="../media/image120.emf" /><Relationship Id="rId3" Type="http://schemas.openxmlformats.org/officeDocument/2006/relationships/image" Target="../media/image121.emf" /><Relationship Id="rId4" Type="http://schemas.openxmlformats.org/officeDocument/2006/relationships/image" Target="../media/image122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Relationship Id="rId2" Type="http://schemas.openxmlformats.org/officeDocument/2006/relationships/image" Target="../media/image9.emf" /><Relationship Id="rId3" Type="http://schemas.openxmlformats.org/officeDocument/2006/relationships/image" Target="../media/image10.emf" /><Relationship Id="rId4" Type="http://schemas.openxmlformats.org/officeDocument/2006/relationships/image" Target="../media/image11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Relationship Id="rId2" Type="http://schemas.openxmlformats.org/officeDocument/2006/relationships/image" Target="../media/image10.emf" /><Relationship Id="rId3" Type="http://schemas.openxmlformats.org/officeDocument/2006/relationships/image" Target="../media/image13.emf" /><Relationship Id="rId4" Type="http://schemas.openxmlformats.org/officeDocument/2006/relationships/image" Target="../media/image14.emf" /><Relationship Id="rId5" Type="http://schemas.openxmlformats.org/officeDocument/2006/relationships/image" Target="../media/image15.emf" /><Relationship Id="rId6" Type="http://schemas.openxmlformats.org/officeDocument/2006/relationships/image" Target="../media/image9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Relationship Id="rId2" Type="http://schemas.openxmlformats.org/officeDocument/2006/relationships/image" Target="../media/image10.emf" /><Relationship Id="rId3" Type="http://schemas.openxmlformats.org/officeDocument/2006/relationships/image" Target="../media/image17.emf" /><Relationship Id="rId4" Type="http://schemas.openxmlformats.org/officeDocument/2006/relationships/image" Target="../media/image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emf" /><Relationship Id="rId2" Type="http://schemas.openxmlformats.org/officeDocument/2006/relationships/image" Target="../media/image10.emf" /><Relationship Id="rId3" Type="http://schemas.openxmlformats.org/officeDocument/2006/relationships/image" Target="../media/image19.emf" /><Relationship Id="rId4" Type="http://schemas.openxmlformats.org/officeDocument/2006/relationships/image" Target="../media/image20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Relationship Id="rId2" Type="http://schemas.openxmlformats.org/officeDocument/2006/relationships/image" Target="../media/image22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Relationship Id="rId2" Type="http://schemas.openxmlformats.org/officeDocument/2006/relationships/image" Target="../media/image24.e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4861"/>
            <a:ext cx="7772400" cy="1224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7600"/>
            <a:ext cx="6400800" cy="14600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4861"/>
            <a:ext cx="7772400" cy="1224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7600"/>
            <a:ext cx="6400800" cy="14600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3412"/>
          </a:xfrm>
          <a:prstGeom prst="rect">
            <a:avLst/>
          </a:prstGeom>
          <a:noFill/>
          <a:ln>
            <a:miter lim="800000"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transition/>
  <p:timing/>
  <p:hf sldNum="0" hdr="0" dt="0"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4"/>
          <p:cNvSpPr/>
          <p:nvPr/>
        </p:nvSpPr>
        <p:spPr>
          <a:xfrm>
            <a:off x="0" y="-39688"/>
            <a:ext cx="9144000" cy="457200"/>
          </a:xfrm>
          <a:prstGeom prst="rect">
            <a:avLst/>
          </a:prstGeom>
          <a:solidFill>
            <a:srgbClr val="FF8607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" name="黑色底纹"/>
          <p:cNvSpPr/>
          <p:nvPr/>
        </p:nvSpPr>
        <p:spPr>
          <a:xfrm>
            <a:off x="0" y="5524500"/>
            <a:ext cx="9144000" cy="188912"/>
          </a:xfrm>
          <a:prstGeom prst="rect">
            <a:avLst/>
          </a:prstGeom>
          <a:solidFill>
            <a:srgbClr val="282828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</p:sldLayoutIdLst>
  <p:transition/>
  <p:timing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07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34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3075" name="图片 307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713412"/>
          </a:xfrm>
          <a:prstGeom prst="rect">
            <a:avLst/>
          </a:prstGeom>
          <a:noFill/>
          <a:ln>
            <a:miter lim="800000"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52" r:id="rId1"/>
  </p:sldLayoutIdLst>
  <p:transition/>
  <p:timing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</p:bodyStyle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28.doc" TargetMode="Internal" /><Relationship Id="rId3" Type="http://schemas.openxmlformats.org/officeDocument/2006/relationships/image" Target="../media/image23.emf" /><Relationship Id="rId4" Type="http://schemas.openxmlformats.org/officeDocument/2006/relationships/oleObject" Target="../embeddings/Document29.doc" TargetMode="Internal" /><Relationship Id="rId5" Type="http://schemas.openxmlformats.org/officeDocument/2006/relationships/image" Target="../media/image24.emf" /><Relationship Id="rId6" Type="http://schemas.openxmlformats.org/officeDocument/2006/relationships/vmlDrawing" Target="../drawings/vmlDrawing9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34.doc" TargetMode="Internal" /><Relationship Id="rId11" Type="http://schemas.openxmlformats.org/officeDocument/2006/relationships/oleObject" Target="../embeddings/Document35.doc" TargetMode="Internal" /><Relationship Id="rId12" Type="http://schemas.openxmlformats.org/officeDocument/2006/relationships/oleObject" Target="../embeddings/Document36.doc" TargetMode="Internal" /><Relationship Id="rId13" Type="http://schemas.openxmlformats.org/officeDocument/2006/relationships/image" Target="../media/image28.emf" /><Relationship Id="rId14" Type="http://schemas.openxmlformats.org/officeDocument/2006/relationships/vmlDrawing" Target="../drawings/vmlDrawing10.vml" /><Relationship Id="rId2" Type="http://schemas.openxmlformats.org/officeDocument/2006/relationships/oleObject" Target="../embeddings/Document30.doc" TargetMode="Internal" /><Relationship Id="rId3" Type="http://schemas.openxmlformats.org/officeDocument/2006/relationships/image" Target="../media/image25.emf" /><Relationship Id="rId4" Type="http://schemas.openxmlformats.org/officeDocument/2006/relationships/oleObject" Target="../embeddings/Document31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32.doc" TargetMode="Internal" /><Relationship Id="rId7" Type="http://schemas.openxmlformats.org/officeDocument/2006/relationships/image" Target="../media/image26.emf" /><Relationship Id="rId8" Type="http://schemas.openxmlformats.org/officeDocument/2006/relationships/oleObject" Target="../embeddings/Document33.doc" TargetMode="Internal" /><Relationship Id="rId9" Type="http://schemas.openxmlformats.org/officeDocument/2006/relationships/image" Target="../media/image27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mlDrawing" Target="../drawings/vmlDrawing11.vml" /><Relationship Id="rId2" Type="http://schemas.openxmlformats.org/officeDocument/2006/relationships/oleObject" Target="../embeddings/Document37.doc" TargetMode="Internal" /><Relationship Id="rId3" Type="http://schemas.openxmlformats.org/officeDocument/2006/relationships/image" Target="../media/image29.emf" /><Relationship Id="rId4" Type="http://schemas.openxmlformats.org/officeDocument/2006/relationships/oleObject" Target="../embeddings/Document38.doc" TargetMode="Internal" /><Relationship Id="rId5" Type="http://schemas.openxmlformats.org/officeDocument/2006/relationships/image" Target="../media/image9.emf" /><Relationship Id="rId6" Type="http://schemas.openxmlformats.org/officeDocument/2006/relationships/oleObject" Target="../embeddings/Document39.doc" TargetMode="Internal" /><Relationship Id="rId7" Type="http://schemas.openxmlformats.org/officeDocument/2006/relationships/image" Target="../media/image10.emf" /><Relationship Id="rId8" Type="http://schemas.openxmlformats.org/officeDocument/2006/relationships/oleObject" Target="../embeddings/Document40.doc" TargetMode="Internal" /><Relationship Id="rId9" Type="http://schemas.openxmlformats.org/officeDocument/2006/relationships/image" Target="../media/image30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46.doc" TargetMode="Internal" /><Relationship Id="rId11" Type="http://schemas.openxmlformats.org/officeDocument/2006/relationships/image" Target="../media/image32.emf" /><Relationship Id="rId12" Type="http://schemas.openxmlformats.org/officeDocument/2006/relationships/vmlDrawing" Target="../drawings/vmlDrawing12.vml" /><Relationship Id="rId2" Type="http://schemas.openxmlformats.org/officeDocument/2006/relationships/oleObject" Target="../embeddings/Document41.doc" TargetMode="Internal" /><Relationship Id="rId3" Type="http://schemas.openxmlformats.org/officeDocument/2006/relationships/image" Target="../media/image31.emf" /><Relationship Id="rId4" Type="http://schemas.openxmlformats.org/officeDocument/2006/relationships/oleObject" Target="../embeddings/Document42.doc" TargetMode="Internal" /><Relationship Id="rId5" Type="http://schemas.openxmlformats.org/officeDocument/2006/relationships/image" Target="../media/image9.emf" /><Relationship Id="rId6" Type="http://schemas.openxmlformats.org/officeDocument/2006/relationships/oleObject" Target="../embeddings/Document43.doc" TargetMode="Internal" /><Relationship Id="rId7" Type="http://schemas.openxmlformats.org/officeDocument/2006/relationships/oleObject" Target="../embeddings/Document44.doc" TargetMode="Internal" /><Relationship Id="rId8" Type="http://schemas.openxmlformats.org/officeDocument/2006/relationships/oleObject" Target="../embeddings/Document45.doc" TargetMode="Internal" /><Relationship Id="rId9" Type="http://schemas.openxmlformats.org/officeDocument/2006/relationships/image" Target="../media/image10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47.doc" TargetMode="Internal" /><Relationship Id="rId3" Type="http://schemas.openxmlformats.org/officeDocument/2006/relationships/image" Target="../media/image33.emf" /><Relationship Id="rId4" Type="http://schemas.openxmlformats.org/officeDocument/2006/relationships/oleObject" Target="../embeddings/Document48.doc" TargetMode="Internal" /><Relationship Id="rId5" Type="http://schemas.openxmlformats.org/officeDocument/2006/relationships/image" Target="../media/image34.emf" /><Relationship Id="rId6" Type="http://schemas.openxmlformats.org/officeDocument/2006/relationships/vmlDrawing" Target="../drawings/vmlDrawing13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49.doc" TargetMode="Internal" /><Relationship Id="rId3" Type="http://schemas.openxmlformats.org/officeDocument/2006/relationships/image" Target="../media/image35.emf" /><Relationship Id="rId4" Type="http://schemas.openxmlformats.org/officeDocument/2006/relationships/oleObject" Target="../embeddings/Document50.doc" TargetMode="Internal" /><Relationship Id="rId5" Type="http://schemas.openxmlformats.org/officeDocument/2006/relationships/image" Target="../media/image36.emf" /><Relationship Id="rId6" Type="http://schemas.openxmlformats.org/officeDocument/2006/relationships/vmlDrawing" Target="../drawings/vmlDrawing14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51.doc" TargetMode="Internal" /><Relationship Id="rId3" Type="http://schemas.openxmlformats.org/officeDocument/2006/relationships/image" Target="../media/image37.emf" /><Relationship Id="rId4" Type="http://schemas.openxmlformats.org/officeDocument/2006/relationships/oleObject" Target="../embeddings/Document52.doc" TargetMode="Internal" /><Relationship Id="rId5" Type="http://schemas.openxmlformats.org/officeDocument/2006/relationships/image" Target="../media/image38.emf" /><Relationship Id="rId6" Type="http://schemas.openxmlformats.org/officeDocument/2006/relationships/vmlDrawing" Target="../drawings/vmlDrawing15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mlDrawing" Target="../drawings/vmlDrawing16.vml" /><Relationship Id="rId2" Type="http://schemas.openxmlformats.org/officeDocument/2006/relationships/oleObject" Target="../embeddings/Document53.doc" TargetMode="Internal" /><Relationship Id="rId3" Type="http://schemas.openxmlformats.org/officeDocument/2006/relationships/image" Target="../media/image39.emf" /><Relationship Id="rId4" Type="http://schemas.openxmlformats.org/officeDocument/2006/relationships/oleObject" Target="../embeddings/Document54.doc" TargetMode="Internal" /><Relationship Id="rId5" Type="http://schemas.openxmlformats.org/officeDocument/2006/relationships/image" Target="../media/image40.emf" /><Relationship Id="rId6" Type="http://schemas.openxmlformats.org/officeDocument/2006/relationships/oleObject" Target="../embeddings/Document55.doc" TargetMode="Internal" /><Relationship Id="rId7" Type="http://schemas.openxmlformats.org/officeDocument/2006/relationships/oleObject" Target="../embeddings/Document56.doc" TargetMode="Internal" /><Relationship Id="rId8" Type="http://schemas.openxmlformats.org/officeDocument/2006/relationships/oleObject" Target="../embeddings/Document57.doc" TargetMode="Internal" /><Relationship Id="rId9" Type="http://schemas.openxmlformats.org/officeDocument/2006/relationships/image" Target="../media/image9.em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62.doc" TargetMode="Internal" /><Relationship Id="rId11" Type="http://schemas.openxmlformats.org/officeDocument/2006/relationships/oleObject" Target="../embeddings/Document63.doc" TargetMode="Internal" /><Relationship Id="rId12" Type="http://schemas.openxmlformats.org/officeDocument/2006/relationships/image" Target="../media/image43.emf" /><Relationship Id="rId13" Type="http://schemas.openxmlformats.org/officeDocument/2006/relationships/oleObject" Target="../embeddings/Document64.doc" TargetMode="Internal" /><Relationship Id="rId14" Type="http://schemas.openxmlformats.org/officeDocument/2006/relationships/oleObject" Target="../embeddings/Document65.doc" TargetMode="Internal" /><Relationship Id="rId15" Type="http://schemas.openxmlformats.org/officeDocument/2006/relationships/image" Target="../media/image44.emf" /><Relationship Id="rId16" Type="http://schemas.openxmlformats.org/officeDocument/2006/relationships/vmlDrawing" Target="../drawings/vmlDrawing17.vml" /><Relationship Id="rId2" Type="http://schemas.openxmlformats.org/officeDocument/2006/relationships/oleObject" Target="../embeddings/Document58.doc" TargetMode="Internal" /><Relationship Id="rId3" Type="http://schemas.openxmlformats.org/officeDocument/2006/relationships/image" Target="../media/image41.emf" /><Relationship Id="rId4" Type="http://schemas.openxmlformats.org/officeDocument/2006/relationships/oleObject" Target="../embeddings/Document59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60.doc" TargetMode="Internal" /><Relationship Id="rId7" Type="http://schemas.openxmlformats.org/officeDocument/2006/relationships/image" Target="../media/image42.emf" /><Relationship Id="rId8" Type="http://schemas.openxmlformats.org/officeDocument/2006/relationships/oleObject" Target="../embeddings/Document61.doc" TargetMode="Internal" /><Relationship Id="rId9" Type="http://schemas.openxmlformats.org/officeDocument/2006/relationships/image" Target="../media/image9.e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66.doc" TargetMode="Internal" /><Relationship Id="rId3" Type="http://schemas.openxmlformats.org/officeDocument/2006/relationships/image" Target="../media/image45.emf" /><Relationship Id="rId4" Type="http://schemas.openxmlformats.org/officeDocument/2006/relationships/oleObject" Target="../embeddings/Document67.doc" TargetMode="Internal" /><Relationship Id="rId5" Type="http://schemas.openxmlformats.org/officeDocument/2006/relationships/image" Target="../media/image46.emf" /><Relationship Id="rId6" Type="http://schemas.openxmlformats.org/officeDocument/2006/relationships/oleObject" Target="../embeddings/Document68.doc" TargetMode="Internal" /><Relationship Id="rId7" Type="http://schemas.openxmlformats.org/officeDocument/2006/relationships/vmlDrawing" Target="../drawings/vmlDrawing18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.doc" TargetMode="Internal" /><Relationship Id="rId3" Type="http://schemas.openxmlformats.org/officeDocument/2006/relationships/image" Target="../media/image3.emf" /><Relationship Id="rId4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69.doc" TargetMode="Internal" /><Relationship Id="rId3" Type="http://schemas.openxmlformats.org/officeDocument/2006/relationships/image" Target="../media/image47.emf" /><Relationship Id="rId4" Type="http://schemas.openxmlformats.org/officeDocument/2006/relationships/oleObject" Target="../embeddings/Document70.doc" TargetMode="Internal" /><Relationship Id="rId5" Type="http://schemas.openxmlformats.org/officeDocument/2006/relationships/image" Target="../media/image48.emf" /><Relationship Id="rId6" Type="http://schemas.openxmlformats.org/officeDocument/2006/relationships/vmlDrawing" Target="../drawings/vmlDrawing19.v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71.doc" TargetMode="Internal" /><Relationship Id="rId3" Type="http://schemas.openxmlformats.org/officeDocument/2006/relationships/image" Target="../media/image49.emf" /><Relationship Id="rId4" Type="http://schemas.openxmlformats.org/officeDocument/2006/relationships/oleObject" Target="../embeddings/Document72.doc" TargetMode="Internal" /><Relationship Id="rId5" Type="http://schemas.openxmlformats.org/officeDocument/2006/relationships/image" Target="../media/image50.emf" /><Relationship Id="rId6" Type="http://schemas.openxmlformats.org/officeDocument/2006/relationships/vmlDrawing" Target="../drawings/vmlDrawing20.v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77.doc" TargetMode="Internal" /><Relationship Id="rId11" Type="http://schemas.openxmlformats.org/officeDocument/2006/relationships/vmlDrawing" Target="../drawings/vmlDrawing21.vml" /><Relationship Id="rId2" Type="http://schemas.openxmlformats.org/officeDocument/2006/relationships/oleObject" Target="../embeddings/Document73.doc" TargetMode="Internal" /><Relationship Id="rId3" Type="http://schemas.openxmlformats.org/officeDocument/2006/relationships/image" Target="../media/image51.emf" /><Relationship Id="rId4" Type="http://schemas.openxmlformats.org/officeDocument/2006/relationships/oleObject" Target="../embeddings/Document74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75.doc" TargetMode="Internal" /><Relationship Id="rId7" Type="http://schemas.openxmlformats.org/officeDocument/2006/relationships/image" Target="../media/image52.emf" /><Relationship Id="rId8" Type="http://schemas.openxmlformats.org/officeDocument/2006/relationships/oleObject" Target="../embeddings/Document76.doc" TargetMode="Internal" /><Relationship Id="rId9" Type="http://schemas.openxmlformats.org/officeDocument/2006/relationships/image" Target="../media/image9.e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5.emf" /><Relationship Id="rId11" Type="http://schemas.openxmlformats.org/officeDocument/2006/relationships/oleObject" Target="../embeddings/Document83.doc" TargetMode="Internal" /><Relationship Id="rId12" Type="http://schemas.openxmlformats.org/officeDocument/2006/relationships/image" Target="../media/image56.emf" /><Relationship Id="rId13" Type="http://schemas.openxmlformats.org/officeDocument/2006/relationships/oleObject" Target="../embeddings/Document84.doc" TargetMode="Internal" /><Relationship Id="rId14" Type="http://schemas.openxmlformats.org/officeDocument/2006/relationships/image" Target="../media/image57.emf" /><Relationship Id="rId15" Type="http://schemas.openxmlformats.org/officeDocument/2006/relationships/vmlDrawing" Target="../drawings/vmlDrawing22.vml" /><Relationship Id="rId2" Type="http://schemas.openxmlformats.org/officeDocument/2006/relationships/oleObject" Target="../embeddings/Document78.doc" TargetMode="Internal" /><Relationship Id="rId3" Type="http://schemas.openxmlformats.org/officeDocument/2006/relationships/image" Target="../media/image53.emf" /><Relationship Id="rId4" Type="http://schemas.openxmlformats.org/officeDocument/2006/relationships/oleObject" Target="../embeddings/Document79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80.doc" TargetMode="Internal" /><Relationship Id="rId7" Type="http://schemas.openxmlformats.org/officeDocument/2006/relationships/image" Target="../media/image54.emf" /><Relationship Id="rId8" Type="http://schemas.openxmlformats.org/officeDocument/2006/relationships/oleObject" Target="../embeddings/Document81.doc" TargetMode="Internal" /><Relationship Id="rId9" Type="http://schemas.openxmlformats.org/officeDocument/2006/relationships/oleObject" Target="../embeddings/Document82.doc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0.emf" /><Relationship Id="rId11" Type="http://schemas.openxmlformats.org/officeDocument/2006/relationships/oleObject" Target="../embeddings/Document90.doc" TargetMode="Internal" /><Relationship Id="rId12" Type="http://schemas.openxmlformats.org/officeDocument/2006/relationships/image" Target="../media/image61.emf" /><Relationship Id="rId13" Type="http://schemas.openxmlformats.org/officeDocument/2006/relationships/oleObject" Target="../embeddings/Document91.doc" TargetMode="Internal" /><Relationship Id="rId14" Type="http://schemas.openxmlformats.org/officeDocument/2006/relationships/image" Target="../media/image62.emf" /><Relationship Id="rId15" Type="http://schemas.openxmlformats.org/officeDocument/2006/relationships/vmlDrawing" Target="../drawings/vmlDrawing23.vml" /><Relationship Id="rId2" Type="http://schemas.openxmlformats.org/officeDocument/2006/relationships/oleObject" Target="../embeddings/Document85.doc" TargetMode="Internal" /><Relationship Id="rId3" Type="http://schemas.openxmlformats.org/officeDocument/2006/relationships/image" Target="../media/image58.emf" /><Relationship Id="rId4" Type="http://schemas.openxmlformats.org/officeDocument/2006/relationships/oleObject" Target="../embeddings/Document86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87.doc" TargetMode="Internal" /><Relationship Id="rId7" Type="http://schemas.openxmlformats.org/officeDocument/2006/relationships/image" Target="../media/image59.emf" /><Relationship Id="rId8" Type="http://schemas.openxmlformats.org/officeDocument/2006/relationships/oleObject" Target="../embeddings/Document88.doc" TargetMode="Internal" /><Relationship Id="rId9" Type="http://schemas.openxmlformats.org/officeDocument/2006/relationships/oleObject" Target="../embeddings/Document89.doc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92.doc" TargetMode="Internal" /><Relationship Id="rId3" Type="http://schemas.openxmlformats.org/officeDocument/2006/relationships/image" Target="../media/image63.emf" /><Relationship Id="rId4" Type="http://schemas.openxmlformats.org/officeDocument/2006/relationships/oleObject" Target="../embeddings/Document93.doc" TargetMode="Internal" /><Relationship Id="rId5" Type="http://schemas.openxmlformats.org/officeDocument/2006/relationships/image" Target="../media/image64.emf" /><Relationship Id="rId6" Type="http://schemas.openxmlformats.org/officeDocument/2006/relationships/vmlDrawing" Target="../drawings/vmlDrawing24.v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94.doc" TargetMode="Internal" /><Relationship Id="rId3" Type="http://schemas.openxmlformats.org/officeDocument/2006/relationships/image" Target="../media/image65.emf" /><Relationship Id="rId4" Type="http://schemas.openxmlformats.org/officeDocument/2006/relationships/oleObject" Target="../embeddings/Document95.doc" TargetMode="Internal" /><Relationship Id="rId5" Type="http://schemas.openxmlformats.org/officeDocument/2006/relationships/image" Target="../media/image66.emf" /><Relationship Id="rId6" Type="http://schemas.openxmlformats.org/officeDocument/2006/relationships/vmlDrawing" Target="../drawings/vmlDrawing25.v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00.doc" TargetMode="Internal" /><Relationship Id="rId11" Type="http://schemas.openxmlformats.org/officeDocument/2006/relationships/vmlDrawing" Target="../drawings/vmlDrawing26.vml" /><Relationship Id="rId2" Type="http://schemas.openxmlformats.org/officeDocument/2006/relationships/oleObject" Target="../embeddings/Document96.doc" TargetMode="Internal" /><Relationship Id="rId3" Type="http://schemas.openxmlformats.org/officeDocument/2006/relationships/image" Target="../media/image67.emf" /><Relationship Id="rId4" Type="http://schemas.openxmlformats.org/officeDocument/2006/relationships/oleObject" Target="../embeddings/Document97.doc" TargetMode="Internal" /><Relationship Id="rId5" Type="http://schemas.openxmlformats.org/officeDocument/2006/relationships/image" Target="../media/image68.emf" /><Relationship Id="rId6" Type="http://schemas.openxmlformats.org/officeDocument/2006/relationships/oleObject" Target="../embeddings/Document98.doc" TargetMode="Internal" /><Relationship Id="rId7" Type="http://schemas.openxmlformats.org/officeDocument/2006/relationships/image" Target="../media/image69.emf" /><Relationship Id="rId8" Type="http://schemas.openxmlformats.org/officeDocument/2006/relationships/oleObject" Target="../embeddings/Document99.doc" TargetMode="Internal" /><Relationship Id="rId9" Type="http://schemas.openxmlformats.org/officeDocument/2006/relationships/image" Target="../media/image70.em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05.doc" TargetMode="Internal" /><Relationship Id="rId11" Type="http://schemas.openxmlformats.org/officeDocument/2006/relationships/image" Target="../media/image75.emf" /><Relationship Id="rId12" Type="http://schemas.openxmlformats.org/officeDocument/2006/relationships/oleObject" Target="../embeddings/Document106.doc" TargetMode="Internal" /><Relationship Id="rId13" Type="http://schemas.openxmlformats.org/officeDocument/2006/relationships/image" Target="../media/image76.emf" /><Relationship Id="rId14" Type="http://schemas.openxmlformats.org/officeDocument/2006/relationships/vmlDrawing" Target="../drawings/vmlDrawing27.vml" /><Relationship Id="rId2" Type="http://schemas.openxmlformats.org/officeDocument/2006/relationships/oleObject" Target="../embeddings/Document101.doc" TargetMode="Internal" /><Relationship Id="rId3" Type="http://schemas.openxmlformats.org/officeDocument/2006/relationships/image" Target="../media/image71.emf" /><Relationship Id="rId4" Type="http://schemas.openxmlformats.org/officeDocument/2006/relationships/oleObject" Target="../embeddings/Document102.doc" TargetMode="Internal" /><Relationship Id="rId5" Type="http://schemas.openxmlformats.org/officeDocument/2006/relationships/image" Target="../media/image72.emf" /><Relationship Id="rId6" Type="http://schemas.openxmlformats.org/officeDocument/2006/relationships/oleObject" Target="../embeddings/Document103.doc" TargetMode="Internal" /><Relationship Id="rId7" Type="http://schemas.openxmlformats.org/officeDocument/2006/relationships/image" Target="../media/image73.emf" /><Relationship Id="rId8" Type="http://schemas.openxmlformats.org/officeDocument/2006/relationships/oleObject" Target="../embeddings/Document104.doc" TargetMode="Internal" /><Relationship Id="rId9" Type="http://schemas.openxmlformats.org/officeDocument/2006/relationships/image" Target="../media/image74.emf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11.doc" TargetMode="Internal" /><Relationship Id="rId11" Type="http://schemas.openxmlformats.org/officeDocument/2006/relationships/image" Target="../media/image80.emf" /><Relationship Id="rId12" Type="http://schemas.openxmlformats.org/officeDocument/2006/relationships/oleObject" Target="../embeddings/Document112.doc" TargetMode="Internal" /><Relationship Id="rId13" Type="http://schemas.openxmlformats.org/officeDocument/2006/relationships/image" Target="../media/image72.emf" /><Relationship Id="rId14" Type="http://schemas.openxmlformats.org/officeDocument/2006/relationships/oleObject" Target="../embeddings/Document113.doc" TargetMode="Internal" /><Relationship Id="rId15" Type="http://schemas.openxmlformats.org/officeDocument/2006/relationships/image" Target="../media/image81.emf" /><Relationship Id="rId16" Type="http://schemas.openxmlformats.org/officeDocument/2006/relationships/vmlDrawing" Target="../drawings/vmlDrawing28.vml" /><Relationship Id="rId2" Type="http://schemas.openxmlformats.org/officeDocument/2006/relationships/oleObject" Target="../embeddings/Document107.doc" TargetMode="Internal" /><Relationship Id="rId3" Type="http://schemas.openxmlformats.org/officeDocument/2006/relationships/image" Target="../media/image77.emf" /><Relationship Id="rId4" Type="http://schemas.openxmlformats.org/officeDocument/2006/relationships/oleObject" Target="../embeddings/Document108.doc" TargetMode="Internal" /><Relationship Id="rId5" Type="http://schemas.openxmlformats.org/officeDocument/2006/relationships/image" Target="../media/image78.emf" /><Relationship Id="rId6" Type="http://schemas.openxmlformats.org/officeDocument/2006/relationships/oleObject" Target="../embeddings/Document109.doc" TargetMode="Internal" /><Relationship Id="rId7" Type="http://schemas.openxmlformats.org/officeDocument/2006/relationships/image" Target="../media/image79.emf" /><Relationship Id="rId8" Type="http://schemas.openxmlformats.org/officeDocument/2006/relationships/oleObject" Target="../embeddings/Document110.doc" TargetMode="Internal" /><Relationship Id="rId9" Type="http://schemas.openxmlformats.org/officeDocument/2006/relationships/image" Target="../media/image68.em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2.doc" TargetMode="Internal" /><Relationship Id="rId3" Type="http://schemas.openxmlformats.org/officeDocument/2006/relationships/image" Target="../media/image4.emf" /><Relationship Id="rId4" Type="http://schemas.openxmlformats.org/officeDocument/2006/relationships/oleObject" Target="../embeddings/Document3.doc" TargetMode="Internal" /><Relationship Id="rId5" Type="http://schemas.openxmlformats.org/officeDocument/2006/relationships/image" Target="../media/image5.emf" /><Relationship Id="rId6" Type="http://schemas.openxmlformats.org/officeDocument/2006/relationships/vmlDrawing" Target="../drawings/vmlDrawing2.v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14.doc" TargetMode="Internal" /><Relationship Id="rId3" Type="http://schemas.openxmlformats.org/officeDocument/2006/relationships/image" Target="../media/image82.emf" /><Relationship Id="rId4" Type="http://schemas.openxmlformats.org/officeDocument/2006/relationships/oleObject" Target="../embeddings/Document115.doc" TargetMode="Internal" /><Relationship Id="rId5" Type="http://schemas.openxmlformats.org/officeDocument/2006/relationships/image" Target="../media/image83.emf" /><Relationship Id="rId6" Type="http://schemas.openxmlformats.org/officeDocument/2006/relationships/vmlDrawing" Target="../drawings/vmlDrawing29.v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16.doc" TargetMode="Internal" /><Relationship Id="rId3" Type="http://schemas.openxmlformats.org/officeDocument/2006/relationships/image" Target="../media/image84.emf" /><Relationship Id="rId4" Type="http://schemas.openxmlformats.org/officeDocument/2006/relationships/oleObject" Target="../embeddings/Document117.doc" TargetMode="Internal" /><Relationship Id="rId5" Type="http://schemas.openxmlformats.org/officeDocument/2006/relationships/image" Target="../media/image85.emf" /><Relationship Id="rId6" Type="http://schemas.openxmlformats.org/officeDocument/2006/relationships/vmlDrawing" Target="../drawings/vmlDrawing30.v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9.emf" /><Relationship Id="rId11" Type="http://schemas.openxmlformats.org/officeDocument/2006/relationships/vmlDrawing" Target="../drawings/vmlDrawing31.vml" /><Relationship Id="rId2" Type="http://schemas.openxmlformats.org/officeDocument/2006/relationships/oleObject" Target="../embeddings/Document118.doc" TargetMode="Internal" /><Relationship Id="rId3" Type="http://schemas.openxmlformats.org/officeDocument/2006/relationships/image" Target="../media/image86.emf" /><Relationship Id="rId4" Type="http://schemas.openxmlformats.org/officeDocument/2006/relationships/oleObject" Target="../embeddings/Document119.doc" TargetMode="Internal" /><Relationship Id="rId5" Type="http://schemas.openxmlformats.org/officeDocument/2006/relationships/image" Target="../media/image87.emf" /><Relationship Id="rId6" Type="http://schemas.openxmlformats.org/officeDocument/2006/relationships/oleObject" Target="../embeddings/Document120.doc" TargetMode="Internal" /><Relationship Id="rId7" Type="http://schemas.openxmlformats.org/officeDocument/2006/relationships/oleObject" Target="../embeddings/Document121.doc" TargetMode="Internal" /><Relationship Id="rId8" Type="http://schemas.openxmlformats.org/officeDocument/2006/relationships/image" Target="../media/image88.emf" /><Relationship Id="rId9" Type="http://schemas.openxmlformats.org/officeDocument/2006/relationships/oleObject" Target="../embeddings/Document122.doc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27.doc" TargetMode="Internal" /><Relationship Id="rId11" Type="http://schemas.openxmlformats.org/officeDocument/2006/relationships/oleObject" Target="../embeddings/Document128.doc" TargetMode="Internal" /><Relationship Id="rId12" Type="http://schemas.openxmlformats.org/officeDocument/2006/relationships/image" Target="../media/image94.emf" /><Relationship Id="rId13" Type="http://schemas.openxmlformats.org/officeDocument/2006/relationships/oleObject" Target="../embeddings/Document129.doc" TargetMode="Internal" /><Relationship Id="rId14" Type="http://schemas.openxmlformats.org/officeDocument/2006/relationships/image" Target="../media/image95.emf" /><Relationship Id="rId15" Type="http://schemas.openxmlformats.org/officeDocument/2006/relationships/vmlDrawing" Target="../drawings/vmlDrawing32.vml" /><Relationship Id="rId2" Type="http://schemas.openxmlformats.org/officeDocument/2006/relationships/oleObject" Target="../embeddings/Document123.doc" TargetMode="Internal" /><Relationship Id="rId3" Type="http://schemas.openxmlformats.org/officeDocument/2006/relationships/image" Target="../media/image90.emf" /><Relationship Id="rId4" Type="http://schemas.openxmlformats.org/officeDocument/2006/relationships/oleObject" Target="../embeddings/Document124.doc" TargetMode="Internal" /><Relationship Id="rId5" Type="http://schemas.openxmlformats.org/officeDocument/2006/relationships/image" Target="../media/image91.emf" /><Relationship Id="rId6" Type="http://schemas.openxmlformats.org/officeDocument/2006/relationships/oleObject" Target="../embeddings/Document125.doc" TargetMode="Internal" /><Relationship Id="rId7" Type="http://schemas.openxmlformats.org/officeDocument/2006/relationships/image" Target="../media/image92.emf" /><Relationship Id="rId8" Type="http://schemas.openxmlformats.org/officeDocument/2006/relationships/oleObject" Target="../embeddings/Document126.doc" TargetMode="Internal" /><Relationship Id="rId9" Type="http://schemas.openxmlformats.org/officeDocument/2006/relationships/image" Target="../media/image93.emf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34.doc" TargetMode="Internal" /><Relationship Id="rId11" Type="http://schemas.openxmlformats.org/officeDocument/2006/relationships/image" Target="../media/image99.emf" /><Relationship Id="rId12" Type="http://schemas.openxmlformats.org/officeDocument/2006/relationships/oleObject" Target="../embeddings/Document135.doc" TargetMode="Internal" /><Relationship Id="rId13" Type="http://schemas.openxmlformats.org/officeDocument/2006/relationships/image" Target="../media/image100.emf" /><Relationship Id="rId14" Type="http://schemas.openxmlformats.org/officeDocument/2006/relationships/vmlDrawing" Target="../drawings/vmlDrawing33.vml" /><Relationship Id="rId2" Type="http://schemas.openxmlformats.org/officeDocument/2006/relationships/oleObject" Target="../embeddings/Document130.doc" TargetMode="Internal" /><Relationship Id="rId3" Type="http://schemas.openxmlformats.org/officeDocument/2006/relationships/image" Target="../media/image96.emf" /><Relationship Id="rId4" Type="http://schemas.openxmlformats.org/officeDocument/2006/relationships/oleObject" Target="../embeddings/Document131.doc" TargetMode="Internal" /><Relationship Id="rId5" Type="http://schemas.openxmlformats.org/officeDocument/2006/relationships/image" Target="../media/image92.emf" /><Relationship Id="rId6" Type="http://schemas.openxmlformats.org/officeDocument/2006/relationships/oleObject" Target="../embeddings/Document132.doc" TargetMode="Internal" /><Relationship Id="rId7" Type="http://schemas.openxmlformats.org/officeDocument/2006/relationships/image" Target="../media/image97.emf" /><Relationship Id="rId8" Type="http://schemas.openxmlformats.org/officeDocument/2006/relationships/oleObject" Target="../embeddings/Document133.doc" TargetMode="Internal" /><Relationship Id="rId9" Type="http://schemas.openxmlformats.org/officeDocument/2006/relationships/image" Target="../media/image98.emf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36.doc" TargetMode="Internal" /><Relationship Id="rId3" Type="http://schemas.openxmlformats.org/officeDocument/2006/relationships/image" Target="../media/image101.emf" /><Relationship Id="rId4" Type="http://schemas.openxmlformats.org/officeDocument/2006/relationships/oleObject" Target="../embeddings/Document137.doc" TargetMode="Internal" /><Relationship Id="rId5" Type="http://schemas.openxmlformats.org/officeDocument/2006/relationships/image" Target="../media/image102.emf" /><Relationship Id="rId6" Type="http://schemas.openxmlformats.org/officeDocument/2006/relationships/vmlDrawing" Target="../drawings/vmlDrawing34.v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38.doc" TargetMode="Internal" /><Relationship Id="rId3" Type="http://schemas.openxmlformats.org/officeDocument/2006/relationships/image" Target="../media/image103.emf" /><Relationship Id="rId4" Type="http://schemas.openxmlformats.org/officeDocument/2006/relationships/oleObject" Target="../embeddings/Document139.doc" TargetMode="Internal" /><Relationship Id="rId5" Type="http://schemas.openxmlformats.org/officeDocument/2006/relationships/image" Target="../media/image104.emf" /><Relationship Id="rId6" Type="http://schemas.openxmlformats.org/officeDocument/2006/relationships/vmlDrawing" Target="../drawings/vmlDrawing35.v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140.doc" TargetMode="Internal" /><Relationship Id="rId3" Type="http://schemas.openxmlformats.org/officeDocument/2006/relationships/image" Target="../media/image105.emf" /><Relationship Id="rId4" Type="http://schemas.openxmlformats.org/officeDocument/2006/relationships/oleObject" Target="../embeddings/Document141.doc" TargetMode="Internal" /><Relationship Id="rId5" Type="http://schemas.openxmlformats.org/officeDocument/2006/relationships/image" Target="../media/image106.emf" /><Relationship Id="rId6" Type="http://schemas.openxmlformats.org/officeDocument/2006/relationships/vmlDrawing" Target="../drawings/vmlDrawing36.v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46.doc" TargetMode="Internal" /><Relationship Id="rId11" Type="http://schemas.openxmlformats.org/officeDocument/2006/relationships/image" Target="../media/image111.emf" /><Relationship Id="rId12" Type="http://schemas.openxmlformats.org/officeDocument/2006/relationships/oleObject" Target="../embeddings/Document147.doc" TargetMode="Internal" /><Relationship Id="rId13" Type="http://schemas.openxmlformats.org/officeDocument/2006/relationships/image" Target="../media/image112.emf" /><Relationship Id="rId14" Type="http://schemas.openxmlformats.org/officeDocument/2006/relationships/vmlDrawing" Target="../drawings/vmlDrawing37.vml" /><Relationship Id="rId2" Type="http://schemas.openxmlformats.org/officeDocument/2006/relationships/oleObject" Target="../embeddings/Document142.doc" TargetMode="Internal" /><Relationship Id="rId3" Type="http://schemas.openxmlformats.org/officeDocument/2006/relationships/image" Target="../media/image107.emf" /><Relationship Id="rId4" Type="http://schemas.openxmlformats.org/officeDocument/2006/relationships/oleObject" Target="../embeddings/Document143.doc" TargetMode="Internal" /><Relationship Id="rId5" Type="http://schemas.openxmlformats.org/officeDocument/2006/relationships/image" Target="../media/image108.emf" /><Relationship Id="rId6" Type="http://schemas.openxmlformats.org/officeDocument/2006/relationships/oleObject" Target="../embeddings/Document144.doc" TargetMode="Internal" /><Relationship Id="rId7" Type="http://schemas.openxmlformats.org/officeDocument/2006/relationships/image" Target="../media/image109.emf" /><Relationship Id="rId8" Type="http://schemas.openxmlformats.org/officeDocument/2006/relationships/oleObject" Target="../embeddings/Document145.doc" TargetMode="Internal" /><Relationship Id="rId9" Type="http://schemas.openxmlformats.org/officeDocument/2006/relationships/image" Target="../media/image110.em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52.doc" TargetMode="Internal" /><Relationship Id="rId11" Type="http://schemas.openxmlformats.org/officeDocument/2006/relationships/image" Target="../media/image116.emf" /><Relationship Id="rId12" Type="http://schemas.openxmlformats.org/officeDocument/2006/relationships/oleObject" Target="../embeddings/Document153.doc" TargetMode="Internal" /><Relationship Id="rId13" Type="http://schemas.openxmlformats.org/officeDocument/2006/relationships/image" Target="../media/image117.emf" /><Relationship Id="rId14" Type="http://schemas.openxmlformats.org/officeDocument/2006/relationships/oleObject" Target="../embeddings/Document154.doc" TargetMode="Internal" /><Relationship Id="rId15" Type="http://schemas.openxmlformats.org/officeDocument/2006/relationships/image" Target="../media/image118.emf" /><Relationship Id="rId16" Type="http://schemas.openxmlformats.org/officeDocument/2006/relationships/vmlDrawing" Target="../drawings/vmlDrawing38.vml" /><Relationship Id="rId2" Type="http://schemas.openxmlformats.org/officeDocument/2006/relationships/oleObject" Target="../embeddings/Document148.doc" TargetMode="Internal" /><Relationship Id="rId3" Type="http://schemas.openxmlformats.org/officeDocument/2006/relationships/image" Target="../media/image113.emf" /><Relationship Id="rId4" Type="http://schemas.openxmlformats.org/officeDocument/2006/relationships/oleObject" Target="../embeddings/Document149.doc" TargetMode="Internal" /><Relationship Id="rId5" Type="http://schemas.openxmlformats.org/officeDocument/2006/relationships/image" Target="../media/image114.emf" /><Relationship Id="rId6" Type="http://schemas.openxmlformats.org/officeDocument/2006/relationships/oleObject" Target="../embeddings/Document150.doc" TargetMode="Internal" /><Relationship Id="rId7" Type="http://schemas.openxmlformats.org/officeDocument/2006/relationships/image" Target="../media/image115.emf" /><Relationship Id="rId8" Type="http://schemas.openxmlformats.org/officeDocument/2006/relationships/oleObject" Target="../embeddings/Document151.doc" TargetMode="Internal" /><Relationship Id="rId9" Type="http://schemas.openxmlformats.org/officeDocument/2006/relationships/image" Target="../media/image111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4.doc" TargetMode="Internal" /><Relationship Id="rId3" Type="http://schemas.openxmlformats.org/officeDocument/2006/relationships/image" Target="../media/image6.emf" /><Relationship Id="rId4" Type="http://schemas.openxmlformats.org/officeDocument/2006/relationships/oleObject" Target="../embeddings/Document5.doc" TargetMode="Internal" /><Relationship Id="rId5" Type="http://schemas.openxmlformats.org/officeDocument/2006/relationships/image" Target="../media/image7.emf" /><Relationship Id="rId6" Type="http://schemas.openxmlformats.org/officeDocument/2006/relationships/vmlDrawing" Target="../drawings/vmlDrawing3.v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mlDrawing" Target="../drawings/vmlDrawing39.vml" /><Relationship Id="rId2" Type="http://schemas.openxmlformats.org/officeDocument/2006/relationships/oleObject" Target="../embeddings/Document155.doc" TargetMode="Internal" /><Relationship Id="rId3" Type="http://schemas.openxmlformats.org/officeDocument/2006/relationships/image" Target="../media/image119.emf" /><Relationship Id="rId4" Type="http://schemas.openxmlformats.org/officeDocument/2006/relationships/oleObject" Target="../embeddings/Document156.doc" TargetMode="Internal" /><Relationship Id="rId5" Type="http://schemas.openxmlformats.org/officeDocument/2006/relationships/image" Target="../media/image120.emf" /><Relationship Id="rId6" Type="http://schemas.openxmlformats.org/officeDocument/2006/relationships/oleObject" Target="../embeddings/Document157.doc" TargetMode="Internal" /><Relationship Id="rId7" Type="http://schemas.openxmlformats.org/officeDocument/2006/relationships/image" Target="../media/image121.emf" /><Relationship Id="rId8" Type="http://schemas.openxmlformats.org/officeDocument/2006/relationships/oleObject" Target="../embeddings/Document158.doc" TargetMode="Internal" /><Relationship Id="rId9" Type="http://schemas.openxmlformats.org/officeDocument/2006/relationships/image" Target="../media/image122.em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3.png" /><Relationship Id="rId3" Type="http://schemas.openxmlformats.org/officeDocument/2006/relationships/image" Target="../media/image12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.emf" /><Relationship Id="rId11" Type="http://schemas.openxmlformats.org/officeDocument/2006/relationships/vmlDrawing" Target="../drawings/vmlDrawing4.vml" /><Relationship Id="rId2" Type="http://schemas.openxmlformats.org/officeDocument/2006/relationships/oleObject" Target="../embeddings/Document6.doc" TargetMode="Internal" /><Relationship Id="rId3" Type="http://schemas.openxmlformats.org/officeDocument/2006/relationships/image" Target="../media/image8.emf" /><Relationship Id="rId4" Type="http://schemas.openxmlformats.org/officeDocument/2006/relationships/oleObject" Target="../embeddings/Document7.doc" TargetMode="Internal" /><Relationship Id="rId5" Type="http://schemas.openxmlformats.org/officeDocument/2006/relationships/image" Target="../media/image9.emf" /><Relationship Id="rId6" Type="http://schemas.openxmlformats.org/officeDocument/2006/relationships/oleObject" Target="../embeddings/Document8.doc" TargetMode="Internal" /><Relationship Id="rId7" Type="http://schemas.openxmlformats.org/officeDocument/2006/relationships/oleObject" Target="../embeddings/Document9.doc" TargetMode="Internal" /><Relationship Id="rId8" Type="http://schemas.openxmlformats.org/officeDocument/2006/relationships/image" Target="../media/image10.emf" /><Relationship Id="rId9" Type="http://schemas.openxmlformats.org/officeDocument/2006/relationships/oleObject" Target="../embeddings/Document10.doc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Document15.doc" TargetMode="Internal" /><Relationship Id="rId11" Type="http://schemas.openxmlformats.org/officeDocument/2006/relationships/image" Target="../media/image15.emf" /><Relationship Id="rId12" Type="http://schemas.openxmlformats.org/officeDocument/2006/relationships/oleObject" Target="../embeddings/Document16.doc" TargetMode="Internal" /><Relationship Id="rId13" Type="http://schemas.openxmlformats.org/officeDocument/2006/relationships/image" Target="../media/image9.emf" /><Relationship Id="rId14" Type="http://schemas.openxmlformats.org/officeDocument/2006/relationships/vmlDrawing" Target="../drawings/vmlDrawing5.vml" /><Relationship Id="rId2" Type="http://schemas.openxmlformats.org/officeDocument/2006/relationships/oleObject" Target="../embeddings/Document11.doc" TargetMode="Internal" /><Relationship Id="rId3" Type="http://schemas.openxmlformats.org/officeDocument/2006/relationships/image" Target="../media/image12.emf" /><Relationship Id="rId4" Type="http://schemas.openxmlformats.org/officeDocument/2006/relationships/oleObject" Target="../embeddings/Document12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13.doc" TargetMode="Internal" /><Relationship Id="rId7" Type="http://schemas.openxmlformats.org/officeDocument/2006/relationships/image" Target="../media/image13.emf" /><Relationship Id="rId8" Type="http://schemas.openxmlformats.org/officeDocument/2006/relationships/oleObject" Target="../embeddings/Document14.doc" TargetMode="Internal" /><Relationship Id="rId9" Type="http://schemas.openxmlformats.org/officeDocument/2006/relationships/image" Target="../media/image14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mlDrawing" Target="../drawings/vmlDrawing6.vml" /><Relationship Id="rId2" Type="http://schemas.openxmlformats.org/officeDocument/2006/relationships/oleObject" Target="../embeddings/Document17.doc" TargetMode="Internal" /><Relationship Id="rId3" Type="http://schemas.openxmlformats.org/officeDocument/2006/relationships/image" Target="../media/image16.emf" /><Relationship Id="rId4" Type="http://schemas.openxmlformats.org/officeDocument/2006/relationships/oleObject" Target="../embeddings/Document18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19.doc" TargetMode="Internal" /><Relationship Id="rId7" Type="http://schemas.openxmlformats.org/officeDocument/2006/relationships/image" Target="../media/image17.emf" /><Relationship Id="rId8" Type="http://schemas.openxmlformats.org/officeDocument/2006/relationships/oleObject" Target="../embeddings/Document20.doc" TargetMode="Internal" /><Relationship Id="rId9" Type="http://schemas.openxmlformats.org/officeDocument/2006/relationships/image" Target="../media/image9.e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0.emf" /><Relationship Id="rId11" Type="http://schemas.openxmlformats.org/officeDocument/2006/relationships/vmlDrawing" Target="../drawings/vmlDrawing7.vml" /><Relationship Id="rId2" Type="http://schemas.openxmlformats.org/officeDocument/2006/relationships/oleObject" Target="../embeddings/Document21.doc" TargetMode="Internal" /><Relationship Id="rId3" Type="http://schemas.openxmlformats.org/officeDocument/2006/relationships/image" Target="../media/image18.emf" /><Relationship Id="rId4" Type="http://schemas.openxmlformats.org/officeDocument/2006/relationships/oleObject" Target="../embeddings/Document22.doc" TargetMode="Internal" /><Relationship Id="rId5" Type="http://schemas.openxmlformats.org/officeDocument/2006/relationships/image" Target="../media/image10.emf" /><Relationship Id="rId6" Type="http://schemas.openxmlformats.org/officeDocument/2006/relationships/oleObject" Target="../embeddings/Document23.doc" TargetMode="Internal" /><Relationship Id="rId7" Type="http://schemas.openxmlformats.org/officeDocument/2006/relationships/image" Target="../media/image19.emf" /><Relationship Id="rId8" Type="http://schemas.openxmlformats.org/officeDocument/2006/relationships/oleObject" Target="../embeddings/Document24.doc" TargetMode="Internal" /><Relationship Id="rId9" Type="http://schemas.openxmlformats.org/officeDocument/2006/relationships/oleObject" Target="../embeddings/Document25.doc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Document26.doc" TargetMode="Internal" /><Relationship Id="rId3" Type="http://schemas.openxmlformats.org/officeDocument/2006/relationships/image" Target="../media/image21.emf" /><Relationship Id="rId4" Type="http://schemas.openxmlformats.org/officeDocument/2006/relationships/oleObject" Target="../embeddings/Document27.doc" TargetMode="Internal" /><Relationship Id="rId5" Type="http://schemas.openxmlformats.org/officeDocument/2006/relationships/image" Target="../media/image22.emf" /><Relationship Id="rId6" Type="http://schemas.openxmlformats.org/officeDocument/2006/relationships/vmlDrawing" Target="../drawings/vmlDrawing8.v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35355" y="1767205"/>
            <a:ext cx="78403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zh-CN" sz="4000" b="1">
                <a:solidFill>
                  <a:schemeClr val="accent4"/>
                </a:solidFill>
                <a:effectLst/>
                <a:latin typeface="Gulim" panose="020b0600000101010101" charset="-127"/>
                <a:ea typeface="Gulim" panose="020b0600000101010101" charset="-127"/>
              </a:rPr>
              <a:t>梳理教材知识，</a:t>
            </a:r>
            <a:r>
              <a:rPr lang="zh-CN" altLang="zh-CN" sz="4800" b="1">
                <a:solidFill>
                  <a:schemeClr val="accent4"/>
                </a:solidFill>
                <a:effectLst/>
                <a:latin typeface="Gulim" panose="020b0600000101010101" charset="-127"/>
                <a:ea typeface="Gulim" panose="020b0600000101010101" charset="-127"/>
              </a:rPr>
              <a:t>分类强化记忆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3314" name="对象 13313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对象 13314"/>
          <p:cNvGraphicFramePr>
            <a:graphicFrameLocks noChangeAspect="1"/>
          </p:cNvGraphicFramePr>
          <p:nvPr/>
        </p:nvGraphicFramePr>
        <p:xfrm>
          <a:off x="382588" y="3071812"/>
          <a:ext cx="8240712" cy="298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3071812"/>
                        <a:ext cx="8240712" cy="2986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338" name="对象 14337"/>
          <p:cNvGraphicFramePr>
            <a:graphicFrameLocks noChangeAspect="1"/>
          </p:cNvGraphicFramePr>
          <p:nvPr/>
        </p:nvGraphicFramePr>
        <p:xfrm>
          <a:off x="382588" y="571500"/>
          <a:ext cx="8378825" cy="414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14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对象 14338"/>
          <p:cNvGraphicFramePr>
            <a:graphicFrameLocks noChangeAspect="1"/>
          </p:cNvGraphicFramePr>
          <p:nvPr/>
        </p:nvGraphicFramePr>
        <p:xfrm>
          <a:off x="79248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48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对象 14339"/>
          <p:cNvGraphicFramePr>
            <a:graphicFrameLocks noChangeAspect="1"/>
          </p:cNvGraphicFramePr>
          <p:nvPr/>
        </p:nvGraphicFramePr>
        <p:xfrm>
          <a:off x="9144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对象 14340"/>
          <p:cNvGraphicFramePr>
            <a:graphicFrameLocks noChangeAspect="1"/>
          </p:cNvGraphicFramePr>
          <p:nvPr/>
        </p:nvGraphicFramePr>
        <p:xfrm>
          <a:off x="5562600" y="2400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62600" y="2400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对象 14341"/>
          <p:cNvGraphicFramePr>
            <a:graphicFrameLocks noChangeAspect="1"/>
          </p:cNvGraphicFramePr>
          <p:nvPr/>
        </p:nvGraphicFramePr>
        <p:xfrm>
          <a:off x="1524000" y="36052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4000" y="36052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对象 14342"/>
          <p:cNvGraphicFramePr>
            <a:graphicFrameLocks noChangeAspect="1"/>
          </p:cNvGraphicFramePr>
          <p:nvPr/>
        </p:nvGraphicFramePr>
        <p:xfrm>
          <a:off x="7924800" y="4381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文档" r:id="rId11" progId="Word.Document.8">
                  <p:embed/>
                </p:oleObj>
              </mc:Choice>
              <mc:Fallback>
                <p:oleObj name="文档" r:id="rId11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4800" y="4381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对象 14343"/>
          <p:cNvGraphicFramePr>
            <a:graphicFrameLocks noChangeAspect="1"/>
          </p:cNvGraphicFramePr>
          <p:nvPr/>
        </p:nvGraphicFramePr>
        <p:xfrm>
          <a:off x="914400" y="4686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4400" y="4686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5362" name="对象 15361"/>
          <p:cNvGraphicFramePr>
            <a:graphicFrameLocks noChangeAspect="1"/>
          </p:cNvGraphicFramePr>
          <p:nvPr/>
        </p:nvGraphicFramePr>
        <p:xfrm>
          <a:off x="382588" y="7112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7112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3" name="对象 15362"/>
          <p:cNvGraphicFramePr>
            <a:graphicFrameLocks noChangeAspect="1"/>
          </p:cNvGraphicFramePr>
          <p:nvPr/>
        </p:nvGraphicFramePr>
        <p:xfrm>
          <a:off x="7848600" y="11049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48600" y="11049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对象 15363"/>
          <p:cNvGraphicFramePr>
            <a:graphicFrameLocks noChangeAspect="1"/>
          </p:cNvGraphicFramePr>
          <p:nvPr/>
        </p:nvGraphicFramePr>
        <p:xfrm>
          <a:off x="1524000" y="1863725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0" y="1863725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对象 15364"/>
          <p:cNvGraphicFramePr>
            <a:graphicFrameLocks noChangeAspect="1"/>
          </p:cNvGraphicFramePr>
          <p:nvPr/>
        </p:nvGraphicFramePr>
        <p:xfrm>
          <a:off x="381000" y="2324100"/>
          <a:ext cx="8321675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000" y="2324100"/>
                        <a:ext cx="8321675" cy="2371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386" name="对象 16385"/>
          <p:cNvGraphicFramePr>
            <a:graphicFrameLocks noChangeAspect="1"/>
          </p:cNvGraphicFramePr>
          <p:nvPr/>
        </p:nvGraphicFramePr>
        <p:xfrm>
          <a:off x="382588" y="647700"/>
          <a:ext cx="8378825" cy="416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16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对象 16386"/>
          <p:cNvGraphicFramePr>
            <a:graphicFrameLocks noChangeAspect="1"/>
          </p:cNvGraphicFramePr>
          <p:nvPr/>
        </p:nvGraphicFramePr>
        <p:xfrm>
          <a:off x="35052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52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对象 16387"/>
          <p:cNvGraphicFramePr>
            <a:graphicFrameLocks noChangeAspect="1"/>
          </p:cNvGraphicFramePr>
          <p:nvPr/>
        </p:nvGraphicFramePr>
        <p:xfrm>
          <a:off x="3810000" y="1790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0" y="1790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对象 16388"/>
          <p:cNvGraphicFramePr>
            <a:graphicFrameLocks noChangeAspect="1"/>
          </p:cNvGraphicFramePr>
          <p:nvPr/>
        </p:nvGraphicFramePr>
        <p:xfrm>
          <a:off x="2133600" y="2857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文档" r:id="rId7" progId="Word.Document.8">
                  <p:embed/>
                </p:oleObj>
              </mc:Choice>
              <mc:Fallback>
                <p:oleObj name="文档" r:id="rId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600" y="2857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16389"/>
          <p:cNvGraphicFramePr>
            <a:graphicFrameLocks noChangeAspect="1"/>
          </p:cNvGraphicFramePr>
          <p:nvPr/>
        </p:nvGraphicFramePr>
        <p:xfrm>
          <a:off x="5029200" y="4076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29200" y="4076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6390"/>
          <p:cNvGraphicFramePr>
            <a:graphicFrameLocks noChangeAspect="1"/>
          </p:cNvGraphicFramePr>
          <p:nvPr/>
        </p:nvGraphicFramePr>
        <p:xfrm>
          <a:off x="914400" y="4457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4400" y="4457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410" name="对象 17409"/>
          <p:cNvGraphicFramePr>
            <a:graphicFrameLocks noChangeAspect="1"/>
          </p:cNvGraphicFramePr>
          <p:nvPr/>
        </p:nvGraphicFramePr>
        <p:xfrm>
          <a:off x="382588" y="498475"/>
          <a:ext cx="8286750" cy="400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498475"/>
                        <a:ext cx="8286750" cy="4003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对象 17410"/>
          <p:cNvGraphicFramePr>
            <a:graphicFrameLocks noChangeAspect="1"/>
          </p:cNvGraphicFramePr>
          <p:nvPr/>
        </p:nvGraphicFramePr>
        <p:xfrm>
          <a:off x="381000" y="3149600"/>
          <a:ext cx="8437562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149600"/>
                        <a:ext cx="8437562" cy="222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434" name="对象 18433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对象 18434"/>
          <p:cNvGraphicFramePr>
            <a:graphicFrameLocks noChangeAspect="1"/>
          </p:cNvGraphicFramePr>
          <p:nvPr/>
        </p:nvGraphicFramePr>
        <p:xfrm>
          <a:off x="457200" y="2027238"/>
          <a:ext cx="8332788" cy="189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2027238"/>
                        <a:ext cx="8332788" cy="1897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458" name="对象 19457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对象 19458"/>
          <p:cNvGraphicFramePr>
            <a:graphicFrameLocks noChangeAspect="1"/>
          </p:cNvGraphicFramePr>
          <p:nvPr/>
        </p:nvGraphicFramePr>
        <p:xfrm>
          <a:off x="382588" y="2095500"/>
          <a:ext cx="8286750" cy="189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2095500"/>
                        <a:ext cx="8286750" cy="1897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0482" name="对象 20481"/>
          <p:cNvGraphicFramePr>
            <a:graphicFrameLocks noChangeAspect="1"/>
          </p:cNvGraphicFramePr>
          <p:nvPr/>
        </p:nvGraphicFramePr>
        <p:xfrm>
          <a:off x="382588" y="647700"/>
          <a:ext cx="8378825" cy="430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306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对象 20482"/>
          <p:cNvGraphicFramePr>
            <a:graphicFrameLocks noChangeAspect="1"/>
          </p:cNvGraphicFramePr>
          <p:nvPr/>
        </p:nvGraphicFramePr>
        <p:xfrm>
          <a:off x="9144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对象 20483"/>
          <p:cNvGraphicFramePr>
            <a:graphicFrameLocks noChangeAspect="1"/>
          </p:cNvGraphicFramePr>
          <p:nvPr/>
        </p:nvGraphicFramePr>
        <p:xfrm>
          <a:off x="76200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20484"/>
          <p:cNvGraphicFramePr>
            <a:graphicFrameLocks noChangeAspect="1"/>
          </p:cNvGraphicFramePr>
          <p:nvPr/>
        </p:nvGraphicFramePr>
        <p:xfrm>
          <a:off x="3810000" y="3238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文档" r:id="rId7" progId="Word.Document.8">
                  <p:embed/>
                </p:oleObj>
              </mc:Choice>
              <mc:Fallback>
                <p:oleObj name="文档" r:id="rId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0" y="3238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对象 20485"/>
          <p:cNvGraphicFramePr>
            <a:graphicFrameLocks noChangeAspect="1"/>
          </p:cNvGraphicFramePr>
          <p:nvPr/>
        </p:nvGraphicFramePr>
        <p:xfrm>
          <a:off x="6172200" y="4381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2200" y="4381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1506" name="对象 21505"/>
          <p:cNvGraphicFramePr>
            <a:graphicFrameLocks noChangeAspect="1"/>
          </p:cNvGraphicFramePr>
          <p:nvPr/>
        </p:nvGraphicFramePr>
        <p:xfrm>
          <a:off x="382588" y="647700"/>
          <a:ext cx="8378825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433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对象 21506"/>
          <p:cNvGraphicFramePr>
            <a:graphicFrameLocks noChangeAspect="1"/>
          </p:cNvGraphicFramePr>
          <p:nvPr/>
        </p:nvGraphicFramePr>
        <p:xfrm>
          <a:off x="41148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48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21507"/>
          <p:cNvGraphicFramePr>
            <a:graphicFrameLocks noChangeAspect="1"/>
          </p:cNvGraphicFramePr>
          <p:nvPr/>
        </p:nvGraphicFramePr>
        <p:xfrm>
          <a:off x="9906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21508"/>
          <p:cNvGraphicFramePr>
            <a:graphicFrameLocks noChangeAspect="1"/>
          </p:cNvGraphicFramePr>
          <p:nvPr/>
        </p:nvGraphicFramePr>
        <p:xfrm>
          <a:off x="5638800" y="28432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8800" y="28432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21509"/>
          <p:cNvGraphicFramePr>
            <a:graphicFrameLocks noChangeAspect="1"/>
          </p:cNvGraphicFramePr>
          <p:nvPr/>
        </p:nvGraphicFramePr>
        <p:xfrm>
          <a:off x="5562600" y="3619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62600" y="3619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21510"/>
          <p:cNvGraphicFramePr>
            <a:graphicFrameLocks noChangeAspect="1"/>
          </p:cNvGraphicFramePr>
          <p:nvPr/>
        </p:nvGraphicFramePr>
        <p:xfrm>
          <a:off x="990600" y="3924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文档" r:id="rId11" progId="Word.Document.8">
                  <p:embed/>
                </p:oleObj>
              </mc:Choice>
              <mc:Fallback>
                <p:oleObj name="文档" r:id="rId11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0600" y="3924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对象 21511"/>
          <p:cNvGraphicFramePr>
            <a:graphicFrameLocks noChangeAspect="1"/>
          </p:cNvGraphicFramePr>
          <p:nvPr/>
        </p:nvGraphicFramePr>
        <p:xfrm>
          <a:off x="2971800" y="47005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文档" r:id="rId13" progId="Word.Document.8">
                  <p:embed/>
                </p:oleObj>
              </mc:Choice>
              <mc:Fallback>
                <p:oleObj name="文档" r:id="rId13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1800" y="47005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对象 21512"/>
          <p:cNvGraphicFramePr>
            <a:graphicFrameLocks noChangeAspect="1"/>
          </p:cNvGraphicFramePr>
          <p:nvPr/>
        </p:nvGraphicFramePr>
        <p:xfrm>
          <a:off x="914400" y="5067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文档" r:id="rId14" progId="Word.Document.8">
                  <p:embed/>
                </p:oleObj>
              </mc:Choice>
              <mc:Fallback>
                <p:oleObj name="文档" r:id="rId1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4400" y="5067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2530" name="对象 22529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对象 22530"/>
          <p:cNvGraphicFramePr>
            <a:graphicFrameLocks noChangeAspect="1"/>
          </p:cNvGraphicFramePr>
          <p:nvPr/>
        </p:nvGraphicFramePr>
        <p:xfrm>
          <a:off x="67056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56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对象 22531"/>
          <p:cNvGraphicFramePr>
            <a:graphicFrameLocks noChangeAspect="1"/>
          </p:cNvGraphicFramePr>
          <p:nvPr/>
        </p:nvGraphicFramePr>
        <p:xfrm>
          <a:off x="7924800" y="1790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4800" y="1790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122" name="对象 5121"/>
          <p:cNvGraphicFramePr>
            <a:graphicFrameLocks noChangeAspect="1"/>
          </p:cNvGraphicFramePr>
          <p:nvPr/>
        </p:nvGraphicFramePr>
        <p:xfrm>
          <a:off x="382588" y="495300"/>
          <a:ext cx="8378825" cy="509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495300"/>
                        <a:ext cx="8378825" cy="5092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3554" name="对象 23553"/>
          <p:cNvGraphicFramePr>
            <a:graphicFrameLocks noChangeAspect="1"/>
          </p:cNvGraphicFramePr>
          <p:nvPr/>
        </p:nvGraphicFramePr>
        <p:xfrm>
          <a:off x="381000" y="4953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4953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对象 23554"/>
          <p:cNvGraphicFramePr>
            <a:graphicFrameLocks noChangeAspect="1"/>
          </p:cNvGraphicFramePr>
          <p:nvPr/>
        </p:nvGraphicFramePr>
        <p:xfrm>
          <a:off x="457200" y="3619500"/>
          <a:ext cx="8286750" cy="259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3619500"/>
                        <a:ext cx="8286750" cy="2593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4578" name="对象 24577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对象 24578"/>
          <p:cNvGraphicFramePr>
            <a:graphicFrameLocks noChangeAspect="1"/>
          </p:cNvGraphicFramePr>
          <p:nvPr/>
        </p:nvGraphicFramePr>
        <p:xfrm>
          <a:off x="361950" y="3009900"/>
          <a:ext cx="8421688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950" y="3009900"/>
                        <a:ext cx="8421688" cy="2092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5602" name="对象 25601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对象 25602"/>
          <p:cNvGraphicFramePr>
            <a:graphicFrameLocks noChangeAspect="1"/>
          </p:cNvGraphicFramePr>
          <p:nvPr/>
        </p:nvGraphicFramePr>
        <p:xfrm>
          <a:off x="44196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96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对象 25603"/>
          <p:cNvGraphicFramePr>
            <a:graphicFrameLocks noChangeAspect="1"/>
          </p:cNvGraphicFramePr>
          <p:nvPr/>
        </p:nvGraphicFramePr>
        <p:xfrm>
          <a:off x="9144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对象 25604"/>
          <p:cNvGraphicFramePr>
            <a:graphicFrameLocks noChangeAspect="1"/>
          </p:cNvGraphicFramePr>
          <p:nvPr/>
        </p:nvGraphicFramePr>
        <p:xfrm>
          <a:off x="2438400" y="28717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38400" y="28717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对象 25605"/>
          <p:cNvGraphicFramePr>
            <a:graphicFrameLocks noChangeAspect="1"/>
          </p:cNvGraphicFramePr>
          <p:nvPr/>
        </p:nvGraphicFramePr>
        <p:xfrm>
          <a:off x="914400" y="4000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400" y="4000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6626" name="对象 26625"/>
          <p:cNvGraphicFramePr>
            <a:graphicFrameLocks noChangeAspect="1"/>
          </p:cNvGraphicFramePr>
          <p:nvPr/>
        </p:nvGraphicFramePr>
        <p:xfrm>
          <a:off x="382588" y="647700"/>
          <a:ext cx="8378825" cy="463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630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对象 26626"/>
          <p:cNvGraphicFramePr>
            <a:graphicFrameLocks noChangeAspect="1"/>
          </p:cNvGraphicFramePr>
          <p:nvPr/>
        </p:nvGraphicFramePr>
        <p:xfrm>
          <a:off x="50292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92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对象 26627"/>
          <p:cNvGraphicFramePr>
            <a:graphicFrameLocks noChangeAspect="1"/>
          </p:cNvGraphicFramePr>
          <p:nvPr/>
        </p:nvGraphicFramePr>
        <p:xfrm>
          <a:off x="9144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对象 26628"/>
          <p:cNvGraphicFramePr>
            <a:graphicFrameLocks noChangeAspect="1"/>
          </p:cNvGraphicFramePr>
          <p:nvPr/>
        </p:nvGraphicFramePr>
        <p:xfrm>
          <a:off x="2971800" y="21097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1800" y="21097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对象 26629"/>
          <p:cNvGraphicFramePr>
            <a:graphicFrameLocks noChangeAspect="1"/>
          </p:cNvGraphicFramePr>
          <p:nvPr/>
        </p:nvGraphicFramePr>
        <p:xfrm>
          <a:off x="9906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文档" r:id="rId9" progId="Word.Document.8">
                  <p:embed/>
                </p:oleObj>
              </mc:Choice>
              <mc:Fallback>
                <p:oleObj name="文档" r:id="rId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06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对象 26630"/>
          <p:cNvGraphicFramePr>
            <a:graphicFrameLocks noChangeAspect="1"/>
          </p:cNvGraphicFramePr>
          <p:nvPr/>
        </p:nvGraphicFramePr>
        <p:xfrm>
          <a:off x="5638800" y="3543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文档" r:id="rId11" progId="Word.Document.8">
                  <p:embed/>
                </p:oleObj>
              </mc:Choice>
              <mc:Fallback>
                <p:oleObj name="文档" r:id="rId11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38800" y="3543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对象 26631"/>
          <p:cNvGraphicFramePr>
            <a:graphicFrameLocks noChangeAspect="1"/>
          </p:cNvGraphicFramePr>
          <p:nvPr/>
        </p:nvGraphicFramePr>
        <p:xfrm>
          <a:off x="1447800" y="4686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文档" r:id="rId13" progId="Word.Document.8">
                  <p:embed/>
                </p:oleObj>
              </mc:Choice>
              <mc:Fallback>
                <p:oleObj name="文档" r:id="rId13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47800" y="4686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7650" name="对象 27649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对象 27650"/>
          <p:cNvGraphicFramePr>
            <a:graphicFrameLocks noChangeAspect="1"/>
          </p:cNvGraphicFramePr>
          <p:nvPr/>
        </p:nvGraphicFramePr>
        <p:xfrm>
          <a:off x="44196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96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对象 27651"/>
          <p:cNvGraphicFramePr>
            <a:graphicFrameLocks noChangeAspect="1"/>
          </p:cNvGraphicFramePr>
          <p:nvPr/>
        </p:nvGraphicFramePr>
        <p:xfrm>
          <a:off x="1066800" y="1409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6800" y="1409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对象 27652"/>
          <p:cNvGraphicFramePr>
            <a:graphicFrameLocks noChangeAspect="1"/>
          </p:cNvGraphicFramePr>
          <p:nvPr/>
        </p:nvGraphicFramePr>
        <p:xfrm>
          <a:off x="5638800" y="2095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8800" y="2095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对象 27653"/>
          <p:cNvGraphicFramePr>
            <a:graphicFrameLocks noChangeAspect="1"/>
          </p:cNvGraphicFramePr>
          <p:nvPr/>
        </p:nvGraphicFramePr>
        <p:xfrm>
          <a:off x="9906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文档" r:id="rId9" progId="Word.Document.8">
                  <p:embed/>
                </p:oleObj>
              </mc:Choice>
              <mc:Fallback>
                <p:oleObj name="文档" r:id="rId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06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对象 27654"/>
          <p:cNvGraphicFramePr>
            <a:graphicFrameLocks noChangeAspect="1"/>
          </p:cNvGraphicFramePr>
          <p:nvPr/>
        </p:nvGraphicFramePr>
        <p:xfrm>
          <a:off x="1828800" y="3543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文档" r:id="rId11" progId="Word.Document.8">
                  <p:embed/>
                </p:oleObj>
              </mc:Choice>
              <mc:Fallback>
                <p:oleObj name="文档" r:id="rId11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28800" y="3543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6" name="对象 27655"/>
          <p:cNvGraphicFramePr>
            <a:graphicFrameLocks noChangeAspect="1"/>
          </p:cNvGraphicFramePr>
          <p:nvPr/>
        </p:nvGraphicFramePr>
        <p:xfrm>
          <a:off x="990600" y="4000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" name="文档" r:id="rId13" progId="Word.Document.8">
                  <p:embed/>
                </p:oleObj>
              </mc:Choice>
              <mc:Fallback>
                <p:oleObj name="文档" r:id="rId13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0600" y="4000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8674" name="对象 28673"/>
          <p:cNvGraphicFramePr>
            <a:graphicFrameLocks noChangeAspect="1"/>
          </p:cNvGraphicFramePr>
          <p:nvPr/>
        </p:nvGraphicFramePr>
        <p:xfrm>
          <a:off x="382588" y="530225"/>
          <a:ext cx="8286750" cy="400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30225"/>
                        <a:ext cx="8286750" cy="4003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对象 28674"/>
          <p:cNvGraphicFramePr>
            <a:graphicFrameLocks noChangeAspect="1"/>
          </p:cNvGraphicFramePr>
          <p:nvPr/>
        </p:nvGraphicFramePr>
        <p:xfrm>
          <a:off x="301625" y="3543300"/>
          <a:ext cx="8518525" cy="321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625" y="3543300"/>
                        <a:ext cx="8518525" cy="3217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9698" name="对象 29697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对象 29698"/>
          <p:cNvGraphicFramePr>
            <a:graphicFrameLocks noChangeAspect="1"/>
          </p:cNvGraphicFramePr>
          <p:nvPr/>
        </p:nvGraphicFramePr>
        <p:xfrm>
          <a:off x="304800" y="3035300"/>
          <a:ext cx="8459788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3035300"/>
                        <a:ext cx="8459788" cy="3403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0722" name="对象 30721"/>
          <p:cNvGraphicFramePr>
            <a:graphicFrameLocks noChangeAspect="1"/>
          </p:cNvGraphicFramePr>
          <p:nvPr/>
        </p:nvGraphicFramePr>
        <p:xfrm>
          <a:off x="382588" y="571500"/>
          <a:ext cx="8378825" cy="406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062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对象 30722"/>
          <p:cNvGraphicFramePr>
            <a:graphicFrameLocks noChangeAspect="1"/>
          </p:cNvGraphicFramePr>
          <p:nvPr/>
        </p:nvGraphicFramePr>
        <p:xfrm>
          <a:off x="18288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88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对象 30723"/>
          <p:cNvGraphicFramePr>
            <a:graphicFrameLocks noChangeAspect="1"/>
          </p:cNvGraphicFramePr>
          <p:nvPr/>
        </p:nvGraphicFramePr>
        <p:xfrm>
          <a:off x="3265488" y="2400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65488" y="2400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对象 30724"/>
          <p:cNvGraphicFramePr>
            <a:graphicFrameLocks noChangeAspect="1"/>
          </p:cNvGraphicFramePr>
          <p:nvPr/>
        </p:nvGraphicFramePr>
        <p:xfrm>
          <a:off x="990600" y="2857500"/>
          <a:ext cx="73040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2857500"/>
                        <a:ext cx="7304088" cy="78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对象 30725"/>
          <p:cNvGraphicFramePr>
            <a:graphicFrameLocks noChangeAspect="1"/>
          </p:cNvGraphicFramePr>
          <p:nvPr/>
        </p:nvGraphicFramePr>
        <p:xfrm>
          <a:off x="6019800" y="42291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9800" y="42291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1746" name="对象 31745"/>
          <p:cNvGraphicFramePr>
            <a:graphicFrameLocks noChangeAspect="1"/>
          </p:cNvGraphicFramePr>
          <p:nvPr/>
        </p:nvGraphicFramePr>
        <p:xfrm>
          <a:off x="347662" y="647700"/>
          <a:ext cx="8380412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7662" y="647700"/>
                        <a:ext cx="8380412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对象 31746"/>
          <p:cNvGraphicFramePr>
            <a:graphicFrameLocks noChangeAspect="1"/>
          </p:cNvGraphicFramePr>
          <p:nvPr/>
        </p:nvGraphicFramePr>
        <p:xfrm>
          <a:off x="6400800" y="1409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00800" y="1409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对象 31747"/>
          <p:cNvGraphicFramePr>
            <a:graphicFrameLocks noChangeAspect="1"/>
          </p:cNvGraphicFramePr>
          <p:nvPr/>
        </p:nvGraphicFramePr>
        <p:xfrm>
          <a:off x="762000" y="1714500"/>
          <a:ext cx="70723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000" y="1714500"/>
                        <a:ext cx="7072312" cy="79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对象 31748"/>
          <p:cNvGraphicFramePr>
            <a:graphicFrameLocks noChangeAspect="1"/>
          </p:cNvGraphicFramePr>
          <p:nvPr/>
        </p:nvGraphicFramePr>
        <p:xfrm>
          <a:off x="7848600" y="21097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48600" y="21097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对象 31749"/>
          <p:cNvGraphicFramePr>
            <a:graphicFrameLocks noChangeAspect="1"/>
          </p:cNvGraphicFramePr>
          <p:nvPr/>
        </p:nvGraphicFramePr>
        <p:xfrm>
          <a:off x="7620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20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对象 31750"/>
          <p:cNvGraphicFramePr>
            <a:graphicFrameLocks noChangeAspect="1"/>
          </p:cNvGraphicFramePr>
          <p:nvPr/>
        </p:nvGraphicFramePr>
        <p:xfrm>
          <a:off x="4648200" y="3924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48200" y="3924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770" name="对象 32769"/>
          <p:cNvGraphicFramePr>
            <a:graphicFrameLocks noChangeAspect="1"/>
          </p:cNvGraphicFramePr>
          <p:nvPr/>
        </p:nvGraphicFramePr>
        <p:xfrm>
          <a:off x="347662" y="647700"/>
          <a:ext cx="8345488" cy="450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7662" y="647700"/>
                        <a:ext cx="8345488" cy="4503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对象 32770"/>
          <p:cNvGraphicFramePr>
            <a:graphicFrameLocks noChangeAspect="1"/>
          </p:cNvGraphicFramePr>
          <p:nvPr/>
        </p:nvGraphicFramePr>
        <p:xfrm>
          <a:off x="2895600" y="10429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5600" y="10429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对象 32771"/>
          <p:cNvGraphicFramePr>
            <a:graphicFrameLocks noChangeAspect="1"/>
          </p:cNvGraphicFramePr>
          <p:nvPr/>
        </p:nvGraphicFramePr>
        <p:xfrm>
          <a:off x="990600" y="1409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1409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对象 32772"/>
          <p:cNvGraphicFramePr>
            <a:graphicFrameLocks noChangeAspect="1"/>
          </p:cNvGraphicFramePr>
          <p:nvPr/>
        </p:nvGraphicFramePr>
        <p:xfrm>
          <a:off x="6324600" y="2095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24600" y="2095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对象 32773"/>
          <p:cNvGraphicFramePr>
            <a:graphicFrameLocks noChangeAspect="1"/>
          </p:cNvGraphicFramePr>
          <p:nvPr/>
        </p:nvGraphicFramePr>
        <p:xfrm>
          <a:off x="2895600" y="3238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95600" y="3238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5" name="对象 32774"/>
          <p:cNvGraphicFramePr>
            <a:graphicFrameLocks noChangeAspect="1"/>
          </p:cNvGraphicFramePr>
          <p:nvPr/>
        </p:nvGraphicFramePr>
        <p:xfrm>
          <a:off x="4038600" y="4381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38600" y="4381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6" name="对象 32775"/>
          <p:cNvGraphicFramePr>
            <a:graphicFrameLocks noChangeAspect="1"/>
          </p:cNvGraphicFramePr>
          <p:nvPr/>
        </p:nvGraphicFramePr>
        <p:xfrm>
          <a:off x="838200" y="4762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文档" r:id="rId14" progId="Word.Document.8">
                  <p:embed/>
                </p:oleObj>
              </mc:Choice>
              <mc:Fallback>
                <p:oleObj name="文档" r:id="rId1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8200" y="4762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146" name="对象 6145"/>
          <p:cNvGraphicFramePr>
            <a:graphicFrameLocks noChangeAspect="1"/>
          </p:cNvGraphicFramePr>
          <p:nvPr/>
        </p:nvGraphicFramePr>
        <p:xfrm>
          <a:off x="381000" y="606425"/>
          <a:ext cx="8286750" cy="400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606425"/>
                        <a:ext cx="8286750" cy="4003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对象 6146"/>
          <p:cNvGraphicFramePr>
            <a:graphicFrameLocks noChangeAspect="1"/>
          </p:cNvGraphicFramePr>
          <p:nvPr/>
        </p:nvGraphicFramePr>
        <p:xfrm>
          <a:off x="304800" y="3314700"/>
          <a:ext cx="84455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3314700"/>
                        <a:ext cx="8445500" cy="1333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3794" name="对象 33793"/>
          <p:cNvGraphicFramePr>
            <a:graphicFrameLocks noChangeAspect="1"/>
          </p:cNvGraphicFramePr>
          <p:nvPr/>
        </p:nvGraphicFramePr>
        <p:xfrm>
          <a:off x="304800" y="495300"/>
          <a:ext cx="8286750" cy="400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" y="495300"/>
                        <a:ext cx="8286750" cy="4003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对象 33794"/>
          <p:cNvGraphicFramePr>
            <a:graphicFrameLocks noChangeAspect="1"/>
          </p:cNvGraphicFramePr>
          <p:nvPr/>
        </p:nvGraphicFramePr>
        <p:xfrm>
          <a:off x="228600" y="2705100"/>
          <a:ext cx="8623300" cy="449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2705100"/>
                        <a:ext cx="8623300" cy="449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4818" name="对象 34817"/>
          <p:cNvGraphicFramePr>
            <a:graphicFrameLocks noChangeAspect="1"/>
          </p:cNvGraphicFramePr>
          <p:nvPr/>
        </p:nvGraphicFramePr>
        <p:xfrm>
          <a:off x="381000" y="4953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4953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对象 34818"/>
          <p:cNvGraphicFramePr>
            <a:graphicFrameLocks noChangeAspect="1"/>
          </p:cNvGraphicFramePr>
          <p:nvPr/>
        </p:nvGraphicFramePr>
        <p:xfrm>
          <a:off x="304800" y="2816225"/>
          <a:ext cx="8459788" cy="453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2816225"/>
                        <a:ext cx="8459788" cy="4537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5842" name="对象 35841"/>
          <p:cNvGraphicFramePr>
            <a:graphicFrameLocks noChangeAspect="1"/>
          </p:cNvGraphicFramePr>
          <p:nvPr/>
        </p:nvGraphicFramePr>
        <p:xfrm>
          <a:off x="382588" y="571500"/>
          <a:ext cx="8378825" cy="430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306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对象 35842"/>
          <p:cNvGraphicFramePr>
            <a:graphicFrameLocks noChangeAspect="1"/>
          </p:cNvGraphicFramePr>
          <p:nvPr/>
        </p:nvGraphicFramePr>
        <p:xfrm>
          <a:off x="914400" y="2019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2019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对象 35843"/>
          <p:cNvGraphicFramePr>
            <a:graphicFrameLocks noChangeAspect="1"/>
          </p:cNvGraphicFramePr>
          <p:nvPr/>
        </p:nvGraphicFramePr>
        <p:xfrm>
          <a:off x="2362200" y="34671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62200" y="34671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对象 35844"/>
          <p:cNvGraphicFramePr>
            <a:graphicFrameLocks noChangeAspect="1"/>
          </p:cNvGraphicFramePr>
          <p:nvPr/>
        </p:nvGraphicFramePr>
        <p:xfrm>
          <a:off x="7620000" y="4305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文档" r:id="rId7" progId="Word.Document.8">
                  <p:embed/>
                </p:oleObj>
              </mc:Choice>
              <mc:Fallback>
                <p:oleObj name="文档" r:id="rId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00" y="4305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6" name="对象 35845"/>
          <p:cNvGraphicFramePr>
            <a:graphicFrameLocks noChangeAspect="1"/>
          </p:cNvGraphicFramePr>
          <p:nvPr/>
        </p:nvGraphicFramePr>
        <p:xfrm>
          <a:off x="838200" y="4686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文档" r:id="rId9" progId="Word.Document.8">
                  <p:embed/>
                </p:oleObj>
              </mc:Choice>
              <mc:Fallback>
                <p:oleObj name="文档" r:id="rId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" y="4686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6866" name="对象 36865"/>
          <p:cNvGraphicFramePr>
            <a:graphicFrameLocks noChangeAspect="1"/>
          </p:cNvGraphicFramePr>
          <p:nvPr/>
        </p:nvGraphicFramePr>
        <p:xfrm>
          <a:off x="382588" y="647700"/>
          <a:ext cx="8378825" cy="406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62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" name="对象 36866"/>
          <p:cNvGraphicFramePr>
            <a:graphicFrameLocks noChangeAspect="1"/>
          </p:cNvGraphicFramePr>
          <p:nvPr/>
        </p:nvGraphicFramePr>
        <p:xfrm>
          <a:off x="48768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68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8" name="对象 36867"/>
          <p:cNvGraphicFramePr>
            <a:graphicFrameLocks noChangeAspect="1"/>
          </p:cNvGraphicFramePr>
          <p:nvPr/>
        </p:nvGraphicFramePr>
        <p:xfrm>
          <a:off x="3276600" y="1790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6600" y="1790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9" name="对象 36868"/>
          <p:cNvGraphicFramePr>
            <a:graphicFrameLocks noChangeAspect="1"/>
          </p:cNvGraphicFramePr>
          <p:nvPr/>
        </p:nvGraphicFramePr>
        <p:xfrm>
          <a:off x="838200" y="2095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3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200" y="2095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0" name="对象 36869"/>
          <p:cNvGraphicFramePr>
            <a:graphicFrameLocks noChangeAspect="1"/>
          </p:cNvGraphicFramePr>
          <p:nvPr/>
        </p:nvGraphicFramePr>
        <p:xfrm>
          <a:off x="5029200" y="2857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4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9200" y="2857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对象 36870"/>
          <p:cNvGraphicFramePr>
            <a:graphicFrameLocks noChangeAspect="1"/>
          </p:cNvGraphicFramePr>
          <p:nvPr/>
        </p:nvGraphicFramePr>
        <p:xfrm>
          <a:off x="914400" y="3162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文档" r:id="rId11" progId="Word.Document.8">
                  <p:embed/>
                </p:oleObj>
              </mc:Choice>
              <mc:Fallback>
                <p:oleObj name="文档" r:id="rId11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4400" y="3162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2" name="对象 36871"/>
          <p:cNvGraphicFramePr>
            <a:graphicFrameLocks noChangeAspect="1"/>
          </p:cNvGraphicFramePr>
          <p:nvPr/>
        </p:nvGraphicFramePr>
        <p:xfrm>
          <a:off x="2133600" y="4305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文档" r:id="rId13" progId="Word.Document.8">
                  <p:embed/>
                </p:oleObj>
              </mc:Choice>
              <mc:Fallback>
                <p:oleObj name="文档" r:id="rId13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33600" y="4305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7890" name="对象 37889"/>
          <p:cNvGraphicFramePr>
            <a:graphicFrameLocks noChangeAspect="1"/>
          </p:cNvGraphicFramePr>
          <p:nvPr/>
        </p:nvGraphicFramePr>
        <p:xfrm>
          <a:off x="381000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1" name="对象 37890"/>
          <p:cNvGraphicFramePr>
            <a:graphicFrameLocks noChangeAspect="1"/>
          </p:cNvGraphicFramePr>
          <p:nvPr/>
        </p:nvGraphicFramePr>
        <p:xfrm>
          <a:off x="1524000" y="1409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0" y="1409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对象 37891"/>
          <p:cNvGraphicFramePr>
            <a:graphicFrameLocks noChangeAspect="1"/>
          </p:cNvGraphicFramePr>
          <p:nvPr/>
        </p:nvGraphicFramePr>
        <p:xfrm>
          <a:off x="838200" y="1714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1714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对象 37892"/>
          <p:cNvGraphicFramePr>
            <a:graphicFrameLocks noChangeAspect="1"/>
          </p:cNvGraphicFramePr>
          <p:nvPr/>
        </p:nvGraphicFramePr>
        <p:xfrm>
          <a:off x="3200400" y="2781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0400" y="2781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对象 37893"/>
          <p:cNvGraphicFramePr>
            <a:graphicFrameLocks noChangeAspect="1"/>
          </p:cNvGraphicFramePr>
          <p:nvPr/>
        </p:nvGraphicFramePr>
        <p:xfrm>
          <a:off x="7315200" y="39385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15200" y="39385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对象 37894"/>
          <p:cNvGraphicFramePr>
            <a:graphicFrameLocks noChangeAspect="1"/>
          </p:cNvGraphicFramePr>
          <p:nvPr/>
        </p:nvGraphicFramePr>
        <p:xfrm>
          <a:off x="990600" y="4381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4381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8914" name="对象 38913"/>
          <p:cNvGraphicFramePr>
            <a:graphicFrameLocks noChangeAspect="1"/>
          </p:cNvGraphicFramePr>
          <p:nvPr/>
        </p:nvGraphicFramePr>
        <p:xfrm>
          <a:off x="382588" y="5715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对象 38914"/>
          <p:cNvGraphicFramePr>
            <a:graphicFrameLocks noChangeAspect="1"/>
          </p:cNvGraphicFramePr>
          <p:nvPr/>
        </p:nvGraphicFramePr>
        <p:xfrm>
          <a:off x="382588" y="2833688"/>
          <a:ext cx="8356600" cy="223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2833688"/>
                        <a:ext cx="8356600" cy="2233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9938" name="对象 39937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对象 39938"/>
          <p:cNvGraphicFramePr>
            <a:graphicFrameLocks noChangeAspect="1"/>
          </p:cNvGraphicFramePr>
          <p:nvPr/>
        </p:nvGraphicFramePr>
        <p:xfrm>
          <a:off x="382588" y="2536825"/>
          <a:ext cx="837882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2536825"/>
                        <a:ext cx="8378825" cy="298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0962" name="对象 40961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对象 40962"/>
          <p:cNvGraphicFramePr>
            <a:graphicFrameLocks noChangeAspect="1"/>
          </p:cNvGraphicFramePr>
          <p:nvPr/>
        </p:nvGraphicFramePr>
        <p:xfrm>
          <a:off x="382588" y="2027238"/>
          <a:ext cx="8345488" cy="189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2027238"/>
                        <a:ext cx="8345488" cy="1897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1986" name="对象 41985"/>
          <p:cNvGraphicFramePr>
            <a:graphicFrameLocks noChangeAspect="1"/>
          </p:cNvGraphicFramePr>
          <p:nvPr/>
        </p:nvGraphicFramePr>
        <p:xfrm>
          <a:off x="382588" y="571500"/>
          <a:ext cx="8378825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433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对象 41986"/>
          <p:cNvGraphicFramePr>
            <a:graphicFrameLocks noChangeAspect="1"/>
          </p:cNvGraphicFramePr>
          <p:nvPr/>
        </p:nvGraphicFramePr>
        <p:xfrm>
          <a:off x="914400" y="1638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638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对象 41987"/>
          <p:cNvGraphicFramePr>
            <a:graphicFrameLocks noChangeAspect="1"/>
          </p:cNvGraphicFramePr>
          <p:nvPr/>
        </p:nvGraphicFramePr>
        <p:xfrm>
          <a:off x="6477000" y="24368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7000" y="24368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对象 41988"/>
          <p:cNvGraphicFramePr>
            <a:graphicFrameLocks noChangeAspect="1"/>
          </p:cNvGraphicFramePr>
          <p:nvPr/>
        </p:nvGraphicFramePr>
        <p:xfrm>
          <a:off x="762000" y="2705100"/>
          <a:ext cx="69453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000" y="2705100"/>
                        <a:ext cx="6945312" cy="79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对象 41989"/>
          <p:cNvGraphicFramePr>
            <a:graphicFrameLocks noChangeAspect="1"/>
          </p:cNvGraphicFramePr>
          <p:nvPr/>
        </p:nvGraphicFramePr>
        <p:xfrm>
          <a:off x="3276600" y="38481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76600" y="38481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对象 41990"/>
          <p:cNvGraphicFramePr>
            <a:graphicFrameLocks noChangeAspect="1"/>
          </p:cNvGraphicFramePr>
          <p:nvPr/>
        </p:nvGraphicFramePr>
        <p:xfrm>
          <a:off x="7315200" y="46101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5200" y="46101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3010" name="对象 43009"/>
          <p:cNvGraphicFramePr>
            <a:graphicFrameLocks noChangeAspect="1"/>
          </p:cNvGraphicFramePr>
          <p:nvPr/>
        </p:nvGraphicFramePr>
        <p:xfrm>
          <a:off x="382588" y="647700"/>
          <a:ext cx="8378825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35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对象 43010"/>
          <p:cNvGraphicFramePr>
            <a:graphicFrameLocks noChangeAspect="1"/>
          </p:cNvGraphicFramePr>
          <p:nvPr/>
        </p:nvGraphicFramePr>
        <p:xfrm>
          <a:off x="9144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对象 43011"/>
          <p:cNvGraphicFramePr>
            <a:graphicFrameLocks noChangeAspect="1"/>
          </p:cNvGraphicFramePr>
          <p:nvPr/>
        </p:nvGraphicFramePr>
        <p:xfrm>
          <a:off x="8382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对象 43012"/>
          <p:cNvGraphicFramePr>
            <a:graphicFrameLocks noChangeAspect="1"/>
          </p:cNvGraphicFramePr>
          <p:nvPr/>
        </p:nvGraphicFramePr>
        <p:xfrm>
          <a:off x="6172200" y="2019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2200" y="2019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对象 43013"/>
          <p:cNvGraphicFramePr>
            <a:graphicFrameLocks noChangeAspect="1"/>
          </p:cNvGraphicFramePr>
          <p:nvPr/>
        </p:nvGraphicFramePr>
        <p:xfrm>
          <a:off x="914400" y="31765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4400" y="31765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对象 43014"/>
          <p:cNvGraphicFramePr>
            <a:graphicFrameLocks noChangeAspect="1"/>
          </p:cNvGraphicFramePr>
          <p:nvPr/>
        </p:nvGraphicFramePr>
        <p:xfrm>
          <a:off x="990600" y="35433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35433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对象 43015"/>
          <p:cNvGraphicFramePr>
            <a:graphicFrameLocks noChangeAspect="1"/>
          </p:cNvGraphicFramePr>
          <p:nvPr/>
        </p:nvGraphicFramePr>
        <p:xfrm>
          <a:off x="6172200" y="45339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1" name="文档" r:id="rId14" progId="Word.Document.8">
                  <p:embed/>
                </p:oleObj>
              </mc:Choice>
              <mc:Fallback>
                <p:oleObj name="文档" r:id="rId1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72200" y="45339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170" name="对象 7169"/>
          <p:cNvGraphicFramePr>
            <a:graphicFrameLocks noChangeAspect="1"/>
          </p:cNvGraphicFramePr>
          <p:nvPr/>
        </p:nvGraphicFramePr>
        <p:xfrm>
          <a:off x="382588" y="647700"/>
          <a:ext cx="8378825" cy="317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317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对象 7170"/>
          <p:cNvGraphicFramePr>
            <a:graphicFrameLocks noChangeAspect="1"/>
          </p:cNvGraphicFramePr>
          <p:nvPr/>
        </p:nvGraphicFramePr>
        <p:xfrm>
          <a:off x="352425" y="3467100"/>
          <a:ext cx="8440738" cy="171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425" y="3467100"/>
                        <a:ext cx="8440738" cy="1712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4034" name="对象 44033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2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5" name="对象 44034"/>
          <p:cNvGraphicFramePr>
            <a:graphicFrameLocks noChangeAspect="1"/>
          </p:cNvGraphicFramePr>
          <p:nvPr/>
        </p:nvGraphicFramePr>
        <p:xfrm>
          <a:off x="20574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74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对象 44035"/>
          <p:cNvGraphicFramePr>
            <a:graphicFrameLocks noChangeAspect="1"/>
          </p:cNvGraphicFramePr>
          <p:nvPr/>
        </p:nvGraphicFramePr>
        <p:xfrm>
          <a:off x="2362200" y="2171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4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2200" y="2171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对象 44036"/>
          <p:cNvGraphicFramePr>
            <a:graphicFrameLocks noChangeAspect="1"/>
          </p:cNvGraphicFramePr>
          <p:nvPr/>
        </p:nvGraphicFramePr>
        <p:xfrm>
          <a:off x="838200" y="26289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5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200" y="26289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1480800"/>
            <a:ext cx="317500" cy="228600"/>
          </a:xfrm>
          <a:prstGeom prst="cube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10800" y="12674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194" name="对象 8193"/>
          <p:cNvGraphicFramePr>
            <a:graphicFrameLocks noChangeAspect="1"/>
          </p:cNvGraphicFramePr>
          <p:nvPr/>
        </p:nvGraphicFramePr>
        <p:xfrm>
          <a:off x="381000" y="647700"/>
          <a:ext cx="8412162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647700"/>
                        <a:ext cx="8412162" cy="407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对象 8194"/>
          <p:cNvGraphicFramePr>
            <a:graphicFrameLocks noChangeAspect="1"/>
          </p:cNvGraphicFramePr>
          <p:nvPr/>
        </p:nvGraphicFramePr>
        <p:xfrm>
          <a:off x="914400" y="17002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17002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对象 8195"/>
          <p:cNvGraphicFramePr>
            <a:graphicFrameLocks noChangeAspect="1"/>
          </p:cNvGraphicFramePr>
          <p:nvPr/>
        </p:nvGraphicFramePr>
        <p:xfrm>
          <a:off x="70104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04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对象 8196"/>
          <p:cNvGraphicFramePr>
            <a:graphicFrameLocks noChangeAspect="1"/>
          </p:cNvGraphicFramePr>
          <p:nvPr/>
        </p:nvGraphicFramePr>
        <p:xfrm>
          <a:off x="6781800" y="32369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文档" r:id="rId7" progId="Word.Document.8">
                  <p:embed/>
                </p:oleObj>
              </mc:Choice>
              <mc:Fallback>
                <p:oleObj name="文档" r:id="rId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81800" y="32369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对象 8197"/>
          <p:cNvGraphicFramePr>
            <a:graphicFrameLocks noChangeAspect="1"/>
          </p:cNvGraphicFramePr>
          <p:nvPr/>
        </p:nvGraphicFramePr>
        <p:xfrm>
          <a:off x="381000" y="3771900"/>
          <a:ext cx="82518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9" progId="Word.Document.8">
                  <p:embed/>
                </p:oleObj>
              </mc:Choice>
              <mc:Fallback>
                <p:oleObj name="文档" r:id="rId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1000" y="3771900"/>
                        <a:ext cx="8251825" cy="78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218" name="对象 9217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对象 9218"/>
          <p:cNvGraphicFramePr>
            <a:graphicFrameLocks noChangeAspect="1"/>
          </p:cNvGraphicFramePr>
          <p:nvPr/>
        </p:nvGraphicFramePr>
        <p:xfrm>
          <a:off x="6172200" y="1028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2200" y="1028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对象 9219"/>
          <p:cNvGraphicFramePr>
            <a:graphicFrameLocks noChangeAspect="1"/>
          </p:cNvGraphicFramePr>
          <p:nvPr/>
        </p:nvGraphicFramePr>
        <p:xfrm>
          <a:off x="990600" y="1333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1333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9220"/>
          <p:cNvGraphicFramePr>
            <a:graphicFrameLocks noChangeAspect="1"/>
          </p:cNvGraphicFramePr>
          <p:nvPr/>
        </p:nvGraphicFramePr>
        <p:xfrm>
          <a:off x="4906962" y="2095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6962" y="2095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对象 9221"/>
          <p:cNvGraphicFramePr>
            <a:graphicFrameLocks noChangeAspect="1"/>
          </p:cNvGraphicFramePr>
          <p:nvPr/>
        </p:nvGraphicFramePr>
        <p:xfrm>
          <a:off x="990600" y="2476500"/>
          <a:ext cx="72691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文档" r:id="rId10" progId="Word.Document.8">
                  <p:embed/>
                </p:oleObj>
              </mc:Choice>
              <mc:Fallback>
                <p:oleObj name="文档" r:id="rId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0600" y="2476500"/>
                        <a:ext cx="7269162" cy="78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对象 9222"/>
          <p:cNvGraphicFramePr>
            <a:graphicFrameLocks noChangeAspect="1"/>
          </p:cNvGraphicFramePr>
          <p:nvPr/>
        </p:nvGraphicFramePr>
        <p:xfrm>
          <a:off x="7924800" y="3238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文档" r:id="rId12" progId="Word.Document.8">
                  <p:embed/>
                </p:oleObj>
              </mc:Choice>
              <mc:Fallback>
                <p:oleObj name="文档" r:id="rId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24800" y="3238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242" name="对象 10241"/>
          <p:cNvGraphicFramePr>
            <a:graphicFrameLocks noChangeAspect="1"/>
          </p:cNvGraphicFramePr>
          <p:nvPr/>
        </p:nvGraphicFramePr>
        <p:xfrm>
          <a:off x="382588" y="6477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6477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对象 10242"/>
          <p:cNvGraphicFramePr>
            <a:graphicFrameLocks noChangeAspect="1"/>
          </p:cNvGraphicFramePr>
          <p:nvPr/>
        </p:nvGraphicFramePr>
        <p:xfrm>
          <a:off x="3276600" y="1409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6600" y="1409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对象 10243"/>
          <p:cNvGraphicFramePr>
            <a:graphicFrameLocks noChangeAspect="1"/>
          </p:cNvGraphicFramePr>
          <p:nvPr/>
        </p:nvGraphicFramePr>
        <p:xfrm>
          <a:off x="990600" y="1790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1790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对象 10244"/>
          <p:cNvGraphicFramePr>
            <a:graphicFrameLocks noChangeAspect="1"/>
          </p:cNvGraphicFramePr>
          <p:nvPr/>
        </p:nvGraphicFramePr>
        <p:xfrm>
          <a:off x="990600" y="24765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24765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266" name="对象 11265"/>
          <p:cNvGraphicFramePr>
            <a:graphicFrameLocks noChangeAspect="1"/>
          </p:cNvGraphicFramePr>
          <p:nvPr/>
        </p:nvGraphicFramePr>
        <p:xfrm>
          <a:off x="381000" y="647700"/>
          <a:ext cx="8412162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" y="647700"/>
                        <a:ext cx="8412162" cy="407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对象 11266"/>
          <p:cNvGraphicFramePr>
            <a:graphicFrameLocks noChangeAspect="1"/>
          </p:cNvGraphicFramePr>
          <p:nvPr/>
        </p:nvGraphicFramePr>
        <p:xfrm>
          <a:off x="4495800" y="1423988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5800" y="1423988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对象 11267"/>
          <p:cNvGraphicFramePr>
            <a:graphicFrameLocks noChangeAspect="1"/>
          </p:cNvGraphicFramePr>
          <p:nvPr/>
        </p:nvGraphicFramePr>
        <p:xfrm>
          <a:off x="990600" y="1790700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1790700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对象 11268"/>
          <p:cNvGraphicFramePr>
            <a:graphicFrameLocks noChangeAspect="1"/>
          </p:cNvGraphicFramePr>
          <p:nvPr/>
        </p:nvGraphicFramePr>
        <p:xfrm>
          <a:off x="914400" y="3224212"/>
          <a:ext cx="533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3224212"/>
                        <a:ext cx="5334000" cy="395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对象 11269"/>
          <p:cNvGraphicFramePr>
            <a:graphicFrameLocks noChangeAspect="1"/>
          </p:cNvGraphicFramePr>
          <p:nvPr/>
        </p:nvGraphicFramePr>
        <p:xfrm>
          <a:off x="762000" y="3692525"/>
          <a:ext cx="7558088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文档" r:id="rId9" progId="Word.Document.8">
                  <p:embed/>
                </p:oleObj>
              </mc:Choice>
              <mc:Fallback>
                <p:oleObj name="文档" r:id="rId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000" y="3692525"/>
                        <a:ext cx="7558088" cy="79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2290" name="对象 12289"/>
          <p:cNvGraphicFramePr>
            <a:graphicFrameLocks noChangeAspect="1"/>
          </p:cNvGraphicFramePr>
          <p:nvPr/>
        </p:nvGraphicFramePr>
        <p:xfrm>
          <a:off x="382588" y="571500"/>
          <a:ext cx="8378825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588" y="571500"/>
                        <a:ext cx="8378825" cy="405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对象 12290"/>
          <p:cNvGraphicFramePr>
            <a:graphicFrameLocks noChangeAspect="1"/>
          </p:cNvGraphicFramePr>
          <p:nvPr/>
        </p:nvGraphicFramePr>
        <p:xfrm>
          <a:off x="382588" y="3605212"/>
          <a:ext cx="8459788" cy="260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588" y="3605212"/>
                        <a:ext cx="8459788" cy="2605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EF6F1"/>
        </a:dk1>
        <a:lt1>
          <a:srgbClr val="000000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D9"/>
        </a:dk1>
        <a:lt1>
          <a:srgbClr val="000000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8080"/>
        </a:dk1>
        <a:lt1>
          <a:srgbClr val="FFFFFF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0000"/>
        </a:dk1>
        <a:lt1>
          <a:srgbClr val="FFFFFF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FF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23E26"/>
        </a:dk1>
        <a:lt1>
          <a:srgbClr val="FFFFFF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EF6F1"/>
        </a:dk1>
        <a:lt1>
          <a:srgbClr val="000000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D9"/>
        </a:dk1>
        <a:lt1>
          <a:srgbClr val="000000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8080"/>
        </a:dk1>
        <a:lt1>
          <a:srgbClr val="FFFFFF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0000"/>
        </a:dk1>
        <a:lt1>
          <a:srgbClr val="FFFFFF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FF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23E26"/>
        </a:dk1>
        <a:lt1>
          <a:srgbClr val="FFFFFF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EF6F1"/>
        </a:dk1>
        <a:lt1>
          <a:srgbClr val="000000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D9"/>
        </a:dk1>
        <a:lt1>
          <a:srgbClr val="000000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8080"/>
        </a:dk1>
        <a:lt1>
          <a:srgbClr val="FFFFFF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0000"/>
        </a:dk1>
        <a:lt1>
          <a:srgbClr val="FFFFFF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FF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23E26"/>
        </a:dk1>
        <a:lt1>
          <a:srgbClr val="FFFFFF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</Paragraphs>
  <Slides>41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2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2020-11-02T09:01:01.605</cp:lastPrinted>
  <dcterms:created xsi:type="dcterms:W3CDTF">2020-11-02T09:01:01Z</dcterms:created>
  <dcterms:modified xsi:type="dcterms:W3CDTF">2020-11-02T01:01:05Z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