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62A19-31E1-4529-9117-96D17ED02A91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9C0E9-CA02-4CD6-8767-19E790ED0F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9%A6%E5%90%8D" TargetMode="External"/><Relationship Id="rId2" Type="http://schemas.openxmlformats.org/officeDocument/2006/relationships/hyperlink" Target="https://baike.baidu.com/item/%E5%91%A8%E4%B9%A6/6533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4%BC%8F%E7%94%9F/438189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571750"/>
            <a:ext cx="3096344" cy="1102519"/>
          </a:xfrm>
        </p:spPr>
        <p:txBody>
          <a:bodyPr>
            <a:noAutofit/>
          </a:bodyPr>
          <a:lstStyle/>
          <a:p>
            <a:pPr algn="dist"/>
            <a:r>
              <a:rPr lang="zh-CN" altLang="en-US" sz="8000" b="1" spc="300" dirty="0" smtClean="0"/>
              <a:t>晁错</a:t>
            </a:r>
            <a:endParaRPr lang="zh-CN" altLang="en-US" sz="8000" b="1" spc="3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27584" y="555526"/>
            <a:ext cx="309634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1" i="0" u="none" strike="noStrike" kern="1200" cap="none" spc="3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39552" y="843558"/>
            <a:ext cx="3096344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袁盎</a:t>
            </a:r>
            <a:endParaRPr lang="en-US" altLang="zh-CN" sz="8000" b="1" spc="3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1059582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敢犯颜色以达主义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63387" y="2787774"/>
            <a:ext cx="5280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不顾其身，为国家树长画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131590"/>
            <a:ext cx="77403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其一，在明仁君治民之道。</a:t>
            </a:r>
          </a:p>
          <a:p>
            <a:r>
              <a:rPr lang="zh-CN" altLang="en-US" sz="2400" dirty="0"/>
              <a:t>春秋之世，圣王不作，暴君迭起，人民困于虐政，备受痛苦。为救危世，感化当世人君，史官作</a:t>
            </a:r>
            <a:r>
              <a:rPr lang="en-US" altLang="zh-CN" sz="2400" dirty="0"/>
              <a:t>《</a:t>
            </a:r>
            <a:r>
              <a:rPr lang="zh-CN" altLang="en-US" sz="2400" dirty="0"/>
              <a:t>书经</a:t>
            </a:r>
            <a:r>
              <a:rPr lang="en-US" altLang="zh-CN" sz="2400" dirty="0"/>
              <a:t>》</a:t>
            </a:r>
            <a:r>
              <a:rPr lang="zh-CN" altLang="en-US" sz="2400" dirty="0"/>
              <a:t>一书，希人主得尧、舜、禹、汤、文、武之道，使天下享尧、舜、禹、汤、文、武之治。因此，阐明仁君治民之道是</a:t>
            </a:r>
            <a:r>
              <a:rPr lang="en-US" altLang="zh-CN" sz="2400" dirty="0"/>
              <a:t>《</a:t>
            </a:r>
            <a:r>
              <a:rPr lang="zh-CN" altLang="en-US" sz="2400" dirty="0"/>
              <a:t>尚书</a:t>
            </a:r>
            <a:r>
              <a:rPr lang="en-US" altLang="zh-CN" sz="2400" dirty="0"/>
              <a:t>》</a:t>
            </a:r>
            <a:r>
              <a:rPr lang="zh-CN" altLang="en-US" sz="2400" dirty="0"/>
              <a:t>的第一要旨。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其二，在明贤臣事君之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道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/>
              <a:t>周</a:t>
            </a:r>
            <a:r>
              <a:rPr lang="zh-CN" altLang="en-US" sz="2400" dirty="0"/>
              <a:t>室东迁之后，人臣之事君，远不如往古，乱臣杀君之事屡见不鲜。史官作</a:t>
            </a:r>
            <a:r>
              <a:rPr lang="en-US" altLang="zh-CN" sz="2400" dirty="0"/>
              <a:t>《</a:t>
            </a:r>
            <a:r>
              <a:rPr lang="zh-CN" altLang="en-US" sz="2400" dirty="0">
                <a:hlinkClick r:id="rId2"/>
              </a:rPr>
              <a:t>周书</a:t>
            </a:r>
            <a:r>
              <a:rPr lang="en-US" altLang="zh-CN" sz="2400" dirty="0"/>
              <a:t>》</a:t>
            </a:r>
            <a:r>
              <a:rPr lang="zh-CN" altLang="en-US" sz="2400" dirty="0"/>
              <a:t>，记古贤臣事君之道，以使后世取法。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707654"/>
            <a:ext cx="8867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尚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书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23478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尚书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，最早</a:t>
            </a:r>
            <a:r>
              <a:rPr lang="zh-CN" altLang="en-US" sz="2400" b="1" dirty="0">
                <a:solidFill>
                  <a:srgbClr val="FF0000"/>
                </a:solidFill>
                <a:hlinkClick r:id="rId3"/>
              </a:rPr>
              <a:t>书名</a:t>
            </a:r>
            <a:r>
              <a:rPr lang="zh-CN" altLang="en-US" sz="2400" b="1" dirty="0">
                <a:solidFill>
                  <a:srgbClr val="FF0000"/>
                </a:solidFill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书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，约成书于前五世纪，传统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尚书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由</a:t>
            </a:r>
            <a:r>
              <a:rPr lang="zh-CN" altLang="en-US" sz="2400" b="1" dirty="0">
                <a:solidFill>
                  <a:srgbClr val="FF0000"/>
                </a:solidFill>
                <a:hlinkClick r:id="rId4"/>
              </a:rPr>
              <a:t>伏生</a:t>
            </a:r>
            <a:r>
              <a:rPr lang="zh-CN" altLang="en-US" sz="2400" b="1" dirty="0">
                <a:solidFill>
                  <a:srgbClr val="FF0000"/>
                </a:solidFill>
              </a:rPr>
              <a:t>传下来。考证为上古文化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三坟五典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遗留著作。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77155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本文中作者主要记叙了晁错的那些事迹？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995686"/>
            <a:ext cx="75408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数上书孝文，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时言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削诸侯事</a:t>
            </a:r>
            <a:r>
              <a:rPr lang="zh-CN" altLang="en-US" sz="4400" b="1" dirty="0" smtClean="0"/>
              <a:t>及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法令可更定</a:t>
            </a:r>
            <a:r>
              <a:rPr lang="zh-CN" altLang="en-US" sz="4400" b="1" dirty="0" smtClean="0"/>
              <a:t>者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95486"/>
            <a:ext cx="68739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晁错对削藩的态度是怎样的？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这表现了他怎样的品格？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419622"/>
            <a:ext cx="8640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不达目的不罢休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971600" y="1851670"/>
            <a:ext cx="720080" cy="2808312"/>
          </a:xfrm>
          <a:prstGeom prst="leftBrace">
            <a:avLst>
              <a:gd name="adj1" fmla="val 8333"/>
              <a:gd name="adj2" fmla="val 45123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923678"/>
            <a:ext cx="3281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因上便宜事，以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书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称说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2499742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数上书孝文</a:t>
            </a:r>
            <a:r>
              <a:rPr lang="zh-CN" altLang="en-US" sz="2000" b="1" dirty="0" smtClean="0"/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时言削诸侯事</a:t>
            </a:r>
            <a:r>
              <a:rPr lang="zh-CN" altLang="en-US" sz="2000" b="1" dirty="0" smtClean="0"/>
              <a:t>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法令可更定</a:t>
            </a:r>
            <a:r>
              <a:rPr lang="zh-CN" altLang="en-US" sz="2000" b="1" dirty="0" smtClean="0"/>
              <a:t>者</a:t>
            </a:r>
            <a:endParaRPr lang="zh-CN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3147814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请诸侯之罪过，削其地，收其枝郡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3867894"/>
            <a:ext cx="4572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固也。不如此，天子不尊，宗庙不安。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6660232" y="1779662"/>
            <a:ext cx="432048" cy="3024336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80312" y="1923678"/>
            <a:ext cx="1584176" cy="24482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不畏权贵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不避危难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以国家利益为先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 animBg="1"/>
      <p:bldP spid="6" grpId="0"/>
      <p:bldP spid="7" grpId="0"/>
      <p:bldP spid="9" grpId="0"/>
      <p:bldP spid="10" grpId="0"/>
      <p:bldP spid="12" grpId="0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合作探究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363838"/>
            <a:ext cx="6859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</a:rPr>
              <a:t>什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么在斩晁错的时候让他“</a:t>
            </a:r>
            <a:r>
              <a:rPr lang="zh-CN" altLang="en-US" sz="2800" b="1" dirty="0" smtClean="0"/>
              <a:t>衣朝衣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67544" y="149163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</a:rPr>
              <a:t>晁错死因探究？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0" y="2139702"/>
            <a:ext cx="884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</a:rPr>
              <a:t>前知当其然，事至不惧，而徐为图之。苏轼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晁错论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0" y="2715766"/>
            <a:ext cx="9201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</a:rPr>
              <a:t>古之立大事者，不惟有超世之才，亦必有坚忍不拔之志。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33638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朝衣东市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011910"/>
            <a:ext cx="8480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原晁错穿着朝服被斩于东市。后喻正直的大臣被杀。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635080" cy="857250"/>
          </a:xfrm>
        </p:spPr>
        <p:txBody>
          <a:bodyPr/>
          <a:lstStyle/>
          <a:p>
            <a:r>
              <a:rPr lang="zh-CN" altLang="en-US" dirty="0" smtClean="0"/>
              <a:t>邓公一言 是非分明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晁错不该杀：</a:t>
            </a:r>
            <a:endParaRPr lang="en-US" altLang="zh-CN" b="1" dirty="0" smtClean="0"/>
          </a:p>
          <a:p>
            <a:r>
              <a:rPr lang="zh-CN" altLang="en-US" b="1" dirty="0" smtClean="0"/>
              <a:t>夫晁错患诸侯强大不可制，故请削地以为京师，万世之利也。计划始行，卒受大戮。内杜忠臣之口，外为诸侯报仇，臣窃以为陛下不可取也。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钗头凤</a:t>
            </a:r>
            <a:r>
              <a:rPr lang="en-US" altLang="zh-CN" dirty="0" smtClean="0"/>
              <a:t>·</a:t>
            </a:r>
            <a:r>
              <a:rPr lang="zh-CN" altLang="en-US" dirty="0" smtClean="0"/>
              <a:t>诛晁错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精刑名，治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尚书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，才华满腹天子幸。尽肝胆，舍性命，一心为国，何人敢做？错，错，错！</a:t>
            </a:r>
            <a:endParaRPr lang="en-US" altLang="zh-CN" b="1" dirty="0" smtClean="0"/>
          </a:p>
          <a:p>
            <a:r>
              <a:rPr lang="zh-CN" altLang="en-US" b="1" dirty="0" smtClean="0"/>
              <a:t>削藩令，清君侧，斩东市龙颜失色。父饮恨，忠心落，一腔热血，千古奇冤，错，错，错！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123478"/>
            <a:ext cx="3579826" cy="769441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文言知识过关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059582"/>
            <a:ext cx="3281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因上便宜事，以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书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称说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779662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数上书孝文</a:t>
            </a:r>
            <a:r>
              <a:rPr lang="zh-CN" altLang="en-US" sz="2000" b="1" dirty="0" smtClean="0"/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时言削诸侯事</a:t>
            </a:r>
            <a:r>
              <a:rPr lang="zh-CN" altLang="en-US" sz="2000" b="1" dirty="0" smtClean="0"/>
              <a:t>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法令可更定</a:t>
            </a:r>
            <a:r>
              <a:rPr lang="zh-CN" altLang="en-US" sz="2000" b="1" dirty="0" smtClean="0"/>
              <a:t>者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395536" y="2499742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吾当先斩以闻。乃先请，为儿所卖，固误。</a:t>
            </a:r>
            <a:endParaRPr lang="zh-CN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3147814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请诸侯之罪过，削其地，收其枝郡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3723878"/>
            <a:ext cx="4572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固也。不如此，天子不尊，宗庙不安。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4227934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夫晁错患诸侯强大不可制，故请削地以为京师，万世之利也。计划始行，卒受大戮。内杜忠臣之口，外为诸侯报仇，臣窃以为陛下不可取也。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723527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你来说晁错。（</a:t>
            </a:r>
            <a:r>
              <a:rPr lang="en-US" altLang="zh-CN" dirty="0" smtClean="0"/>
              <a:t>200</a:t>
            </a:r>
            <a:r>
              <a:rPr lang="zh-CN" altLang="en-US" dirty="0" smtClean="0"/>
              <a:t>字左右，要有自己的见解）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849</Words>
  <Application>Microsoft Office PowerPoint</Application>
  <PresentationFormat>全屏显示(16:9)</PresentationFormat>
  <Paragraphs>46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晁错</vt:lpstr>
      <vt:lpstr>幻灯片 2</vt:lpstr>
      <vt:lpstr>幻灯片 3</vt:lpstr>
      <vt:lpstr>幻灯片 4</vt:lpstr>
      <vt:lpstr>幻灯片 5</vt:lpstr>
      <vt:lpstr>邓公一言 是非分明</vt:lpstr>
      <vt:lpstr>钗头凤·诛晁错</vt:lpstr>
      <vt:lpstr>幻灯片 8</vt:lpstr>
      <vt:lpstr>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晁错</dc:title>
  <dc:creator>lenovo</dc:creator>
  <cp:lastModifiedBy>lenovo</cp:lastModifiedBy>
  <cp:revision>19</cp:revision>
  <dcterms:created xsi:type="dcterms:W3CDTF">2018-03-12T09:17:21Z</dcterms:created>
  <dcterms:modified xsi:type="dcterms:W3CDTF">2018-03-15T01:54:11Z</dcterms:modified>
</cp:coreProperties>
</file>