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mf" ContentType="image/x-w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 id="2147483649" r:id="rId2"/>
    <p:sldMasterId id="2147483650" r:id="rId3"/>
  </p:sldMasterIdLst>
  <p:sldIdLst>
    <p:sldId id="321" r:id="rId4"/>
    <p:sldId id="281" r:id="rId5"/>
    <p:sldId id="282" r:id="rId6"/>
    <p:sldId id="280" r:id="rId7"/>
    <p:sldId id="283" r:id="rId8"/>
    <p:sldId id="277" r:id="rId9"/>
    <p:sldId id="259" r:id="rId10"/>
    <p:sldId id="348" r:id="rId11"/>
    <p:sldId id="302" r:id="rId12"/>
    <p:sldId id="358" r:id="rId13"/>
    <p:sldId id="355" r:id="rId14"/>
    <p:sldId id="301" r:id="rId15"/>
    <p:sldId id="357" r:id="rId16"/>
    <p:sldId id="300" r:id="rId17"/>
    <p:sldId id="284" r:id="rId18"/>
    <p:sldId id="349" r:id="rId19"/>
    <p:sldId id="285" r:id="rId20"/>
    <p:sldId id="296" r:id="rId21"/>
    <p:sldId id="297" r:id="rId22"/>
    <p:sldId id="298" r:id="rId23"/>
    <p:sldId id="299" r:id="rId24"/>
    <p:sldId id="288" r:id="rId25"/>
    <p:sldId id="290" r:id="rId26"/>
    <p:sldId id="291" r:id="rId27"/>
    <p:sldId id="292" r:id="rId28"/>
    <p:sldId id="294" r:id="rId29"/>
    <p:sldId id="295" r:id="rId30"/>
    <p:sldId id="293" r:id="rId31"/>
    <p:sldId id="350" r:id="rId32"/>
    <p:sldId id="351" r:id="rId33"/>
    <p:sldId id="352" r:id="rId34"/>
    <p:sldId id="353" r:id="rId35"/>
    <p:sldId id="359" r:id="rId36"/>
    <p:sldId id="360" r:id="rId37"/>
  </p:sldIdLst>
  <p:sldSz cx="9144000" cy="6858000" type="screen4x3"/>
  <p:notesSz cx="6858000" cy="9144000"/>
  <p:custDataLst>
    <p:tags r:id="rId38"/>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chemeClr val="tx1"/>
        </a:solidFill>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4" autoAdjust="0"/>
    <p:restoredTop sz="94660" autoAdjust="0"/>
  </p:normalViewPr>
  <p:slideViewPr>
    <p:cSldViewPr>
      <p:cViewPr varScale="1">
        <p:scale>
          <a:sx n="63" d="100"/>
          <a:sy n="63"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3.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372.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tags" Target="../tags/tag177.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8.xml" /><Relationship Id="rId10" Type="http://schemas.openxmlformats.org/officeDocument/2006/relationships/slideMaster" Target="../slideMasters/slideMaster3.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tags" Target="../tags/tag183.xml" /><Relationship Id="rId7" Type="http://schemas.openxmlformats.org/officeDocument/2006/relationships/tags" Target="../tags/tag184.xml" /><Relationship Id="rId8" Type="http://schemas.openxmlformats.org/officeDocument/2006/relationships/tags" Target="../tags/tag185.xml" /><Relationship Id="rId9" Type="http://schemas.openxmlformats.org/officeDocument/2006/relationships/tags" Target="../tags/tag186.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2.xml" /><Relationship Id="rId2" Type="http://schemas.openxmlformats.org/officeDocument/2006/relationships/tags" Target="../tags/tag193.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96.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3.xml"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10.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6.xml" /><Relationship Id="rId2" Type="http://schemas.openxmlformats.org/officeDocument/2006/relationships/tags" Target="../tags/tag217.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0"/>
            <p:custDataLst>
              <p:tags r:id="rId7"/>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8" name="页脚占位符 4"/>
          <p:cNvSpPr>
            <a:spLocks noGrp="1"/>
          </p:cNvSpPr>
          <p:nvPr>
            <p:ph type="ftr" sz="quarter" idx="11"/>
            <p:custDataLst>
              <p:tags r:id="rId8"/>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9" name="灯片编号占位符 5"/>
          <p:cNvSpPr>
            <a:spLocks noGrp="1"/>
          </p:cNvSpPr>
          <p:nvPr>
            <p:ph type="sldNum" sz="quarter" idx="12"/>
            <p:custDataLst>
              <p:tags r:id="rId9"/>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3"/>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4" name="页脚占位符 4"/>
          <p:cNvSpPr>
            <a:spLocks noGrp="1"/>
          </p:cNvSpPr>
          <p:nvPr>
            <p:ph type="ftr" sz="quarter" idx="11"/>
            <p:custDataLst>
              <p:tags r:id="rId4"/>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5" name="灯片编号占位符 5"/>
          <p:cNvSpPr>
            <a:spLocks noGrp="1"/>
          </p:cNvSpPr>
          <p:nvPr>
            <p:ph type="sldNum" sz="quarter" idx="12"/>
            <p:custDataLst>
              <p:tags r:id="rId5"/>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3" name="页脚占位符 4"/>
          <p:cNvSpPr>
            <a:spLocks noGrp="1"/>
          </p:cNvSpPr>
          <p:nvPr>
            <p:ph type="ftr" sz="quarter" idx="11"/>
            <p:custDataLst>
              <p:tags r:id="rId3"/>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4" name="灯片编号占位符 5"/>
          <p:cNvSpPr>
            <a:spLocks noGrp="1"/>
          </p:cNvSpPr>
          <p:nvPr>
            <p:ph type="sldNum" sz="quarter" idx="12"/>
            <p:custDataLst>
              <p:tags r:id="rId4"/>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3"/>
            </p:custDataLst>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0"/>
            <p:custDataLst>
              <p:tags r:id="rId7"/>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8" name="页脚占位符 4"/>
          <p:cNvSpPr>
            <a:spLocks noGrp="1"/>
          </p:cNvSpPr>
          <p:nvPr>
            <p:ph type="ftr" sz="quarter" idx="11"/>
            <p:custDataLst>
              <p:tags r:id="rId8"/>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9" name="灯片编号占位符 5"/>
          <p:cNvSpPr>
            <a:spLocks noGrp="1"/>
          </p:cNvSpPr>
          <p:nvPr>
            <p:ph type="sldNum" sz="quarter" idx="12"/>
            <p:custDataLst>
              <p:tags r:id="rId9"/>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3"/>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4" name="页脚占位符 4"/>
          <p:cNvSpPr>
            <a:spLocks noGrp="1"/>
          </p:cNvSpPr>
          <p:nvPr>
            <p:ph type="ftr" sz="quarter" idx="11"/>
            <p:custDataLst>
              <p:tags r:id="rId4"/>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5" name="灯片编号占位符 5"/>
          <p:cNvSpPr>
            <a:spLocks noGrp="1"/>
          </p:cNvSpPr>
          <p:nvPr>
            <p:ph type="sldNum" sz="quarter" idx="12"/>
            <p:custDataLst>
              <p:tags r:id="rId5"/>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3" name="页脚占位符 4"/>
          <p:cNvSpPr>
            <a:spLocks noGrp="1"/>
          </p:cNvSpPr>
          <p:nvPr>
            <p:ph type="ftr" sz="quarter" idx="11"/>
            <p:custDataLst>
              <p:tags r:id="rId3"/>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4" name="灯片编号占位符 5"/>
          <p:cNvSpPr>
            <a:spLocks noGrp="1"/>
          </p:cNvSpPr>
          <p:nvPr>
            <p:ph type="sldNum" sz="quarter" idx="12"/>
            <p:custDataLst>
              <p:tags r:id="rId4"/>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3"/>
            </p:custDataLst>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4"/>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5" name="页脚占位符 4"/>
          <p:cNvSpPr>
            <a:spLocks noGrp="1"/>
          </p:cNvSpPr>
          <p:nvPr>
            <p:ph type="ftr" sz="quarter" idx="11"/>
            <p:custDataLst>
              <p:tags r:id="rId5"/>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6" name="灯片编号占位符 5"/>
          <p:cNvSpPr>
            <a:spLocks noGrp="1"/>
          </p:cNvSpPr>
          <p:nvPr>
            <p:ph type="sldNum" sz="quarter" idx="12"/>
            <p:custDataLst>
              <p:tags r:id="rId6"/>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3"/>
            </p:custDataLst>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4"/>
            </p:custDataLst>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3"/>
            </p:custDataLst>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10"/>
            <p:custDataLst>
              <p:tags r:id="rId7"/>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8" name="页脚占位符 4"/>
          <p:cNvSpPr>
            <a:spLocks noGrp="1"/>
          </p:cNvSpPr>
          <p:nvPr>
            <p:ph type="ftr" sz="quarter" idx="11"/>
            <p:custDataLst>
              <p:tags r:id="rId8"/>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9" name="灯片编号占位符 5"/>
          <p:cNvSpPr>
            <a:spLocks noGrp="1"/>
          </p:cNvSpPr>
          <p:nvPr>
            <p:ph type="sldNum" sz="quarter" idx="12"/>
            <p:custDataLst>
              <p:tags r:id="rId9"/>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3"/>
          <p:cNvSpPr>
            <a:spLocks noGrp="1"/>
          </p:cNvSpPr>
          <p:nvPr>
            <p:ph type="dt" sz="half" idx="10"/>
            <p:custDataLst>
              <p:tags r:id="rId3"/>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4" name="页脚占位符 4"/>
          <p:cNvSpPr>
            <a:spLocks noGrp="1"/>
          </p:cNvSpPr>
          <p:nvPr>
            <p:ph type="ftr" sz="quarter" idx="11"/>
            <p:custDataLst>
              <p:tags r:id="rId4"/>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5" name="灯片编号占位符 5"/>
          <p:cNvSpPr>
            <a:spLocks noGrp="1"/>
          </p:cNvSpPr>
          <p:nvPr>
            <p:ph type="sldNum" sz="quarter" idx="12"/>
            <p:custDataLst>
              <p:tags r:id="rId5"/>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3"/>
          <p:cNvSpPr>
            <a:spLocks noGrp="1"/>
          </p:cNvSpPr>
          <p:nvPr>
            <p:ph type="dt" sz="half" idx="10"/>
            <p:custDataLst>
              <p:tags r:id="rId2"/>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3" name="页脚占位符 4"/>
          <p:cNvSpPr>
            <a:spLocks noGrp="1"/>
          </p:cNvSpPr>
          <p:nvPr>
            <p:ph type="ftr" sz="quarter" idx="11"/>
            <p:custDataLst>
              <p:tags r:id="rId3"/>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4" name="灯片编号占位符 5"/>
          <p:cNvSpPr>
            <a:spLocks noGrp="1"/>
          </p:cNvSpPr>
          <p:nvPr>
            <p:ph type="sldNum" sz="quarter" idx="12"/>
            <p:custDataLst>
              <p:tags r:id="rId4"/>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3"/>
          <p:cNvSpPr>
            <a:spLocks noGrp="1"/>
          </p:cNvSpPr>
          <p:nvPr>
            <p:ph type="dt" sz="half" idx="10"/>
            <p:custDataLst>
              <p:tags r:id="rId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6" name="页脚占位符 4"/>
          <p:cNvSpPr>
            <a:spLocks noGrp="1"/>
          </p:cNvSpPr>
          <p:nvPr>
            <p:ph type="ftr" sz="quarter" idx="11"/>
            <p:custDataLst>
              <p:tags r:id="rId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7" name="灯片编号占位符 5"/>
          <p:cNvSpPr>
            <a:spLocks noGrp="1"/>
          </p:cNvSpPr>
          <p:nvPr>
            <p:ph type="sldNum" sz="quarter" idx="12"/>
            <p:custDataLst>
              <p:tags r:id="rId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6.xml" /><Relationship Id="rId13" Type="http://schemas.openxmlformats.org/officeDocument/2006/relationships/tags" Target="../tags/tag147.xml" /><Relationship Id="rId14" Type="http://schemas.openxmlformats.org/officeDocument/2006/relationships/tags" Target="../tags/tag148.xml" /><Relationship Id="rId15" Type="http://schemas.openxmlformats.org/officeDocument/2006/relationships/tags" Target="../tags/tag149.xml" /><Relationship Id="rId16" Type="http://schemas.openxmlformats.org/officeDocument/2006/relationships/tags" Target="../tags/tag150.xml" /><Relationship Id="rId17" Type="http://schemas.openxmlformats.org/officeDocument/2006/relationships/tags" Target="../tags/tag15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13.xml" /><Relationship Id="rId20" Type="http://schemas.openxmlformats.org/officeDocument/2006/relationships/tags" Target="../tags/tag152.xml" /><Relationship Id="rId21"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222.xml" /><Relationship Id="rId13" Type="http://schemas.openxmlformats.org/officeDocument/2006/relationships/tags" Target="../tags/tag223.xml" /><Relationship Id="rId14" Type="http://schemas.openxmlformats.org/officeDocument/2006/relationships/tags" Target="../tags/tag224.xml" /><Relationship Id="rId15" Type="http://schemas.openxmlformats.org/officeDocument/2006/relationships/tags" Target="../tags/tag225.xml" /><Relationship Id="rId16" Type="http://schemas.openxmlformats.org/officeDocument/2006/relationships/tags" Target="../tags/tag226.xml" /><Relationship Id="rId17" Type="http://schemas.openxmlformats.org/officeDocument/2006/relationships/tags" Target="../tags/tag227.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4.xml" /><Relationship Id="rId20" Type="http://schemas.openxmlformats.org/officeDocument/2006/relationships/tags" Target="../tags/tag228.xml" /><Relationship Id="rId21"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title=""/>
        <p:cNvGrpSpPr/>
        <p:nvPr>
          <p:custDataLst>
            <p:tags r:id="rId12"/>
          </p:custDataLst>
        </p:nvPr>
      </p:nvGrpSpPr>
      <p:grpSpPr/>
      <p:sp>
        <p:nvSpPr>
          <p:cNvPr id="1026" name="标题占位符 1" title=""/>
          <p:cNvSpPr>
            <a:spLocks noGrp="1"/>
          </p:cNvSpPr>
          <p:nvPr>
            <p:ph type="title" idx="4294967295"/>
            <p:custDataLst>
              <p:tags r:id="rId1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t>单击此处编辑母版标题样式</a:t>
            </a:r>
          </a:p>
        </p:txBody>
      </p:sp>
      <p:sp>
        <p:nvSpPr>
          <p:cNvPr id="1027" name="文本占位符 2" title=""/>
          <p:cNvSpPr>
            <a:spLocks noGrp="1"/>
          </p:cNvSpPr>
          <p:nvPr>
            <p:ph type="body" idx="1"/>
            <p:custDataLst>
              <p:tags r:id="rId14"/>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3"/>
          <p:cNvSpPr>
            <a:spLocks noGrp="1"/>
          </p:cNvSpPr>
          <p:nvPr>
            <p:ph type="dt" sz="half" idx="2"/>
            <p:custDataLst>
              <p:tags r:id="rId1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81E4A8F0-2668-4FA7-9536-1A716FC934AE}" type="datetime1">
              <a:rPr lang="zh-CN" altLang="en-US" sz="1200">
                <a:solidFill>
                  <a:srgbClr val="898989"/>
                </a:solidFill>
              </a:rPr>
              <a:t>*</a:t>
            </a:fld>
            <a:endParaRPr lang="zh-CN" altLang="en-US" sz="1200">
              <a:solidFill>
                <a:srgbClr val="898989"/>
              </a:solidFill>
            </a:endParaRPr>
          </a:p>
        </p:txBody>
      </p:sp>
      <p:sp>
        <p:nvSpPr>
          <p:cNvPr id="1029" name="页脚占位符 4"/>
          <p:cNvSpPr>
            <a:spLocks noGrp="1"/>
          </p:cNvSpPr>
          <p:nvPr>
            <p:ph type="ftr" sz="quarter" idx="3"/>
            <p:custDataLst>
              <p:tags r:id="rId1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endParaRPr>
          </a:p>
        </p:txBody>
      </p:sp>
      <p:sp>
        <p:nvSpPr>
          <p:cNvPr id="1030" name="灯片编号占位符 5"/>
          <p:cNvSpPr>
            <a:spLocks noGrp="1"/>
          </p:cNvSpPr>
          <p:nvPr>
            <p:ph type="sldNum" sz="quarter" idx="4"/>
            <p:custDataLst>
              <p:tags r:id="rId1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17E6773C-047C-4AF0-B97E-F53568F4C2DF}" type="slidenum">
              <a:rPr lang="zh-CN" altLang="en-US" sz="1200">
                <a:solidFill>
                  <a:srgbClr val="898989"/>
                </a:solidFill>
              </a:rPr>
              <a:t>‹#›</a:t>
            </a:fld>
            <a:endParaRPr lang="zh-CN" altLang="en-US" sz="1200">
              <a:solidFill>
                <a:srgbClr val="898989"/>
              </a:solidFill>
            </a:endParaRPr>
          </a:p>
        </p:txBody>
      </p:sp>
      <p:pic>
        <p:nvPicPr>
          <p:cNvPr id="1031"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ransition/>
  <p:timing/>
  <p:txStyles>
    <p:titleStyle>
      <a:lvl1pPr marL="914400" indent="-914400" algn="ctr" defTabSz="914400" rtl="0" eaLnBrk="1" fontAlgn="base" latinLnBrk="0" hangingPunct="1">
        <a:lnSpc>
          <a:spcPct val="100000"/>
        </a:lnSpc>
        <a:spcBef>
          <a:spcPct val="0"/>
        </a:spcBef>
        <a:spcAft>
          <a:spcPct val="0"/>
        </a:spcAft>
        <a:buClrTx/>
        <a:buSzTx/>
        <a:buFontTx/>
        <a:buNone/>
        <a:defRPr sz="4400" kern="1200">
          <a:solidFill>
            <a:schemeClr val="tx1"/>
          </a:solidFill>
          <a:latin typeface="Calibri" pitchFamily="34" charset="0"/>
          <a:ea typeface="宋体" pitchFamily="2" charset="-122"/>
          <a:cs typeface="+mj-cs"/>
          <a:sym typeface="Calibri" pitchFamily="34" charset="0"/>
        </a:defRPr>
      </a:lvl1pPr>
    </p:titleStyle>
    <p:body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title=""/>
        <p:cNvGrpSpPr/>
        <p:nvPr>
          <p:custDataLst>
            <p:tags r:id="rId12"/>
          </p:custDataLst>
        </p:nvPr>
      </p:nvGrpSpPr>
      <p:grpSpPr/>
      <p:sp>
        <p:nvSpPr>
          <p:cNvPr id="2050" name="标题占位符 1" title=""/>
          <p:cNvSpPr>
            <a:spLocks noGrp="1"/>
          </p:cNvSpPr>
          <p:nvPr>
            <p:ph type="title" idx="4294967295"/>
            <p:custDataLst>
              <p:tags r:id="rId1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t>单击此处编辑母版标题样式</a:t>
            </a:r>
          </a:p>
        </p:txBody>
      </p:sp>
      <p:sp>
        <p:nvSpPr>
          <p:cNvPr id="2051" name="文本占位符 2" title=""/>
          <p:cNvSpPr>
            <a:spLocks noGrp="1"/>
          </p:cNvSpPr>
          <p:nvPr>
            <p:ph type="body" idx="1"/>
            <p:custDataLst>
              <p:tags r:id="rId14"/>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3"/>
          <p:cNvSpPr>
            <a:spLocks noGrp="1"/>
          </p:cNvSpPr>
          <p:nvPr>
            <p:ph type="dt" sz="half" idx="2"/>
            <p:custDataLst>
              <p:tags r:id="rId1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7936109D-4266-4A1A-94D9-B83CB20D1667}"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2053" name="页脚占位符 4"/>
          <p:cNvSpPr>
            <a:spLocks noGrp="1"/>
          </p:cNvSpPr>
          <p:nvPr>
            <p:ph type="ftr" sz="quarter" idx="3"/>
            <p:custDataLst>
              <p:tags r:id="rId1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2054" name="灯片编号占位符 5"/>
          <p:cNvSpPr>
            <a:spLocks noGrp="1"/>
          </p:cNvSpPr>
          <p:nvPr>
            <p:ph type="sldNum" sz="quarter" idx="4"/>
            <p:custDataLst>
              <p:tags r:id="rId1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0939D3CA-CF28-49BC-8E1A-A4588ADFC03D}"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pic>
        <p:nvPicPr>
          <p:cNvPr id="2055"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timing/>
  <p:txStyles>
    <p:titleStyle>
      <a:lvl1pPr marL="914400" indent="-914400" algn="ctr" defTabSz="914400" rtl="0" eaLnBrk="1" fontAlgn="base" latinLnBrk="0" hangingPunct="1">
        <a:lnSpc>
          <a:spcPct val="100000"/>
        </a:lnSpc>
        <a:spcBef>
          <a:spcPct val="0"/>
        </a:spcBef>
        <a:spcAft>
          <a:spcPct val="0"/>
        </a:spcAft>
        <a:buClrTx/>
        <a:buSzTx/>
        <a:buFontTx/>
        <a:buNone/>
        <a:defRPr sz="4400" kern="1200">
          <a:solidFill>
            <a:schemeClr val="tx1"/>
          </a:solidFill>
          <a:latin typeface="Calibri" pitchFamily="34" charset="0"/>
          <a:ea typeface="宋体" pitchFamily="2" charset="-122"/>
          <a:cs typeface="+mj-cs"/>
          <a:sym typeface="Calibri" pitchFamily="34" charset="0"/>
        </a:defRPr>
      </a:lvl1pPr>
    </p:titleStyle>
    <p:body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p:bgPr>
    </p:bg>
    <p:spTree>
      <p:nvGrpSpPr>
        <p:cNvPr id="1" name="" title=""/>
        <p:cNvGrpSpPr/>
        <p:nvPr>
          <p:custDataLst>
            <p:tags r:id="rId12"/>
          </p:custDataLst>
        </p:nvPr>
      </p:nvGrpSpPr>
      <p:grpSpPr/>
      <p:sp>
        <p:nvSpPr>
          <p:cNvPr id="3074" name="标题占位符 1" title=""/>
          <p:cNvSpPr>
            <a:spLocks noGrp="1"/>
          </p:cNvSpPr>
          <p:nvPr>
            <p:ph type="title" idx="4294967295"/>
            <p:custDataLst>
              <p:tags r:id="rId1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t>单击此处编辑母版标题样式</a:t>
            </a:r>
          </a:p>
        </p:txBody>
      </p:sp>
      <p:sp>
        <p:nvSpPr>
          <p:cNvPr id="3075" name="文本占位符 2" title=""/>
          <p:cNvSpPr>
            <a:spLocks noGrp="1"/>
          </p:cNvSpPr>
          <p:nvPr>
            <p:ph type="body" idx="1"/>
            <p:custDataLst>
              <p:tags r:id="rId14"/>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t>单击此处编辑母版文本样式</a:t>
            </a:r>
          </a:p>
          <a:p>
            <a:pPr lvl="1"/>
            <a:r>
              <a:t>第二级</a:t>
            </a:r>
          </a:p>
          <a:p>
            <a:pPr lvl="2"/>
            <a:r>
              <a:t>第三级</a:t>
            </a:r>
          </a:p>
          <a:p>
            <a:pPr lvl="3"/>
            <a:r>
              <a:t>第四级</a:t>
            </a:r>
          </a:p>
          <a:p>
            <a:pPr lvl="4"/>
            <a:r>
              <a:t>第五级</a:t>
            </a:r>
          </a:p>
        </p:txBody>
      </p:sp>
      <p:sp>
        <p:nvSpPr>
          <p:cNvPr id="3076" name="日期占位符 3"/>
          <p:cNvSpPr>
            <a:spLocks noGrp="1"/>
          </p:cNvSpPr>
          <p:nvPr>
            <p:ph type="dt" sz="half" idx="2"/>
            <p:custDataLst>
              <p:tags r:id="rId15"/>
            </p:custDataLst>
          </p:nvPr>
        </p:nvSpPr>
        <p:spPr>
          <a:xfrm>
            <a:off x="457200" y="6356350"/>
            <a:ext cx="2133600" cy="365125"/>
          </a:xfrm>
          <a:prstGeom prst="rect">
            <a:avLst/>
          </a:prstGeom>
          <a:noFill/>
          <a:ln w="9525">
            <a:noFil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fld id="{103484A9-84DF-4C3D-8759-B4B755B837C5}" type="datetime1">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sp>
        <p:nvSpPr>
          <p:cNvPr id="3077" name="页脚占位符 4"/>
          <p:cNvSpPr>
            <a:spLocks noGrp="1"/>
          </p:cNvSpPr>
          <p:nvPr>
            <p:ph type="ftr" sz="quarter" idx="3"/>
            <p:custDataLst>
              <p:tags r:id="rId16"/>
            </p:custDataLst>
          </p:nvPr>
        </p:nvSpPr>
        <p:spPr>
          <a:xfrm>
            <a:off x="3124200" y="6356350"/>
            <a:ext cx="2895600" cy="365125"/>
          </a:xfrm>
          <a:prstGeom prst="rect">
            <a:avLst/>
          </a:prstGeom>
          <a:noFill/>
          <a:ln w="9525">
            <a:noFill/>
          </a:ln>
        </p:spPr>
        <p:txBody>
          <a:bodyPr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endParaRPr lang="zh-CN" sz="1200">
              <a:solidFill>
                <a:srgbClr val="898989"/>
              </a:solidFill>
              <a:latin typeface="Arial" pitchFamily="34" charset="0"/>
              <a:ea typeface="宋体" pitchFamily="2" charset="-122"/>
            </a:endParaRPr>
          </a:p>
        </p:txBody>
      </p:sp>
      <p:sp>
        <p:nvSpPr>
          <p:cNvPr id="3078" name="灯片编号占位符 5"/>
          <p:cNvSpPr>
            <a:spLocks noGrp="1"/>
          </p:cNvSpPr>
          <p:nvPr>
            <p:ph type="sldNum" sz="quarter" idx="4"/>
            <p:custDataLst>
              <p:tags r:id="rId17"/>
            </p:custDataLst>
          </p:nvPr>
        </p:nvSpPr>
        <p:spPr>
          <a:xfrm>
            <a:off x="6553200" y="6356350"/>
            <a:ext cx="2133600" cy="365125"/>
          </a:xfrm>
          <a:prstGeom prst="rect">
            <a:avLst/>
          </a:prstGeom>
          <a:noFill/>
          <a:ln w="9525">
            <a:noFill/>
          </a:ln>
        </p:spPr>
        <p:txBody>
          <a:bodyPr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898989"/>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r"/>
            <a:fld id="{97B398FD-6600-4155-A63A-EF5A04035D5C}" type="slidenum">
              <a:rPr lang="zh-CN" altLang="en-US" sz="1200">
                <a:solidFill>
                  <a:srgbClr val="898989"/>
                </a:solidFill>
                <a:latin typeface="Arial" pitchFamily="34" charset="0"/>
                <a:ea typeface="宋体" pitchFamily="2" charset="-122"/>
              </a:rPr>
              <a:t>‹#›</a:t>
            </a:fld>
            <a:endParaRPr lang="zh-CN" altLang="en-US" sz="1200">
              <a:solidFill>
                <a:srgbClr val="898989"/>
              </a:solidFill>
              <a:latin typeface="Arial" pitchFamily="34" charset="0"/>
              <a:ea typeface="宋体" pitchFamily="2" charset="-122"/>
            </a:endParaRPr>
          </a:p>
        </p:txBody>
      </p:sp>
      <p:pic>
        <p:nvPicPr>
          <p:cNvPr id="3079"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marL="914400" indent="-914400" algn="ctr" defTabSz="914400" rtl="0" eaLnBrk="1" fontAlgn="base" latinLnBrk="0" hangingPunct="1">
        <a:lnSpc>
          <a:spcPct val="100000"/>
        </a:lnSpc>
        <a:spcBef>
          <a:spcPct val="0"/>
        </a:spcBef>
        <a:spcAft>
          <a:spcPct val="0"/>
        </a:spcAft>
        <a:buClrTx/>
        <a:buSzTx/>
        <a:buFontTx/>
        <a:buNone/>
        <a:defRPr sz="4400" kern="1200">
          <a:solidFill>
            <a:schemeClr val="tx1"/>
          </a:solidFill>
          <a:latin typeface="Calibri" pitchFamily="34" charset="0"/>
          <a:ea typeface="宋体" pitchFamily="2" charset="-122"/>
          <a:cs typeface="+mj-cs"/>
          <a:sym typeface="Calibri" pitchFamily="34" charset="0"/>
        </a:defRPr>
      </a:lvl1pPr>
    </p:titleStyle>
    <p:body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sz="2000" kern="1200">
          <a:solidFill>
            <a:schemeClr val="tx1"/>
          </a:solidFill>
          <a:latin typeface="Calibri" pitchFamily="34" charset="0"/>
          <a:ea typeface="宋体" pitchFamily="2" charset="-122"/>
          <a:cs typeface="+mn-cs"/>
          <a:sym typeface="Calibri" pitchFamily="34" charset="0"/>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 Id="rId3" Type="http://schemas.openxmlformats.org/officeDocument/2006/relationships/tags" Target="../tags/tag23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2.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image" Target="../media/image5.png" /><Relationship Id="rId6" Type="http://schemas.openxmlformats.org/officeDocument/2006/relationships/tags" Target="../tags/tag26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269.xml" /><Relationship Id="rId2" Type="http://schemas.openxmlformats.org/officeDocument/2006/relationships/tags" Target="../tags/tag262.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image" Target="../media/image6.png" /><Relationship Id="rId8" Type="http://schemas.openxmlformats.org/officeDocument/2006/relationships/tags" Target="../tags/tag267.xml" /><Relationship Id="rId9" Type="http://schemas.openxmlformats.org/officeDocument/2006/relationships/tags" Target="../tags/tag26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0.xml" /><Relationship Id="rId3" Type="http://schemas.openxmlformats.org/officeDocument/2006/relationships/tags" Target="../tags/tag271.xml" /><Relationship Id="rId4" Type="http://schemas.openxmlformats.org/officeDocument/2006/relationships/tags" Target="../tags/tag27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image" Target="../media/image6.png" /><Relationship Id="rId11" Type="http://schemas.openxmlformats.org/officeDocument/2006/relationships/tags" Target="../tags/tag281.xml" /><Relationship Id="rId12" Type="http://schemas.openxmlformats.org/officeDocument/2006/relationships/tags" Target="../tags/tag282.xml" /><Relationship Id="rId13" Type="http://schemas.openxmlformats.org/officeDocument/2006/relationships/tags" Target="../tags/tag283.xml" /><Relationship Id="rId14" Type="http://schemas.openxmlformats.org/officeDocument/2006/relationships/tags" Target="../tags/tag284.xml" /><Relationship Id="rId15" Type="http://schemas.openxmlformats.org/officeDocument/2006/relationships/tags" Target="../tags/tag285.xml" /><Relationship Id="rId16" Type="http://schemas.openxmlformats.org/officeDocument/2006/relationships/tags" Target="../tags/tag286.xml" /><Relationship Id="rId17" Type="http://schemas.openxmlformats.org/officeDocument/2006/relationships/tags" Target="../tags/tag287.xml" /><Relationship Id="rId18" Type="http://schemas.openxmlformats.org/officeDocument/2006/relationships/tags" Target="../tags/tag288.xml" /><Relationship Id="rId19" Type="http://schemas.openxmlformats.org/officeDocument/2006/relationships/tags" Target="../tags/tag289.xml" /><Relationship Id="rId2" Type="http://schemas.openxmlformats.org/officeDocument/2006/relationships/tags" Target="../tags/tag273.xml" /><Relationship Id="rId20" Type="http://schemas.openxmlformats.org/officeDocument/2006/relationships/tags" Target="../tags/tag290.xml" /><Relationship Id="rId21" Type="http://schemas.openxmlformats.org/officeDocument/2006/relationships/tags" Target="../tags/tag291.xml" /><Relationship Id="rId3" Type="http://schemas.openxmlformats.org/officeDocument/2006/relationships/tags" Target="../tags/tag274.xml"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tags" Target="../tags/tag278.xml" /><Relationship Id="rId8" Type="http://schemas.openxmlformats.org/officeDocument/2006/relationships/tags" Target="../tags/tag279.xml" /><Relationship Id="rId9" Type="http://schemas.openxmlformats.org/officeDocument/2006/relationships/tags" Target="../tags/tag28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92.xml" /><Relationship Id="rId3" Type="http://schemas.openxmlformats.org/officeDocument/2006/relationships/tags" Target="../tags/tag29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1.xml" /><Relationship Id="rId11" Type="http://schemas.openxmlformats.org/officeDocument/2006/relationships/tags" Target="../tags/tag302.xml" /><Relationship Id="rId12" Type="http://schemas.openxmlformats.org/officeDocument/2006/relationships/tags" Target="../tags/tag303.xml" /><Relationship Id="rId2" Type="http://schemas.openxmlformats.org/officeDocument/2006/relationships/tags" Target="../tags/tag294.xml" /><Relationship Id="rId3" Type="http://schemas.openxmlformats.org/officeDocument/2006/relationships/image" Target="../media/image7.jpeg"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tags" Target="../tags/tag3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4.xml" /><Relationship Id="rId3" Type="http://schemas.openxmlformats.org/officeDocument/2006/relationships/tags" Target="../tags/tag30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6.xml" /><Relationship Id="rId3" Type="http://schemas.openxmlformats.org/officeDocument/2006/relationships/tags" Target="../tags/tag30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tags" Target="../tags/tag310.xml" /><Relationship Id="rId5" Type="http://schemas.openxmlformats.org/officeDocument/2006/relationships/image" Target="../media/image8.jpeg" /><Relationship Id="rId6" Type="http://schemas.openxmlformats.org/officeDocument/2006/relationships/tags" Target="../tags/tag31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2.xml" /><Relationship Id="rId3" Type="http://schemas.openxmlformats.org/officeDocument/2006/relationships/image" Target="../media/image9.png" /><Relationship Id="rId4" Type="http://schemas.openxmlformats.org/officeDocument/2006/relationships/tags" Target="../tags/tag313.xml" /><Relationship Id="rId5" Type="http://schemas.openxmlformats.org/officeDocument/2006/relationships/tags" Target="../tags/tag3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1.xml" /><Relationship Id="rId3" Type="http://schemas.openxmlformats.org/officeDocument/2006/relationships/tags" Target="../tags/tag23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15.xml" /><Relationship Id="rId3" Type="http://schemas.openxmlformats.org/officeDocument/2006/relationships/image" Target="../media/image10.jpeg" /><Relationship Id="rId4" Type="http://schemas.openxmlformats.org/officeDocument/2006/relationships/tags" Target="../tags/tag316.xml" /><Relationship Id="rId5" Type="http://schemas.openxmlformats.org/officeDocument/2006/relationships/tags" Target="../tags/tag31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18.xml" /><Relationship Id="rId3" Type="http://schemas.openxmlformats.org/officeDocument/2006/relationships/image" Target="../media/image11.png" /><Relationship Id="rId4" Type="http://schemas.openxmlformats.org/officeDocument/2006/relationships/tags" Target="../tags/tag319.xml" /><Relationship Id="rId5" Type="http://schemas.openxmlformats.org/officeDocument/2006/relationships/hyperlink" Target="../&#39640;&#20108;&#24433;&#38899;&#36164;&#26009;/&#26391;&#35829;&#65306;&#26149;&#27743;&#33457;&#26376;&#22812;.flv" TargetMode="External" /><Relationship Id="rId6" Type="http://schemas.openxmlformats.org/officeDocument/2006/relationships/tags" Target="../tags/tag320.xml" /><Relationship Id="rId7" Type="http://schemas.openxmlformats.org/officeDocument/2006/relationships/image" Target="../media/image12.png" /><Relationship Id="rId8" Type="http://schemas.openxmlformats.org/officeDocument/2006/relationships/tags" Target="../tags/tag3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2.xml" /><Relationship Id="rId3" Type="http://schemas.openxmlformats.org/officeDocument/2006/relationships/tags" Target="../tags/tag32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4.xml" /><Relationship Id="rId3" Type="http://schemas.openxmlformats.org/officeDocument/2006/relationships/tags" Target="../tags/tag32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6.xml" /><Relationship Id="rId3" Type="http://schemas.openxmlformats.org/officeDocument/2006/relationships/tags" Target="../tags/tag32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28.xml" /><Relationship Id="rId3" Type="http://schemas.openxmlformats.org/officeDocument/2006/relationships/tags" Target="../tags/tag32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0.xml" /><Relationship Id="rId3" Type="http://schemas.openxmlformats.org/officeDocument/2006/relationships/tags" Target="../tags/tag33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2.xml" /><Relationship Id="rId3" Type="http://schemas.openxmlformats.org/officeDocument/2006/relationships/tags" Target="../tags/tag33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4.xml" /><Relationship Id="rId3" Type="http://schemas.openxmlformats.org/officeDocument/2006/relationships/tags" Target="../tags/tag3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36.xml" /><Relationship Id="rId3" Type="http://schemas.openxmlformats.org/officeDocument/2006/relationships/image" Target="../media/image7.jpeg"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3.xml" /><Relationship Id="rId3" Type="http://schemas.openxmlformats.org/officeDocument/2006/relationships/tags" Target="../tags/tag23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0.xml" /><Relationship Id="rId3" Type="http://schemas.openxmlformats.org/officeDocument/2006/relationships/image" Target="../media/image7.jpeg" /><Relationship Id="rId4" Type="http://schemas.openxmlformats.org/officeDocument/2006/relationships/tags" Target="../tags/tag341.xml" /><Relationship Id="rId5" Type="http://schemas.openxmlformats.org/officeDocument/2006/relationships/tags" Target="../tags/tag34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43.xml" /><Relationship Id="rId3" Type="http://schemas.openxmlformats.org/officeDocument/2006/relationships/image" Target="../media/image13.jpeg" /><Relationship Id="rId4" Type="http://schemas.openxmlformats.org/officeDocument/2006/relationships/tags" Target="../tags/tag344.xml" /><Relationship Id="rId5" Type="http://schemas.openxmlformats.org/officeDocument/2006/relationships/tags" Target="../tags/tag34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46.xml" /><Relationship Id="rId3" Type="http://schemas.openxmlformats.org/officeDocument/2006/relationships/tags" Target="../tags/tag34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356.xml" /><Relationship Id="rId11" Type="http://schemas.openxmlformats.org/officeDocument/2006/relationships/tags" Target="../tags/tag357.xml" /><Relationship Id="rId12" Type="http://schemas.openxmlformats.org/officeDocument/2006/relationships/tags" Target="../tags/tag358.xml" /><Relationship Id="rId13" Type="http://schemas.openxmlformats.org/officeDocument/2006/relationships/tags" Target="../tags/tag359.xml" /><Relationship Id="rId14" Type="http://schemas.openxmlformats.org/officeDocument/2006/relationships/tags" Target="../tags/tag360.xml" /><Relationship Id="rId15" Type="http://schemas.openxmlformats.org/officeDocument/2006/relationships/tags" Target="../tags/tag361.xml" /><Relationship Id="rId16" Type="http://schemas.openxmlformats.org/officeDocument/2006/relationships/tags" Target="../tags/tag362.xml" /><Relationship Id="rId17" Type="http://schemas.openxmlformats.org/officeDocument/2006/relationships/tags" Target="../tags/tag363.xml" /><Relationship Id="rId18" Type="http://schemas.openxmlformats.org/officeDocument/2006/relationships/tags" Target="../tags/tag364.xml" /><Relationship Id="rId19" Type="http://schemas.openxmlformats.org/officeDocument/2006/relationships/tags" Target="../tags/tag365.xml" /><Relationship Id="rId2" Type="http://schemas.openxmlformats.org/officeDocument/2006/relationships/tags" Target="../tags/tag348.xml" /><Relationship Id="rId20" Type="http://schemas.openxmlformats.org/officeDocument/2006/relationships/tags" Target="../tags/tag366.xml" /><Relationship Id="rId3" Type="http://schemas.openxmlformats.org/officeDocument/2006/relationships/tags" Target="../tags/tag349.xml"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tags" Target="../tags/tag35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 Id="rId6" Type="http://schemas.openxmlformats.org/officeDocument/2006/relationships/image" Target="../media/image14.png" /><Relationship Id="rId7" Type="http://schemas.openxmlformats.org/officeDocument/2006/relationships/tags" Target="../tags/tag37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5.xml" /><Relationship Id="rId3" Type="http://schemas.openxmlformats.org/officeDocument/2006/relationships/tags" Target="../tags/tag23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7.xml" /><Relationship Id="rId3" Type="http://schemas.openxmlformats.org/officeDocument/2006/relationships/tags" Target="../tags/tag23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39.xml" /><Relationship Id="rId3" Type="http://schemas.openxmlformats.org/officeDocument/2006/relationships/tags" Target="../tags/tag24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4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image" Target="../media/image2.png" /><Relationship Id="rId6" Type="http://schemas.openxmlformats.org/officeDocument/2006/relationships/tags" Target="../tags/tag244.xml" /><Relationship Id="rId7" Type="http://schemas.openxmlformats.org/officeDocument/2006/relationships/tags" Target="../tags/tag245.xml" /><Relationship Id="rId8" Type="http://schemas.openxmlformats.org/officeDocument/2006/relationships/tags" Target="../tags/tag246.xml" /><Relationship Id="rId9" Type="http://schemas.openxmlformats.org/officeDocument/2006/relationships/tags" Target="../tags/tag24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8.xml" /><Relationship Id="rId3" Type="http://schemas.openxmlformats.org/officeDocument/2006/relationships/image" Target="../media/image3.jpeg"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image" Target="../media/image4.wmf" /><Relationship Id="rId7" Type="http://schemas.openxmlformats.org/officeDocument/2006/relationships/tags" Target="../tags/tag251.xml" /><Relationship Id="rId8" Type="http://schemas.openxmlformats.org/officeDocument/2006/relationships/tags" Target="../tags/tag25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3.xml" /><Relationship Id="rId3" Type="http://schemas.openxmlformats.org/officeDocument/2006/relationships/image" Target="../media/image3.jpeg"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image" Target="../media/image4.wmf" /><Relationship Id="rId7" Type="http://schemas.openxmlformats.org/officeDocument/2006/relationships/tags" Target="../tags/tag256.xml" /><Relationship Id="rId8" Type="http://schemas.openxmlformats.org/officeDocument/2006/relationships/tags" Target="../tags/tag25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4097" name="文本占位符 30722" title=""/>
          <p:cNvSpPr>
            <a:spLocks noGrp="1"/>
          </p:cNvSpPr>
          <p:nvPr>
            <p:ph idx="1"/>
            <p:custDataLst>
              <p:tags r:id="rId3"/>
            </p:custDataLst>
          </p:nvPr>
        </p:nvSpPr>
        <p:spPr>
          <a:xfrm>
            <a:off x="457200" y="0"/>
            <a:ext cx="8229600" cy="6489700"/>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endParaRPr lang="zh-CN" altLang="en-US"/>
          </a:p>
          <a:p>
            <a:pPr marL="0" lvl="0" indent="0">
              <a:buNone/>
            </a:pPr>
            <a:endParaRPr lang="zh-CN" altLang="en-US"/>
          </a:p>
          <a:p>
            <a:pPr marL="0" lvl="0" indent="0">
              <a:buNone/>
            </a:pPr>
            <a:endParaRPr lang="zh-CN" altLang="en-US"/>
          </a:p>
          <a:p>
            <a:pPr marL="0" lvl="0" indent="0">
              <a:buNone/>
            </a:pPr>
            <a:endParaRPr lang="zh-CN" altLang="en-US"/>
          </a:p>
          <a:p>
            <a:pPr marL="0" lvl="0" indent="0">
              <a:buNone/>
            </a:pPr>
            <a:endParaRPr lang="zh-CN" altLang="en-US"/>
          </a:p>
          <a:p>
            <a:pPr marL="0" lvl="0" indent="0">
              <a:buNone/>
            </a:pPr>
            <a:r>
              <a:rPr lang="zh-CN" altLang="en-US"/>
              <a:t> </a:t>
            </a:r>
            <a:r>
              <a:rPr lang="en-US" altLang="zh-CN"/>
              <a:t>                                 </a:t>
            </a:r>
            <a:r>
              <a:rPr lang="en-US" altLang="zh-CN" sz="5400" b="1">
                <a:solidFill>
                  <a:srgbClr val="FF0000"/>
                </a:solidFill>
              </a:rPr>
              <a:t> </a:t>
            </a:r>
            <a:r>
              <a:rPr lang="zh-CN" altLang="en-US" sz="5400" b="1">
                <a:solidFill>
                  <a:srgbClr val="FF0000"/>
                </a:solidFill>
              </a:rPr>
              <a:t>课前翻译</a:t>
            </a:r>
            <a:endParaRPr lang="zh-CN" altLang="en-US" sz="5400" b="1">
              <a:solidFill>
                <a:srgbClr val="FF0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3313" name="标题 1" title=""/>
          <p:cNvSpPr>
            <a:spLocks noGrp="1"/>
          </p:cNvSpPr>
          <p:nvPr>
            <p:ph type="title"/>
            <p:custDataLst>
              <p:tags r:id="rId3"/>
            </p:custDataLst>
          </p:nvPr>
        </p:nvSpPr>
        <p:spPr>
          <a:xfrm>
            <a:off x="457200" y="274638"/>
            <a:ext cx="8229600" cy="1143000"/>
          </a:xfrm>
          <a:prstGeom prst="rect">
            <a:avLst/>
          </a:prstGeom>
        </p:spPr>
        <p:txBody>
          <a:bodyPr anchor="ctr" anchorCtr="0">
            <a:normAutofit fontScale="90000"/>
          </a:bodyPr>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marL="914400" lvl="0" indent="-914400" defTabSz="914400" rtl="0" fontAlgn="base" hangingPunct="0">
              <a:spcAft>
                <a:spcPct val="0"/>
              </a:spcAft>
              <a:buClrTx/>
            </a:pPr>
            <a:r>
              <a:rPr lang="zh-CN" altLang="en-US" sz="4400" spc="0" baseline="0"/>
              <a:t>作品简介</a:t>
            </a:r>
            <a:endParaRPr lang="zh-CN" altLang="en-US" sz="4000" baseline="0"/>
          </a:p>
        </p:txBody>
      </p:sp>
      <p:sp>
        <p:nvSpPr>
          <p:cNvPr id="13314" name="文本框 15361" title=""/>
          <p:cNvSpPr txBox="1">
            <a:spLocks noChangeArrowheads="1"/>
          </p:cNvSpPr>
          <p:nvPr>
            <p:custDataLst>
              <p:tags r:id="rId4"/>
            </p:custDataLst>
          </p:nvPr>
        </p:nvSpPr>
        <p:spPr bwMode="auto">
          <a:xfrm>
            <a:off x="3775510" y="907783"/>
            <a:ext cx="5321342" cy="357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457200" indent="-457200">
              <a:lnSpc>
                <a:spcPct val="150000"/>
              </a:lnSpc>
              <a:spcBef>
                <a:spcPct val="0"/>
              </a:spcBef>
              <a:buFont typeface="Wingdings" pitchFamily="2" charset="2"/>
              <a:buChar char="u"/>
              <a:defRPr sz="3200" b="1">
                <a:latin typeface="微软雅黑" charset="-122"/>
                <a:ea typeface="微软雅黑" panose="020b0503020204020204" charset="-122"/>
              </a:defRPr>
            </a:lvl1pPr>
            <a:lvl2pPr marL="742950" indent="-285750" eaLnBrk="0" hangingPunct="0">
              <a:defRPr b="1">
                <a:solidFill>
                  <a:srgbClr val="CC0099"/>
                </a:solidFill>
                <a:latin typeface="Times New Roman" pitchFamily="18" charset="0"/>
                <a:ea typeface="宋体" pitchFamily="2" charset="-122"/>
              </a:defRPr>
            </a:lvl2pPr>
            <a:lvl3pPr marL="1143000" indent="-228600" eaLnBrk="0" hangingPunct="0">
              <a:defRPr b="1">
                <a:solidFill>
                  <a:srgbClr val="CC0099"/>
                </a:solidFill>
                <a:latin typeface="Times New Roman" pitchFamily="18" charset="0"/>
                <a:ea typeface="宋体" pitchFamily="2" charset="-122"/>
              </a:defRPr>
            </a:lvl3pPr>
            <a:lvl4pPr marL="1600200" indent="-228600" eaLnBrk="0" hangingPunct="0">
              <a:defRPr b="1">
                <a:solidFill>
                  <a:srgbClr val="CC0099"/>
                </a:solidFill>
                <a:latin typeface="Times New Roman" pitchFamily="18" charset="0"/>
                <a:ea typeface="宋体" pitchFamily="2" charset="-122"/>
              </a:defRPr>
            </a:lvl4pPr>
            <a:lvl5pPr marL="2057400" indent="-228600" eaLnBrk="0" hangingPunct="0">
              <a:defRPr b="1">
                <a:solidFill>
                  <a:srgbClr val="CC0099"/>
                </a:solidFill>
                <a:latin typeface="Times New Roman" pitchFamily="18" charset="0"/>
                <a:ea typeface="宋体" pitchFamily="2" charset="-122"/>
              </a:defRPr>
            </a:lvl5pPr>
            <a:lvl6pPr marL="2514600" indent="-228600" eaLnBrk="0" fontAlgn="base" hangingPunct="0">
              <a:spcBef>
                <a:spcPct val="50000"/>
              </a:spcBef>
              <a:spcAft>
                <a:spcPct val="0"/>
              </a:spcAft>
              <a:buFont typeface="Arial" pitchFamily="34" charset="0"/>
              <a:defRPr b="1">
                <a:solidFill>
                  <a:srgbClr val="CC0099"/>
                </a:solidFill>
                <a:latin typeface="Times New Roman" pitchFamily="18" charset="0"/>
                <a:ea typeface="宋体" pitchFamily="2" charset="-122"/>
              </a:defRPr>
            </a:lvl6pPr>
            <a:lvl7pPr marL="2971800" indent="-228600" eaLnBrk="0" fontAlgn="base" hangingPunct="0">
              <a:spcBef>
                <a:spcPct val="50000"/>
              </a:spcBef>
              <a:spcAft>
                <a:spcPct val="0"/>
              </a:spcAft>
              <a:buFont typeface="Arial" pitchFamily="34" charset="0"/>
              <a:defRPr b="1">
                <a:solidFill>
                  <a:srgbClr val="CC0099"/>
                </a:solidFill>
                <a:latin typeface="Times New Roman" pitchFamily="18" charset="0"/>
                <a:ea typeface="宋体" pitchFamily="2" charset="-122"/>
              </a:defRPr>
            </a:lvl7pPr>
            <a:lvl8pPr marL="3429000" indent="-228600" eaLnBrk="0" fontAlgn="base" hangingPunct="0">
              <a:spcBef>
                <a:spcPct val="50000"/>
              </a:spcBef>
              <a:spcAft>
                <a:spcPct val="0"/>
              </a:spcAft>
              <a:buFont typeface="Arial" pitchFamily="34" charset="0"/>
              <a:defRPr b="1">
                <a:solidFill>
                  <a:srgbClr val="CC0099"/>
                </a:solidFill>
                <a:latin typeface="Times New Roman" pitchFamily="18" charset="0"/>
                <a:ea typeface="宋体" pitchFamily="2" charset="-122"/>
              </a:defRPr>
            </a:lvl8pPr>
            <a:lvl9pPr marL="3886200" indent="-228600" eaLnBrk="0" fontAlgn="base" hangingPunct="0">
              <a:spcBef>
                <a:spcPct val="50000"/>
              </a:spcBef>
              <a:spcAft>
                <a:spcPct val="0"/>
              </a:spcAft>
              <a:buFont typeface="Arial" pitchFamily="34" charset="0"/>
              <a:defRPr b="1">
                <a:solidFill>
                  <a:srgbClr val="CC0099"/>
                </a:solidFill>
                <a:latin typeface="Times New Roman" pitchFamily="18" charset="0"/>
                <a:ea typeface="宋体" pitchFamily="2" charset="-122"/>
              </a:defRPr>
            </a:lvl9pPr>
          </a:lstStyle>
          <a:p>
            <a:pPr marL="0" fontAlgn="base">
              <a:lnSpc>
                <a:spcPct val="120000"/>
              </a:lnSpc>
            </a:pPr>
            <a:r>
              <a:rPr lang="en-US" altLang="zh-CN" sz="2700" strike="noStrike" noProof="1">
                <a:solidFill>
                  <a:srgbClr val="000000"/>
                </a:solidFill>
                <a:latin typeface="微软雅黑" charset="-122"/>
                <a:ea typeface="微软雅黑" panose="020b0503020204020204" charset="-122"/>
                <a:cs typeface="Arial"/>
              </a:rPr>
              <a:t>《</a:t>
            </a:r>
            <a:r>
              <a:rPr lang="zh-CN" altLang="zh-CN" sz="2700" strike="noStrike" noProof="1">
                <a:solidFill>
                  <a:srgbClr val="000000"/>
                </a:solidFill>
                <a:latin typeface="微软雅黑" charset="-122"/>
                <a:ea typeface="微软雅黑" panose="020b0503020204020204" charset="-122"/>
                <a:cs typeface="Arial"/>
              </a:rPr>
              <a:t>春江花月夜》</a:t>
            </a:r>
            <a:r>
              <a:rPr lang="zh-CN" altLang="en-US" sz="2700" strike="noStrike" noProof="1">
                <a:solidFill>
                  <a:srgbClr val="000000"/>
                </a:solidFill>
                <a:latin typeface="微软雅黑" charset="-122"/>
                <a:ea typeface="微软雅黑" panose="020b0503020204020204" charset="-122"/>
                <a:cs typeface="Arial"/>
              </a:rPr>
              <a:t>一诗：</a:t>
            </a:r>
            <a:endParaRPr lang="en-US" altLang="zh-CN" sz="2700" strike="noStrike" noProof="1">
              <a:solidFill>
                <a:srgbClr val="000000"/>
              </a:solidFill>
              <a:cs typeface="Arial"/>
            </a:endParaRPr>
          </a:p>
          <a:p>
            <a:pPr marL="0" indent="0" algn="ctr" fontAlgn="base">
              <a:lnSpc>
                <a:spcPct val="120000"/>
              </a:lnSpc>
              <a:buFont typeface="Wingdings" pitchFamily="2" charset="2"/>
              <a:buNone/>
            </a:pPr>
            <a:r>
              <a:rPr lang="zh-CN" altLang="en-US" sz="2700" strike="noStrike" noProof="1">
                <a:solidFill>
                  <a:srgbClr val="FF0000"/>
                </a:solidFill>
                <a:latin typeface="楷体" charset="-122"/>
                <a:ea typeface="楷体" panose="02010609060101010101" charset="-122"/>
                <a:cs typeface="Arial"/>
              </a:rPr>
              <a:t>“孤篇盖全唐”</a:t>
            </a:r>
            <a:endParaRPr lang="en-US" altLang="zh-CN" sz="2700" strike="noStrike" noProof="1">
              <a:solidFill>
                <a:srgbClr val="FF0000"/>
              </a:solidFill>
              <a:latin typeface="楷体" charset="-122"/>
              <a:ea typeface="楷体" panose="02010609060101010101" charset="-122"/>
              <a:cs typeface="Arial"/>
            </a:endParaRPr>
          </a:p>
          <a:p>
            <a:pPr marL="0" indent="0" algn="ctr" fontAlgn="base">
              <a:lnSpc>
                <a:spcPct val="120000"/>
              </a:lnSpc>
              <a:buFont typeface="Wingdings" pitchFamily="2" charset="2"/>
              <a:buNone/>
            </a:pPr>
            <a:r>
              <a:rPr lang="zh-CN" altLang="en-US" sz="2700" strike="noStrike" noProof="1">
                <a:solidFill>
                  <a:srgbClr val="FF0000"/>
                </a:solidFill>
                <a:latin typeface="楷体" charset="-122"/>
                <a:ea typeface="楷体" panose="02010609060101010101" charset="-122"/>
                <a:cs typeface="Arial"/>
              </a:rPr>
              <a:t>“盛唐第一诗” </a:t>
            </a:r>
            <a:endParaRPr lang="en-US" altLang="zh-CN" sz="2700" strike="noStrike" noProof="1">
              <a:solidFill>
                <a:srgbClr val="FF0000"/>
              </a:solidFill>
              <a:latin typeface="楷体" charset="-122"/>
              <a:ea typeface="楷体" panose="02010609060101010101" charset="-122"/>
              <a:cs typeface="Arial"/>
            </a:endParaRPr>
          </a:p>
          <a:p>
            <a:pPr marL="0" indent="0" algn="ctr" fontAlgn="base">
              <a:lnSpc>
                <a:spcPct val="120000"/>
              </a:lnSpc>
              <a:buFont typeface="Wingdings" pitchFamily="2" charset="2"/>
              <a:buNone/>
            </a:pPr>
            <a:r>
              <a:rPr lang="zh-CN" altLang="en-US" sz="2700" strike="noStrike" noProof="1">
                <a:solidFill>
                  <a:srgbClr val="FF0000"/>
                </a:solidFill>
                <a:latin typeface="楷体" charset="-122"/>
                <a:ea typeface="楷体" panose="02010609060101010101" charset="-122"/>
                <a:cs typeface="Arial"/>
              </a:rPr>
              <a:t>“春风第一花” </a:t>
            </a:r>
            <a:endParaRPr lang="en-US" altLang="zh-CN" sz="2700" strike="noStrike" noProof="1">
              <a:solidFill>
                <a:srgbClr val="FF0000"/>
              </a:solidFill>
              <a:latin typeface="楷体" charset="-122"/>
              <a:ea typeface="楷体" panose="02010609060101010101" charset="-122"/>
              <a:cs typeface="Arial"/>
            </a:endParaRPr>
          </a:p>
          <a:p>
            <a:pPr marL="0" indent="0" algn="ctr" fontAlgn="base">
              <a:lnSpc>
                <a:spcPct val="120000"/>
              </a:lnSpc>
              <a:buFont typeface="Wingdings" pitchFamily="2" charset="2"/>
              <a:buNone/>
            </a:pPr>
            <a:r>
              <a:rPr lang="zh-CN" altLang="en-US" sz="2700" strike="noStrike" noProof="1">
                <a:solidFill>
                  <a:srgbClr val="FF0000"/>
                </a:solidFill>
                <a:latin typeface="楷体" charset="-122"/>
                <a:ea typeface="楷体" panose="02010609060101010101" charset="-122"/>
                <a:cs typeface="Arial"/>
              </a:rPr>
              <a:t>“孤篇横绝，竟为大家”</a:t>
            </a:r>
            <a:endParaRPr lang="en-US" altLang="zh-CN" sz="2700" strike="noStrike" noProof="1">
              <a:solidFill>
                <a:srgbClr val="FF0000"/>
              </a:solidFill>
              <a:latin typeface="楷体" charset="-122"/>
              <a:ea typeface="楷体" panose="02010609060101010101" charset="-122"/>
              <a:cs typeface="Arial"/>
            </a:endParaRPr>
          </a:p>
          <a:p>
            <a:pPr marL="0" indent="0" algn="ctr" fontAlgn="base">
              <a:lnSpc>
                <a:spcPct val="120000"/>
              </a:lnSpc>
              <a:buFont typeface="Wingdings" pitchFamily="2" charset="2"/>
              <a:buNone/>
            </a:pPr>
            <a:r>
              <a:rPr lang="zh-CN" altLang="en-US" sz="2700" strike="noStrike" noProof="1">
                <a:solidFill>
                  <a:srgbClr val="000000"/>
                </a:solidFill>
                <a:latin typeface="微软雅黑" charset="-122"/>
                <a:ea typeface="微软雅黑" panose="020b0503020204020204" charset="-122"/>
                <a:cs typeface="Arial"/>
              </a:rPr>
              <a:t>闻一多先生赞誉：</a:t>
            </a:r>
            <a:endParaRPr lang="zh-CN" altLang="en-US" sz="2700" strike="noStrike" noProof="1">
              <a:solidFill>
                <a:srgbClr val="000000"/>
              </a:solidFill>
              <a:cs typeface="Arial"/>
            </a:endParaRPr>
          </a:p>
          <a:p>
            <a:pPr marL="0" indent="0" algn="ctr" fontAlgn="base">
              <a:lnSpc>
                <a:spcPct val="120000"/>
              </a:lnSpc>
              <a:buFont typeface="Wingdings" pitchFamily="2" charset="2"/>
              <a:buNone/>
            </a:pPr>
            <a:r>
              <a:rPr lang="zh-CN" altLang="en-US" sz="2700" strike="noStrike" noProof="1">
                <a:ln w="22225">
                  <a:solidFill>
                    <a:schemeClr val="accent2"/>
                  </a:solidFill>
                  <a:prstDash val="solid"/>
                </a:ln>
                <a:solidFill>
                  <a:srgbClr val="FF0000"/>
                </a:solidFill>
                <a:effectLst/>
                <a:latin typeface="楷体" charset="-122"/>
                <a:ea typeface="楷体" panose="02010609060101010101" charset="-122"/>
                <a:cs typeface="Arial"/>
              </a:rPr>
              <a:t>“诗中的诗，顶峰上的顶峰”</a:t>
            </a:r>
            <a:endParaRPr lang="zh-CN" altLang="en-US" sz="2700" strike="noStrike" noProof="1">
              <a:ln w="22225">
                <a:solidFill>
                  <a:schemeClr val="accent2"/>
                </a:solidFill>
                <a:prstDash val="solid"/>
              </a:ln>
              <a:solidFill>
                <a:srgbClr val="FF0000"/>
              </a:solidFill>
              <a:effectLst/>
              <a:latin typeface="楷体" charset="-122"/>
              <a:ea typeface="楷体" panose="02010609060101010101" charset="-122"/>
              <a:cs typeface="Arial"/>
            </a:endParaRPr>
          </a:p>
        </p:txBody>
      </p:sp>
      <p:pic>
        <p:nvPicPr>
          <p:cNvPr id="13315" name="Picture 4" title=""/>
          <p:cNvPicPr>
            <a:picLocks noChangeAspect="1"/>
          </p:cNvPicPr>
          <p:nvPr>
            <p:custDataLst>
              <p:tags r:id="rId6"/>
            </p:custDataLst>
          </p:nvPr>
        </p:nvPicPr>
        <p:blipFill>
          <a:blip r:embed="rId5"/>
          <a:stretch>
            <a:fillRect/>
          </a:stretch>
        </p:blipFill>
        <p:spPr>
          <a:xfrm>
            <a:off x="176213" y="1920875"/>
            <a:ext cx="3355975" cy="3217863"/>
          </a:xfrm>
          <a:prstGeom prst="rect">
            <a:avLst/>
          </a:prstGeom>
          <a:noFill/>
          <a:ln>
            <a:noFill/>
            <a:miter lim="800000"/>
          </a:ln>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4337" name="标题 1" title=""/>
          <p:cNvSpPr>
            <a:spLocks noGrp="1"/>
          </p:cNvSpPr>
          <p:nvPr>
            <p:ph type="title"/>
            <p:custDataLst>
              <p:tags r:id="rId3"/>
            </p:custDataLst>
          </p:nvPr>
        </p:nvSpPr>
        <p:spPr>
          <a:xfrm>
            <a:off x="457200" y="274638"/>
            <a:ext cx="8229600" cy="1143000"/>
          </a:xfrm>
          <a:prstGeom prst="rect">
            <a:avLst/>
          </a:prstGeom>
        </p:spPr>
        <p:txBody>
          <a:bodyPr anchor="ctr" anchorCtr="0">
            <a:normAutofit fontScale="90000"/>
          </a:bodyPr>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marL="914400" lvl="0" indent="-914400" defTabSz="914400" rtl="0" fontAlgn="base" hangingPunct="0">
              <a:spcAft>
                <a:spcPct val="0"/>
              </a:spcAft>
              <a:buClrTx/>
            </a:pPr>
            <a:r>
              <a:rPr lang="zh-CN" altLang="en-US" sz="4400" spc="0" baseline="0"/>
              <a:t>诗题解读</a:t>
            </a:r>
            <a:endParaRPr lang="zh-CN" altLang="en-US" sz="4000" baseline="0"/>
          </a:p>
        </p:txBody>
      </p:sp>
      <p:sp>
        <p:nvSpPr>
          <p:cNvPr id="14338" name="文本框 2" title=""/>
          <p:cNvSpPr txBox="1"/>
          <p:nvPr>
            <p:custDataLst>
              <p:tags r:id="rId4"/>
            </p:custDataLst>
          </p:nvPr>
        </p:nvSpPr>
        <p:spPr>
          <a:xfrm>
            <a:off x="1598527" y="1588875"/>
            <a:ext cx="6351104" cy="783590"/>
          </a:xfrm>
          <a:prstGeom prst="rect">
            <a:avLst/>
          </a:prstGeom>
          <a:noFill/>
        </p:spPr>
        <p:txBody>
          <a:bodyPr wrap="square" rtlCol="0">
            <a:spAutoFit/>
          </a:bodyPr>
          <a:lstStyle/>
          <a:p>
            <a:pPr fontAlgn="base"/>
            <a:r>
              <a:rPr lang="zh-CN" altLang="en-US" sz="4500" strike="noStrike" noProof="1">
                <a:solidFill>
                  <a:srgbClr val="FF0000"/>
                </a:solidFill>
                <a:effectLst>
                  <a:glow rad="228600">
                    <a:schemeClr val="accent3">
                      <a:satMod val="175000"/>
                      <a:alpha val="40000"/>
                    </a:schemeClr>
                  </a:glow>
                </a:effectLst>
                <a:latin typeface="华文隶书" pitchFamily="2" charset="-122"/>
                <a:ea typeface="华文隶书" pitchFamily="2" charset="-122"/>
                <a:cs typeface="+mn-cs"/>
              </a:rPr>
              <a:t>春 江 花 月 夜</a:t>
            </a:r>
            <a:endParaRPr lang="zh-CN" altLang="en-US" sz="4500" strike="noStrike" noProof="1">
              <a:solidFill>
                <a:srgbClr val="FF0000"/>
              </a:solidFill>
              <a:effectLst>
                <a:glow rad="228600">
                  <a:schemeClr val="accent3">
                    <a:satMod val="175000"/>
                    <a:alpha val="40000"/>
                  </a:schemeClr>
                </a:glow>
              </a:effectLst>
              <a:latin typeface="华文隶书" pitchFamily="2" charset="-122"/>
              <a:ea typeface="华文隶书" pitchFamily="2" charset="-122"/>
            </a:endParaRPr>
          </a:p>
        </p:txBody>
      </p:sp>
      <p:sp>
        <p:nvSpPr>
          <p:cNvPr id="14339" name="文本框 3" title=""/>
          <p:cNvSpPr txBox="1"/>
          <p:nvPr>
            <p:custDataLst>
              <p:tags r:id="rId5"/>
            </p:custDataLst>
          </p:nvPr>
        </p:nvSpPr>
        <p:spPr>
          <a:xfrm>
            <a:off x="530225" y="3086100"/>
            <a:ext cx="2970213" cy="2168525"/>
          </a:xfrm>
          <a:prstGeom prst="rect">
            <a:avLst/>
          </a:prstGeom>
          <a:noFill/>
        </p:spPr>
        <p:style>
          <a:lnRef idx="2">
            <a:schemeClr val="dk1"/>
          </a:lnRef>
          <a:fillRef idx="1">
            <a:schemeClr val="lt1"/>
          </a:fillRef>
          <a:effectRef idx="0">
            <a:schemeClr val="dk1"/>
          </a:effectRef>
          <a:fontRef idx="minor">
            <a:schemeClr val="dk1"/>
          </a:fontRef>
        </p:style>
        <p:txBody>
          <a:bodyPr wrap="square" rtlCol="0"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285750" lvl="0" indent="-285750" hangingPunct="0">
              <a:buFont typeface="Arial" pitchFamily="34" charset="0"/>
              <a:buChar char="•"/>
            </a:pPr>
            <a:r>
              <a:rPr lang="zh-CN" altLang="en-US" sz="2700">
                <a:solidFill>
                  <a:srgbClr val="000000"/>
                </a:solidFill>
                <a:latin typeface="宋体" pitchFamily="2" charset="-122"/>
              </a:rPr>
              <a:t>“春”出现</a:t>
            </a:r>
            <a:r>
              <a:rPr lang="en-US" altLang="zh-CN" sz="2700">
                <a:solidFill>
                  <a:srgbClr val="000000"/>
                </a:solidFill>
                <a:latin typeface="宋体" pitchFamily="2" charset="-122"/>
              </a:rPr>
              <a:t>4</a:t>
            </a:r>
            <a:r>
              <a:rPr lang="zh-CN" altLang="en-US" sz="2700">
                <a:solidFill>
                  <a:srgbClr val="000000"/>
                </a:solidFill>
                <a:latin typeface="宋体" pitchFamily="2" charset="-122"/>
              </a:rPr>
              <a:t>次</a:t>
            </a:r>
            <a:endParaRPr lang="en-US" altLang="zh-CN" sz="2700">
              <a:solidFill>
                <a:srgbClr val="000000"/>
              </a:solidFill>
              <a:latin typeface="宋体" pitchFamily="2" charset="-122"/>
            </a:endParaRPr>
          </a:p>
          <a:p>
            <a:pPr marL="285750" lvl="0" indent="-285750" hangingPunct="0">
              <a:buFont typeface="Arial" pitchFamily="34" charset="0"/>
              <a:buChar char="•"/>
            </a:pPr>
            <a:r>
              <a:rPr lang="zh-CN" altLang="en-US" sz="2700">
                <a:solidFill>
                  <a:srgbClr val="000000"/>
                </a:solidFill>
                <a:latin typeface="宋体" pitchFamily="2" charset="-122"/>
              </a:rPr>
              <a:t>“江”出现</a:t>
            </a:r>
            <a:r>
              <a:rPr lang="en-US" altLang="zh-CN" sz="2700">
                <a:solidFill>
                  <a:srgbClr val="000000"/>
                </a:solidFill>
                <a:latin typeface="宋体" pitchFamily="2" charset="-122"/>
              </a:rPr>
              <a:t>12</a:t>
            </a:r>
            <a:r>
              <a:rPr lang="zh-CN" altLang="en-US" sz="2700">
                <a:solidFill>
                  <a:srgbClr val="000000"/>
                </a:solidFill>
                <a:latin typeface="宋体" pitchFamily="2" charset="-122"/>
              </a:rPr>
              <a:t>次</a:t>
            </a:r>
            <a:endParaRPr lang="en-US" altLang="zh-CN" sz="2700">
              <a:solidFill>
                <a:srgbClr val="000000"/>
              </a:solidFill>
              <a:latin typeface="宋体" pitchFamily="2" charset="-122"/>
            </a:endParaRPr>
          </a:p>
          <a:p>
            <a:pPr marL="285750" lvl="0" indent="-285750" hangingPunct="0">
              <a:buFont typeface="Arial" pitchFamily="34" charset="0"/>
              <a:buChar char="•"/>
            </a:pPr>
            <a:r>
              <a:rPr lang="zh-CN" altLang="en-US" sz="2700">
                <a:solidFill>
                  <a:srgbClr val="000000"/>
                </a:solidFill>
                <a:latin typeface="宋体" pitchFamily="2" charset="-122"/>
              </a:rPr>
              <a:t>“花”出现</a:t>
            </a:r>
            <a:r>
              <a:rPr lang="en-US" altLang="zh-CN" sz="2700">
                <a:solidFill>
                  <a:srgbClr val="000000"/>
                </a:solidFill>
                <a:latin typeface="宋体" pitchFamily="2" charset="-122"/>
              </a:rPr>
              <a:t>2</a:t>
            </a:r>
            <a:r>
              <a:rPr lang="zh-CN" altLang="en-US" sz="2700">
                <a:solidFill>
                  <a:srgbClr val="000000"/>
                </a:solidFill>
                <a:latin typeface="宋体" pitchFamily="2" charset="-122"/>
              </a:rPr>
              <a:t>次</a:t>
            </a:r>
            <a:endParaRPr lang="en-US" altLang="zh-CN" sz="2700">
              <a:solidFill>
                <a:srgbClr val="000000"/>
              </a:solidFill>
              <a:latin typeface="宋体" pitchFamily="2" charset="-122"/>
            </a:endParaRPr>
          </a:p>
          <a:p>
            <a:pPr marL="285750" lvl="0" indent="-285750" hangingPunct="0">
              <a:buFont typeface="Arial" pitchFamily="34" charset="0"/>
              <a:buChar char="•"/>
            </a:pPr>
            <a:r>
              <a:rPr lang="zh-CN" altLang="en-US" sz="2700">
                <a:solidFill>
                  <a:srgbClr val="000000"/>
                </a:solidFill>
                <a:latin typeface="宋体" pitchFamily="2" charset="-122"/>
              </a:rPr>
              <a:t>“月”出现</a:t>
            </a:r>
            <a:r>
              <a:rPr lang="en-US" altLang="zh-CN" sz="2700">
                <a:solidFill>
                  <a:srgbClr val="000000"/>
                </a:solidFill>
                <a:latin typeface="宋体" pitchFamily="2" charset="-122"/>
              </a:rPr>
              <a:t>15</a:t>
            </a:r>
            <a:r>
              <a:rPr lang="zh-CN" altLang="en-US" sz="2700">
                <a:solidFill>
                  <a:srgbClr val="000000"/>
                </a:solidFill>
                <a:latin typeface="宋体" pitchFamily="2" charset="-122"/>
              </a:rPr>
              <a:t>次</a:t>
            </a:r>
            <a:endParaRPr lang="en-US" altLang="zh-CN" sz="2700">
              <a:solidFill>
                <a:srgbClr val="000000"/>
              </a:solidFill>
              <a:latin typeface="宋体" pitchFamily="2" charset="-122"/>
            </a:endParaRPr>
          </a:p>
          <a:p>
            <a:pPr marL="285750" lvl="0" indent="-285750" hangingPunct="0">
              <a:buFont typeface="Arial" pitchFamily="34" charset="0"/>
              <a:buChar char="•"/>
            </a:pPr>
            <a:r>
              <a:rPr lang="zh-CN" altLang="en-US" sz="2700">
                <a:solidFill>
                  <a:srgbClr val="000000"/>
                </a:solidFill>
                <a:latin typeface="宋体" pitchFamily="2" charset="-122"/>
              </a:rPr>
              <a:t>“夜”出现</a:t>
            </a:r>
            <a:r>
              <a:rPr lang="en-US" altLang="zh-CN" sz="2700">
                <a:solidFill>
                  <a:srgbClr val="000000"/>
                </a:solidFill>
                <a:latin typeface="宋体" pitchFamily="2" charset="-122"/>
              </a:rPr>
              <a:t>2</a:t>
            </a:r>
            <a:r>
              <a:rPr lang="zh-CN" altLang="en-US" sz="2700">
                <a:solidFill>
                  <a:srgbClr val="000000"/>
                </a:solidFill>
                <a:latin typeface="宋体" pitchFamily="2" charset="-122"/>
              </a:rPr>
              <a:t>次</a:t>
            </a:r>
            <a:endParaRPr lang="zh-CN" altLang="en-US" sz="2700">
              <a:solidFill>
                <a:srgbClr val="000000"/>
              </a:solidFill>
              <a:latin typeface="宋体" pitchFamily="2" charset="-122"/>
            </a:endParaRPr>
          </a:p>
        </p:txBody>
      </p:sp>
      <p:grpSp>
        <p:nvGrpSpPr>
          <p:cNvPr id="14340" name="组合 4" title=""/>
          <p:cNvGrpSpPr/>
          <p:nvPr>
            <p:custDataLst>
              <p:tags r:id="rId6"/>
            </p:custDataLst>
          </p:nvPr>
        </p:nvGrpSpPr>
        <p:grpSpPr>
          <a:xfrm>
            <a:off x="5540375" y="3308350"/>
            <a:ext cx="1593850" cy="1662113"/>
            <a:chOff x="14598" y="1905"/>
            <a:chExt cx="3346" cy="3488"/>
          </a:xfrm>
        </p:grpSpPr>
        <p:pic>
          <p:nvPicPr>
            <p:cNvPr id="14341" name="图片 5" title=""/>
            <p:cNvPicPr>
              <a:picLocks noChangeAspect="1"/>
            </p:cNvPicPr>
            <p:nvPr>
              <p:custDataLst>
                <p:tags r:id="rId8"/>
              </p:custDataLst>
            </p:nvPr>
          </p:nvPicPr>
          <p:blipFill>
            <a:blip r:embed="rId7"/>
            <a:stretch>
              <a:fillRect/>
            </a:stretch>
          </p:blipFill>
          <p:spPr>
            <a:xfrm>
              <a:off x="14598" y="1905"/>
              <a:ext cx="3346" cy="3488"/>
            </a:xfrm>
            <a:prstGeom prst="rect">
              <a:avLst/>
            </a:prstGeom>
            <a:noFill/>
            <a:ln>
              <a:noFill/>
              <a:miter lim="800000"/>
            </a:ln>
          </p:spPr>
        </p:pic>
        <p:sp>
          <p:nvSpPr>
            <p:cNvPr id="14342" name="Text Box 3" title=""/>
            <p:cNvSpPr txBox="1"/>
            <p:nvPr>
              <p:custDataLst>
                <p:tags r:id="rId9"/>
              </p:custDataLst>
            </p:nvPr>
          </p:nvSpPr>
          <p:spPr>
            <a:xfrm>
              <a:off x="15501" y="2705"/>
              <a:ext cx="1084" cy="1936"/>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5400" b="1">
                  <a:solidFill>
                    <a:srgbClr val="FFFF00"/>
                  </a:solidFill>
                  <a:latin typeface="庞门正道标题体" pitchFamily="2" charset="-122"/>
                  <a:ea typeface="庞门正道标题体" pitchFamily="2" charset="-122"/>
                </a:rPr>
                <a:t>月</a:t>
              </a:r>
              <a:endParaRPr lang="zh-CN" altLang="en-US" sz="5400" b="1">
                <a:solidFill>
                  <a:srgbClr val="FFFF00"/>
                </a:solidFill>
                <a:latin typeface="庞门正道标题体" pitchFamily="2" charset="-122"/>
                <a:ea typeface="庞门正道标题体" pitchFamily="2" charset="-122"/>
              </a:endParaRPr>
            </a:p>
          </p:txBody>
        </p:sp>
      </p:grpSp>
      <p:sp>
        <p:nvSpPr>
          <p:cNvPr id="14343" name="箭头: 右 7" title=""/>
          <p:cNvSpPr/>
          <p:nvPr>
            <p:custDataLst>
              <p:tags r:id="rId10"/>
            </p:custDataLst>
          </p:nvPr>
        </p:nvSpPr>
        <p:spPr>
          <a:xfrm>
            <a:off x="3681413" y="3906838"/>
            <a:ext cx="1516062" cy="304800"/>
          </a:xfrm>
          <a:prstGeom prst="rightArrow">
            <a:avLst>
              <a:gd name="adj1" fmla="val 50000"/>
              <a:gd name="adj2" fmla="val 49993"/>
            </a:avLst>
          </a:prstGeom>
          <a:solidFill>
            <a:schemeClr val="bg1"/>
          </a:solidFill>
          <a:ln w="12700">
            <a:solidFill>
              <a:schemeClr val="tx1"/>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hangingPunct="0"/>
            <a:endParaRPr lang="zh-CN" altLang="en-US" sz="100">
              <a:solidFill>
                <a:srgbClr val="000000"/>
              </a:solidFill>
              <a:latin typeface="Calibri"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4340"/>
                                        </p:tgtEl>
                                        <p:attrNameLst>
                                          <p:attrName>style.visibility</p:attrName>
                                        </p:attrNameLst>
                                      </p:cBhvr>
                                      <p:to>
                                        <p:strVal val="visible"/>
                                      </p:to>
                                    </p:set>
                                    <p:anim calcmode="lin" valueType="num">
                                      <p:cBhvr>
                                        <p:cTn id="11" dur="500" fill="hold"/>
                                        <p:tgtEl>
                                          <p:spTgt spid="14340"/>
                                        </p:tgtEl>
                                        <p:attrNameLst>
                                          <p:attrName>ppt_x</p:attrName>
                                        </p:attrNameLst>
                                      </p:cBhvr>
                                      <p:tavLst>
                                        <p:tav tm="0">
                                          <p:val>
                                            <p:strVal val="#ppt_x"/>
                                          </p:val>
                                        </p:tav>
                                        <p:tav tm="100000">
                                          <p:val>
                                            <p:strVal val="#ppt_x"/>
                                          </p:val>
                                        </p:tav>
                                      </p:tavLst>
                                    </p:anim>
                                    <p:anim calcmode="lin" valueType="num">
                                      <p:cBhvr>
                                        <p:cTn id="12" dur="500" fill="hold"/>
                                        <p:tgtEl>
                                          <p:spTgt spid="14340"/>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143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3"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5361" name="Rectangle 3" title=""/>
          <p:cNvSpPr>
            <a:spLocks noGrp="1"/>
          </p:cNvSpPr>
          <p:nvPr>
            <p:ph idx="4294967295"/>
            <p:custDataLst>
              <p:tags r:id="rId3"/>
            </p:custDataLst>
          </p:nvPr>
        </p:nvSpPr>
        <p:spPr>
          <a:xfrm>
            <a:off x="457200" y="1600200"/>
            <a:ext cx="8229600" cy="4525963"/>
          </a:xfrm>
          <a:prstGeom prst="rect">
            <a:avLst/>
          </a:prstGeom>
          <a:noFill/>
          <a:ln>
            <a:no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rPr lang="zh-CN" altLang="en-US"/>
              <a:t>滟滟（ </a:t>
            </a:r>
            <a:r>
              <a:rPr lang="en-US" altLang="zh-CN"/>
              <a:t>yànyàn </a:t>
            </a:r>
            <a:r>
              <a:rPr lang="zh-CN" altLang="en-US"/>
              <a:t>） 芳甸</a:t>
            </a:r>
            <a:r>
              <a:rPr lang="en-US" altLang="zh-CN"/>
              <a:t>( diàn )  </a:t>
            </a:r>
            <a:endParaRPr lang="en-US" altLang="zh-CN"/>
          </a:p>
          <a:p>
            <a:pPr lvl="0"/>
            <a:r>
              <a:rPr lang="zh-CN" altLang="en-US"/>
              <a:t>似霰（ </a:t>
            </a:r>
            <a:r>
              <a:rPr lang="en-US" altLang="zh-CN"/>
              <a:t>xiàn </a:t>
            </a:r>
            <a:r>
              <a:rPr lang="zh-CN" altLang="en-US"/>
              <a:t>）汀上（ </a:t>
            </a:r>
            <a:r>
              <a:rPr lang="en-US" altLang="zh-CN"/>
              <a:t>tīng </a:t>
            </a:r>
            <a:r>
              <a:rPr lang="zh-CN" altLang="en-US"/>
              <a:t>）</a:t>
            </a:r>
            <a:endParaRPr lang="zh-CN" altLang="en-US"/>
          </a:p>
          <a:p>
            <a:pPr lvl="0"/>
            <a:r>
              <a:rPr lang="zh-CN" altLang="en-US"/>
              <a:t>纤尘（</a:t>
            </a:r>
            <a:r>
              <a:rPr lang="en-US" altLang="zh-CN"/>
              <a:t>xiān </a:t>
            </a:r>
            <a:r>
              <a:rPr lang="zh-CN" altLang="en-US"/>
              <a:t>）皎皎（ </a:t>
            </a:r>
            <a:r>
              <a:rPr lang="en-US" altLang="zh-CN"/>
              <a:t>jiǎojiǎo </a:t>
            </a:r>
            <a:r>
              <a:rPr lang="zh-CN" altLang="en-US"/>
              <a:t>） </a:t>
            </a:r>
            <a:endParaRPr lang="zh-CN" altLang="en-US"/>
          </a:p>
          <a:p>
            <a:pPr lvl="0"/>
            <a:r>
              <a:rPr lang="zh-CN" altLang="en-US"/>
              <a:t> 浦上（ </a:t>
            </a:r>
            <a:r>
              <a:rPr lang="en-US" altLang="zh-CN"/>
              <a:t>pǔ </a:t>
            </a:r>
            <a:r>
              <a:rPr lang="zh-CN" altLang="en-US"/>
              <a:t>） 扁舟（ </a:t>
            </a:r>
            <a:r>
              <a:rPr lang="en-US" altLang="zh-CN"/>
              <a:t>piān </a:t>
            </a:r>
            <a:r>
              <a:rPr lang="zh-CN" altLang="en-US"/>
              <a:t>）  </a:t>
            </a:r>
            <a:endParaRPr lang="zh-CN" altLang="en-US"/>
          </a:p>
          <a:p>
            <a:pPr lvl="0"/>
            <a:r>
              <a:rPr lang="zh-CN" altLang="en-US"/>
              <a:t>扁担（ </a:t>
            </a:r>
            <a:r>
              <a:rPr lang="en-US" altLang="zh-CN"/>
              <a:t>biǎn </a:t>
            </a:r>
            <a:r>
              <a:rPr lang="zh-CN" altLang="en-US"/>
              <a:t>）             砧上（  </a:t>
            </a:r>
            <a:r>
              <a:rPr lang="en-US" altLang="zh-CN"/>
              <a:t>zhēn  </a:t>
            </a:r>
            <a:r>
              <a:rPr lang="zh-CN" altLang="en-US"/>
              <a:t>）  </a:t>
            </a:r>
            <a:endParaRPr lang="zh-CN" altLang="en-US"/>
          </a:p>
          <a:p>
            <a:pPr lvl="0"/>
            <a:r>
              <a:rPr lang="zh-CN" altLang="en-US"/>
              <a:t>碣石（ </a:t>
            </a:r>
            <a:r>
              <a:rPr lang="en-US" altLang="zh-CN"/>
              <a:t>jié </a:t>
            </a:r>
            <a:r>
              <a:rPr lang="zh-CN" altLang="en-US"/>
              <a:t>）    潇湘（ </a:t>
            </a:r>
            <a:r>
              <a:rPr lang="en-US" altLang="zh-CN"/>
              <a:t>xiāo xiāng </a:t>
            </a:r>
            <a:r>
              <a:rPr lang="zh-CN" altLang="en-US"/>
              <a:t>）</a:t>
            </a:r>
            <a:endParaRPr lang="zh-CN" altLang="en-US"/>
          </a:p>
        </p:txBody>
      </p:sp>
      <p:sp>
        <p:nvSpPr>
          <p:cNvPr id="15362" name="矩形 12" title=""/>
          <p:cNvSpPr/>
          <p:nvPr>
            <p:custDataLst>
              <p:tags r:id="rId4"/>
            </p:custDataLst>
          </p:nvPr>
        </p:nvSpPr>
        <p:spPr>
          <a:xfrm>
            <a:off x="900113" y="944563"/>
            <a:ext cx="5903913" cy="706438"/>
          </a:xfrm>
          <a:prstGeom prst="rect">
            <a:avLst/>
          </a:prstGeom>
          <a:noFill/>
          <a:ln w="9525">
            <a:noFill/>
            <a:miter/>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hangingPunct="0"/>
            <a:r>
              <a:rPr lang="zh-CN" altLang="en-US" sz="4000" b="1">
                <a:solidFill>
                  <a:srgbClr val="CC3399"/>
                </a:solidFill>
                <a:effectLst>
                  <a:outerShdw blurRad="38100" dist="38100" dir="2700000" algn="tl">
                    <a:srgbClr val="000000"/>
                  </a:outerShdw>
                </a:effectLst>
              </a:rPr>
              <a:t>读准字音</a:t>
            </a:r>
            <a:endParaRPr lang="zh-CN" altLang="en-US" sz="4000" b="1">
              <a:solidFill>
                <a:srgbClr val="CC3399"/>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61">
                                            <p:txEl>
                                              <p:pRg st="0" end="0"/>
                                            </p:txEl>
                                          </p:spTgt>
                                        </p:tgtEl>
                                        <p:attrNameLst>
                                          <p:attrName>style.visibility</p:attrName>
                                        </p:attrNameLst>
                                      </p:cBhvr>
                                      <p:to>
                                        <p:strVal val="visible"/>
                                      </p:to>
                                    </p:set>
                                    <p:animEffect transition="in" filter="blinds(horizontal)">
                                      <p:cBhvr>
                                        <p:cTn id="12" dur="500"/>
                                        <p:tgtEl>
                                          <p:spTgt spid="15361">
                                            <p:txEl>
                                              <p:pRg st="0" end="0"/>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361">
                                            <p:txEl>
                                              <p:pRg st="1" end="1"/>
                                            </p:txEl>
                                          </p:spTgt>
                                        </p:tgtEl>
                                        <p:attrNameLst>
                                          <p:attrName>style.visibility</p:attrName>
                                        </p:attrNameLst>
                                      </p:cBhvr>
                                      <p:to>
                                        <p:strVal val="visible"/>
                                      </p:to>
                                    </p:set>
                                    <p:animEffect transition="in" filter="blinds(horizontal)">
                                      <p:cBhvr>
                                        <p:cTn id="17" dur="500"/>
                                        <p:tgtEl>
                                          <p:spTgt spid="15361">
                                            <p:txEl>
                                              <p:pRg st="1" end="1"/>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5361">
                                            <p:txEl>
                                              <p:pRg st="2" end="2"/>
                                            </p:txEl>
                                          </p:spTgt>
                                        </p:tgtEl>
                                        <p:attrNameLst>
                                          <p:attrName>style.visibility</p:attrName>
                                        </p:attrNameLst>
                                      </p:cBhvr>
                                      <p:to>
                                        <p:strVal val="visible"/>
                                      </p:to>
                                    </p:set>
                                    <p:animEffect transition="in" filter="blinds(horizontal)">
                                      <p:cBhvr>
                                        <p:cTn id="22" dur="500"/>
                                        <p:tgtEl>
                                          <p:spTgt spid="15361">
                                            <p:txEl>
                                              <p:pRg st="2" end="2"/>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361">
                                            <p:txEl>
                                              <p:pRg st="3" end="3"/>
                                            </p:txEl>
                                          </p:spTgt>
                                        </p:tgtEl>
                                        <p:attrNameLst>
                                          <p:attrName>style.visibility</p:attrName>
                                        </p:attrNameLst>
                                      </p:cBhvr>
                                      <p:to>
                                        <p:strVal val="visible"/>
                                      </p:to>
                                    </p:set>
                                    <p:animEffect transition="in" filter="blinds(horizontal)">
                                      <p:cBhvr>
                                        <p:cTn id="27" dur="500"/>
                                        <p:tgtEl>
                                          <p:spTgt spid="15361">
                                            <p:txEl>
                                              <p:pRg st="3" end="3"/>
                                            </p:txEl>
                                          </p:spTgt>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361">
                                            <p:txEl>
                                              <p:pRg st="4" end="4"/>
                                            </p:txEl>
                                          </p:spTgt>
                                        </p:tgtEl>
                                        <p:attrNameLst>
                                          <p:attrName>style.visibility</p:attrName>
                                        </p:attrNameLst>
                                      </p:cBhvr>
                                      <p:to>
                                        <p:strVal val="visible"/>
                                      </p:to>
                                    </p:set>
                                    <p:animEffect transition="in" filter="blinds(horizontal)">
                                      <p:cBhvr>
                                        <p:cTn id="32" dur="500"/>
                                        <p:tgtEl>
                                          <p:spTgt spid="15361">
                                            <p:txEl>
                                              <p:pRg st="4" end="4"/>
                                            </p:txEl>
                                          </p:spTgt>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5361">
                                            <p:txEl>
                                              <p:pRg st="5" end="5"/>
                                            </p:txEl>
                                          </p:spTgt>
                                        </p:tgtEl>
                                        <p:attrNameLst>
                                          <p:attrName>style.visibility</p:attrName>
                                        </p:attrNameLst>
                                      </p:cBhvr>
                                      <p:to>
                                        <p:strVal val="visible"/>
                                      </p:to>
                                    </p:set>
                                    <p:animEffect transition="in" filter="blinds(horizontal)">
                                      <p:cBhvr>
                                        <p:cTn id="37" dur="500"/>
                                        <p:tgtEl>
                                          <p:spTgt spid="1536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6385" name="标题 1" title=""/>
          <p:cNvSpPr>
            <a:spLocks noGrp="1"/>
          </p:cNvSpPr>
          <p:nvPr>
            <p:ph type="title"/>
            <p:custDataLst>
              <p:tags r:id="rId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rPr lang="zh-CN" altLang="en-US"/>
              <a:t>初读文本</a:t>
            </a:r>
            <a:endParaRPr lang="zh-CN" altLang="en-US"/>
          </a:p>
        </p:txBody>
      </p:sp>
      <p:sp>
        <p:nvSpPr>
          <p:cNvPr id="16386" name="文本框 3" title=""/>
          <p:cNvSpPr txBox="1"/>
          <p:nvPr>
            <p:custDataLst>
              <p:tags r:id="rId4"/>
            </p:custDataLst>
          </p:nvPr>
        </p:nvSpPr>
        <p:spPr>
          <a:xfrm>
            <a:off x="1741488" y="1609725"/>
            <a:ext cx="5411787" cy="50641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700" b="1">
                <a:latin typeface="微软雅黑" charset="-122"/>
                <a:ea typeface="微软雅黑" panose="020b0503020204020204" charset="-122"/>
              </a:rPr>
              <a:t>思考：</a:t>
            </a:r>
            <a:r>
              <a:rPr lang="zh-CN" altLang="en-US" sz="2700">
                <a:latin typeface="微软雅黑" charset="-122"/>
                <a:ea typeface="微软雅黑" panose="020b0503020204020204" charset="-122"/>
              </a:rPr>
              <a:t>全诗写了月的几种状态？</a:t>
            </a:r>
            <a:endParaRPr lang="zh-CN" altLang="en-US" sz="2700">
              <a:latin typeface="微软雅黑" charset="-122"/>
              <a:ea typeface="微软雅黑" panose="020b0503020204020204" charset="-122"/>
            </a:endParaRPr>
          </a:p>
        </p:txBody>
      </p:sp>
      <p:sp>
        <p:nvSpPr>
          <p:cNvPr id="16387" name="矩形 4" title=""/>
          <p:cNvSpPr/>
          <p:nvPr>
            <p:custDataLst>
              <p:tags r:id="rId5"/>
            </p:custDataLst>
          </p:nvPr>
        </p:nvSpPr>
        <p:spPr>
          <a:xfrm>
            <a:off x="3206750" y="2411413"/>
            <a:ext cx="5076825" cy="438150"/>
          </a:xfrm>
          <a:prstGeom prst="rect">
            <a:avLst/>
          </a:prstGeom>
          <a:gradFill rotWithShape="1">
            <a:gsLst>
              <a:gs pos="0">
                <a:srgbClr val="9B9B9B"/>
              </a:gs>
              <a:gs pos="50000">
                <a:srgbClr val="8E8E8E"/>
              </a:gs>
              <a:gs pos="100000">
                <a:srgbClr val="797979"/>
              </a:gs>
            </a:gsLst>
            <a:lin ang="5400000"/>
          </a:gradFill>
          <a:ln w="6350">
            <a:solidFill>
              <a:prstClr val="black"/>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buClrTx/>
              <a:buFontTx/>
            </a:pPr>
            <a:r>
              <a:rPr lang="zh-CN" altLang="en-US" sz="2400" spc="0">
                <a:solidFill>
                  <a:srgbClr val="000000"/>
                </a:solidFill>
                <a:latin typeface="楷体" charset="-122"/>
                <a:ea typeface="楷体" panose="02010609060101010101" charset="-122"/>
              </a:rPr>
              <a:t>春江潮水连海平, 海上明月共潮生。</a:t>
            </a:r>
            <a:endParaRPr lang="zh-CN" altLang="en-US" sz="2400">
              <a:solidFill>
                <a:srgbClr val="000000"/>
              </a:solidFill>
              <a:latin typeface="楷体" charset="-122"/>
              <a:ea typeface="楷体" panose="02010609060101010101" charset="-122"/>
            </a:endParaRPr>
          </a:p>
        </p:txBody>
      </p:sp>
      <p:sp>
        <p:nvSpPr>
          <p:cNvPr id="16388" name="矩形 5" title=""/>
          <p:cNvSpPr/>
          <p:nvPr>
            <p:custDataLst>
              <p:tags r:id="rId6"/>
            </p:custDataLst>
          </p:nvPr>
        </p:nvSpPr>
        <p:spPr>
          <a:xfrm>
            <a:off x="3214688" y="3162300"/>
            <a:ext cx="5076825" cy="438150"/>
          </a:xfrm>
          <a:prstGeom prst="rect">
            <a:avLst/>
          </a:prstGeom>
          <a:gradFill rotWithShape="1">
            <a:gsLst>
              <a:gs pos="0">
                <a:srgbClr val="9B9B9B"/>
              </a:gs>
              <a:gs pos="50000">
                <a:srgbClr val="8E8E8E"/>
              </a:gs>
              <a:gs pos="100000">
                <a:srgbClr val="797979"/>
              </a:gs>
            </a:gsLst>
            <a:lin ang="5400000"/>
          </a:gradFill>
          <a:ln w="6350">
            <a:solidFill>
              <a:prstClr val="black"/>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buClrTx/>
              <a:buFontTx/>
            </a:pPr>
            <a:r>
              <a:rPr lang="zh-CN" altLang="en-US" sz="2400" spc="0">
                <a:solidFill>
                  <a:srgbClr val="000000"/>
                </a:solidFill>
                <a:latin typeface="楷体" charset="-122"/>
                <a:ea typeface="楷体" panose="02010609060101010101" charset="-122"/>
              </a:rPr>
              <a:t>江天一色无纤尘，皎皎空中孤月轮。</a:t>
            </a:r>
            <a:endParaRPr lang="zh-CN" altLang="en-US" sz="2400">
              <a:solidFill>
                <a:srgbClr val="000000"/>
              </a:solidFill>
              <a:latin typeface="楷体" charset="-122"/>
              <a:ea typeface="楷体" panose="02010609060101010101" charset="-122"/>
            </a:endParaRPr>
          </a:p>
        </p:txBody>
      </p:sp>
      <p:sp>
        <p:nvSpPr>
          <p:cNvPr id="16389" name="矩形 6" title=""/>
          <p:cNvSpPr/>
          <p:nvPr>
            <p:custDataLst>
              <p:tags r:id="rId7"/>
            </p:custDataLst>
          </p:nvPr>
        </p:nvSpPr>
        <p:spPr>
          <a:xfrm>
            <a:off x="3214688" y="3913188"/>
            <a:ext cx="5076825" cy="438150"/>
          </a:xfrm>
          <a:prstGeom prst="rect">
            <a:avLst/>
          </a:prstGeom>
          <a:gradFill rotWithShape="1">
            <a:gsLst>
              <a:gs pos="0">
                <a:srgbClr val="9B9B9B"/>
              </a:gs>
              <a:gs pos="50000">
                <a:srgbClr val="8E8E8E"/>
              </a:gs>
              <a:gs pos="100000">
                <a:srgbClr val="797979"/>
              </a:gs>
            </a:gsLst>
            <a:lin ang="5400000"/>
          </a:gradFill>
          <a:ln w="6350">
            <a:solidFill>
              <a:prstClr val="black"/>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400" spc="0">
                <a:solidFill>
                  <a:srgbClr val="000000"/>
                </a:solidFill>
                <a:latin typeface="楷体" charset="-122"/>
                <a:ea typeface="楷体" panose="02010609060101010101" charset="-122"/>
              </a:rPr>
              <a:t>江水流春去欲尽, 江潭落月复西斜。</a:t>
            </a:r>
            <a:endParaRPr lang="zh-CN" altLang="en-US" sz="2400">
              <a:solidFill>
                <a:srgbClr val="000000"/>
              </a:solidFill>
              <a:latin typeface="楷体" charset="-122"/>
              <a:ea typeface="楷体" panose="02010609060101010101" charset="-122"/>
            </a:endParaRPr>
          </a:p>
        </p:txBody>
      </p:sp>
      <p:sp>
        <p:nvSpPr>
          <p:cNvPr id="16390" name="矩形 7" title=""/>
          <p:cNvSpPr/>
          <p:nvPr>
            <p:custDataLst>
              <p:tags r:id="rId8"/>
            </p:custDataLst>
          </p:nvPr>
        </p:nvSpPr>
        <p:spPr>
          <a:xfrm>
            <a:off x="3206750" y="4664075"/>
            <a:ext cx="5076825" cy="438150"/>
          </a:xfrm>
          <a:prstGeom prst="rect">
            <a:avLst/>
          </a:prstGeom>
          <a:gradFill rotWithShape="1">
            <a:gsLst>
              <a:gs pos="0">
                <a:srgbClr val="9B9B9B"/>
              </a:gs>
              <a:gs pos="50000">
                <a:srgbClr val="8E8E8E"/>
              </a:gs>
              <a:gs pos="100000">
                <a:srgbClr val="797979"/>
              </a:gs>
            </a:gsLst>
            <a:lin ang="5400000"/>
          </a:gradFill>
          <a:ln w="6350">
            <a:solidFill>
              <a:prstClr val="black"/>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400" spc="0">
                <a:solidFill>
                  <a:srgbClr val="000000"/>
                </a:solidFill>
                <a:latin typeface="楷体" charset="-122"/>
                <a:ea typeface="楷体" panose="02010609060101010101" charset="-122"/>
              </a:rPr>
              <a:t>斜月沉沉藏海雾, 碣石潇湘无限路。</a:t>
            </a:r>
            <a:endParaRPr lang="zh-CN" altLang="en-US" sz="2400">
              <a:solidFill>
                <a:srgbClr val="000000"/>
              </a:solidFill>
              <a:latin typeface="楷体" charset="-122"/>
              <a:ea typeface="楷体" panose="02010609060101010101" charset="-122"/>
            </a:endParaRPr>
          </a:p>
        </p:txBody>
      </p:sp>
      <p:grpSp>
        <p:nvGrpSpPr>
          <p:cNvPr id="16391" name="组合 13" title=""/>
          <p:cNvGrpSpPr/>
          <p:nvPr>
            <p:custDataLst>
              <p:tags r:id="rId9"/>
            </p:custDataLst>
          </p:nvPr>
        </p:nvGrpSpPr>
        <p:grpSpPr>
          <a:xfrm>
            <a:off x="1401763" y="2325688"/>
            <a:ext cx="1955800" cy="555625"/>
            <a:chOff x="1224501" y="1954546"/>
            <a:chExt cx="2606354" cy="740260"/>
          </a:xfrm>
        </p:grpSpPr>
        <p:pic>
          <p:nvPicPr>
            <p:cNvPr id="16392" name="图片 9" title=""/>
            <p:cNvPicPr>
              <a:picLocks noChangeAspect="1"/>
            </p:cNvPicPr>
            <p:nvPr>
              <p:custDataLst>
                <p:tags r:id="rId11"/>
              </p:custDataLst>
            </p:nvPr>
          </p:nvPicPr>
          <p:blipFill>
            <a:blip r:embed="rId10"/>
            <a:stretch>
              <a:fillRect/>
            </a:stretch>
          </p:blipFill>
          <p:spPr>
            <a:xfrm>
              <a:off x="1224501" y="1954546"/>
              <a:ext cx="710177" cy="740260"/>
            </a:xfrm>
            <a:prstGeom prst="rect">
              <a:avLst/>
            </a:prstGeom>
            <a:noFill/>
            <a:ln>
              <a:noFill/>
              <a:miter lim="800000"/>
            </a:ln>
          </p:spPr>
        </p:pic>
        <p:sp>
          <p:nvSpPr>
            <p:cNvPr id="16393" name="文本框 12" title=""/>
            <p:cNvSpPr txBox="1"/>
            <p:nvPr>
              <p:custDataLst>
                <p:tags r:id="rId12"/>
              </p:custDataLst>
            </p:nvPr>
          </p:nvSpPr>
          <p:spPr>
            <a:xfrm>
              <a:off x="1934678" y="2072299"/>
              <a:ext cx="1896177" cy="61383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400">
                  <a:latin typeface="微软雅黑" charset="-122"/>
                  <a:ea typeface="微软雅黑" panose="020b0503020204020204" charset="-122"/>
                </a:rPr>
                <a:t>月生</a:t>
              </a:r>
              <a:endParaRPr lang="zh-CN" altLang="en-US" sz="2400">
                <a:latin typeface="微软雅黑" charset="-122"/>
                <a:ea typeface="微软雅黑" panose="020b0503020204020204" charset="-122"/>
              </a:endParaRPr>
            </a:p>
          </p:txBody>
        </p:sp>
      </p:grpSp>
      <p:grpSp>
        <p:nvGrpSpPr>
          <p:cNvPr id="16394" name="组合 14" title=""/>
          <p:cNvGrpSpPr/>
          <p:nvPr>
            <p:custDataLst>
              <p:tags r:id="rId13"/>
            </p:custDataLst>
          </p:nvPr>
        </p:nvGrpSpPr>
        <p:grpSpPr>
          <a:xfrm>
            <a:off x="1401763" y="3849688"/>
            <a:ext cx="1955800" cy="555625"/>
            <a:chOff x="1224501" y="1954546"/>
            <a:chExt cx="2606354" cy="740260"/>
          </a:xfrm>
        </p:grpSpPr>
        <p:pic>
          <p:nvPicPr>
            <p:cNvPr id="16395" name="图片 15" title=""/>
            <p:cNvPicPr>
              <a:picLocks noChangeAspect="1"/>
            </p:cNvPicPr>
            <p:nvPr>
              <p:custDataLst>
                <p:tags r:id="rId14"/>
              </p:custDataLst>
            </p:nvPr>
          </p:nvPicPr>
          <p:blipFill>
            <a:blip r:embed="rId10"/>
            <a:stretch>
              <a:fillRect/>
            </a:stretch>
          </p:blipFill>
          <p:spPr>
            <a:xfrm>
              <a:off x="1224501" y="1954546"/>
              <a:ext cx="710177" cy="740260"/>
            </a:xfrm>
            <a:prstGeom prst="rect">
              <a:avLst/>
            </a:prstGeom>
            <a:noFill/>
            <a:ln>
              <a:noFill/>
              <a:miter lim="800000"/>
            </a:ln>
          </p:spPr>
        </p:pic>
        <p:sp>
          <p:nvSpPr>
            <p:cNvPr id="16396" name="文本框 16" title=""/>
            <p:cNvSpPr txBox="1"/>
            <p:nvPr>
              <p:custDataLst>
                <p:tags r:id="rId15"/>
              </p:custDataLst>
            </p:nvPr>
          </p:nvSpPr>
          <p:spPr>
            <a:xfrm>
              <a:off x="1934678" y="2072299"/>
              <a:ext cx="1896177" cy="61383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400">
                  <a:latin typeface="微软雅黑" charset="-122"/>
                  <a:ea typeface="微软雅黑" panose="020b0503020204020204" charset="-122"/>
                </a:rPr>
                <a:t>月斜</a:t>
              </a:r>
              <a:endParaRPr lang="zh-CN" altLang="en-US" sz="2400">
                <a:latin typeface="微软雅黑" charset="-122"/>
                <a:ea typeface="微软雅黑" panose="020b0503020204020204" charset="-122"/>
              </a:endParaRPr>
            </a:p>
          </p:txBody>
        </p:sp>
      </p:grpSp>
      <p:grpSp>
        <p:nvGrpSpPr>
          <p:cNvPr id="16397" name="组合 17" title=""/>
          <p:cNvGrpSpPr/>
          <p:nvPr>
            <p:custDataLst>
              <p:tags r:id="rId16"/>
            </p:custDataLst>
          </p:nvPr>
        </p:nvGrpSpPr>
        <p:grpSpPr>
          <a:xfrm>
            <a:off x="1401763" y="3113088"/>
            <a:ext cx="1955800" cy="555625"/>
            <a:chOff x="1224501" y="1954546"/>
            <a:chExt cx="2606354" cy="740260"/>
          </a:xfrm>
        </p:grpSpPr>
        <p:pic>
          <p:nvPicPr>
            <p:cNvPr id="16398" name="图片 18" title=""/>
            <p:cNvPicPr>
              <a:picLocks noChangeAspect="1"/>
            </p:cNvPicPr>
            <p:nvPr>
              <p:custDataLst>
                <p:tags r:id="rId17"/>
              </p:custDataLst>
            </p:nvPr>
          </p:nvPicPr>
          <p:blipFill>
            <a:blip r:embed="rId10"/>
            <a:stretch>
              <a:fillRect/>
            </a:stretch>
          </p:blipFill>
          <p:spPr>
            <a:xfrm>
              <a:off x="1224501" y="1954546"/>
              <a:ext cx="710177" cy="740260"/>
            </a:xfrm>
            <a:prstGeom prst="rect">
              <a:avLst/>
            </a:prstGeom>
            <a:noFill/>
            <a:ln>
              <a:noFill/>
              <a:miter lim="800000"/>
            </a:ln>
          </p:spPr>
        </p:pic>
        <p:sp>
          <p:nvSpPr>
            <p:cNvPr id="16399" name="文本框 19" title=""/>
            <p:cNvSpPr txBox="1"/>
            <p:nvPr>
              <p:custDataLst>
                <p:tags r:id="rId18"/>
              </p:custDataLst>
            </p:nvPr>
          </p:nvSpPr>
          <p:spPr>
            <a:xfrm>
              <a:off x="1934678" y="2072299"/>
              <a:ext cx="1896177" cy="61383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400">
                  <a:latin typeface="微软雅黑" charset="-122"/>
                  <a:ea typeface="微软雅黑" panose="020b0503020204020204" charset="-122"/>
                </a:rPr>
                <a:t>月悬</a:t>
              </a:r>
              <a:endParaRPr lang="zh-CN" altLang="en-US" sz="2400">
                <a:latin typeface="微软雅黑" charset="-122"/>
                <a:ea typeface="微软雅黑" panose="020b0503020204020204" charset="-122"/>
              </a:endParaRPr>
            </a:p>
          </p:txBody>
        </p:sp>
      </p:grpSp>
      <p:grpSp>
        <p:nvGrpSpPr>
          <p:cNvPr id="16400" name="组合 23" title=""/>
          <p:cNvGrpSpPr/>
          <p:nvPr>
            <p:custDataLst>
              <p:tags r:id="rId19"/>
            </p:custDataLst>
          </p:nvPr>
        </p:nvGrpSpPr>
        <p:grpSpPr>
          <a:xfrm>
            <a:off x="1423988" y="4605338"/>
            <a:ext cx="1954212" cy="555625"/>
            <a:chOff x="1224501" y="1954546"/>
            <a:chExt cx="2606354" cy="740260"/>
          </a:xfrm>
        </p:grpSpPr>
        <p:pic>
          <p:nvPicPr>
            <p:cNvPr id="16401" name="图片 24" title=""/>
            <p:cNvPicPr>
              <a:picLocks noChangeAspect="1"/>
            </p:cNvPicPr>
            <p:nvPr>
              <p:custDataLst>
                <p:tags r:id="rId20"/>
              </p:custDataLst>
            </p:nvPr>
          </p:nvPicPr>
          <p:blipFill>
            <a:blip r:embed="rId10"/>
            <a:stretch>
              <a:fillRect/>
            </a:stretch>
          </p:blipFill>
          <p:spPr>
            <a:xfrm>
              <a:off x="1224501" y="1954546"/>
              <a:ext cx="710177" cy="740260"/>
            </a:xfrm>
            <a:prstGeom prst="rect">
              <a:avLst/>
            </a:prstGeom>
            <a:noFill/>
            <a:ln>
              <a:noFill/>
              <a:miter lim="800000"/>
            </a:ln>
          </p:spPr>
        </p:pic>
        <p:sp>
          <p:nvSpPr>
            <p:cNvPr id="16402" name="文本框 25" title=""/>
            <p:cNvSpPr txBox="1"/>
            <p:nvPr>
              <p:custDataLst>
                <p:tags r:id="rId21"/>
              </p:custDataLst>
            </p:nvPr>
          </p:nvSpPr>
          <p:spPr>
            <a:xfrm>
              <a:off x="1934678" y="2072299"/>
              <a:ext cx="1896177" cy="613833"/>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2400">
                  <a:latin typeface="微软雅黑" charset="-122"/>
                  <a:ea typeface="微软雅黑" panose="020b0503020204020204" charset="-122"/>
                </a:rPr>
                <a:t>月落</a:t>
              </a:r>
              <a:endParaRPr lang="zh-CN" altLang="en-US" sz="2400">
                <a:latin typeface="微软雅黑"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p:bldP spid="16388" grpId="0" animBg="1"/>
      <p:bldP spid="16389" grpId="0" animBg="1"/>
      <p:bldP spid="16390"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7409" name="内容占位符 51202" title=""/>
          <p:cNvSpPr>
            <a:spLocks noGrp="1"/>
          </p:cNvSpPr>
          <p:nvPr>
            <p:ph idx="1"/>
            <p:custDataLst>
              <p:tags r:id="rId3"/>
            </p:custDataLst>
          </p:nvPr>
        </p:nvSpPr>
        <p:spPr>
          <a:xfrm>
            <a:off x="457200" y="657225"/>
            <a:ext cx="8229600" cy="5468938"/>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buNone/>
            </a:pPr>
            <a:endParaRPr lang="zh-CN" altLang="en-US" b="1">
              <a:solidFill>
                <a:srgbClr val="FF0000"/>
              </a:solidFill>
            </a:endParaRPr>
          </a:p>
          <a:p>
            <a:pPr lvl="0">
              <a:buNone/>
            </a:pPr>
            <a:endParaRPr lang="zh-CN" altLang="en-US" b="1">
              <a:solidFill>
                <a:srgbClr val="FF0000"/>
              </a:solidFill>
            </a:endParaRPr>
          </a:p>
          <a:p>
            <a:pPr lvl="0">
              <a:buNone/>
            </a:pPr>
            <a:endParaRPr lang="zh-CN" altLang="en-US" b="1">
              <a:solidFill>
                <a:srgbClr val="FF0000"/>
              </a:solidFill>
            </a:endParaRPr>
          </a:p>
          <a:p>
            <a:pPr lvl="0"/>
            <a:r>
              <a:rPr lang="zh-CN" altLang="en-US"/>
              <a:t>思考一：按情、景、理划分层次。</a:t>
            </a:r>
            <a:endParaRPr lang="zh-CN" altLang="en-US">
              <a:solidFill>
                <a:srgbClr val="FF0000"/>
              </a:solidFill>
            </a:endParaRPr>
          </a:p>
          <a:p>
            <a:pPr lvl="0"/>
            <a:r>
              <a:rPr lang="zh-CN" altLang="en-US">
                <a:solidFill>
                  <a:srgbClr val="FF0000"/>
                </a:solidFill>
              </a:rPr>
              <a:t>明确：</a:t>
            </a:r>
            <a:r>
              <a:rPr lang="en-US" altLang="zh-CN">
                <a:solidFill>
                  <a:srgbClr val="FF0000"/>
                </a:solidFill>
              </a:rPr>
              <a:t>1-10</a:t>
            </a:r>
            <a:r>
              <a:rPr lang="zh-CN" altLang="en-US">
                <a:solidFill>
                  <a:srgbClr val="FF0000"/>
                </a:solidFill>
              </a:rPr>
              <a:t>写景，</a:t>
            </a:r>
            <a:r>
              <a:rPr lang="en-US" altLang="zh-CN"/>
              <a:t>17-36</a:t>
            </a:r>
            <a:r>
              <a:rPr lang="zh-CN" altLang="en-US"/>
              <a:t>写情</a:t>
            </a:r>
            <a:endParaRPr lang="zh-CN" altLang="en-US"/>
          </a:p>
          <a:p>
            <a:pPr lvl="0"/>
            <a:r>
              <a:rPr lang="zh-CN" altLang="en-US"/>
              <a:t>               </a:t>
            </a:r>
            <a:r>
              <a:rPr lang="en-US" altLang="zh-CN"/>
              <a:t>11-16</a:t>
            </a:r>
            <a:r>
              <a:rPr lang="zh-CN" altLang="en-US"/>
              <a:t>写哲理。</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409">
                                            <p:txEl>
                                              <p:charRg st="35" end="60"/>
                                            </p:txEl>
                                          </p:spTgt>
                                        </p:tgtEl>
                                        <p:attrNameLst>
                                          <p:attrName>style.visibility</p:attrName>
                                        </p:attrNameLst>
                                      </p:cBhvr>
                                      <p:to>
                                        <p:strVal val="visible"/>
                                      </p:to>
                                    </p:set>
                                    <p:anim calcmode="lin" valueType="num">
                                      <p:cBhvr additive="base">
                                        <p:cTn id="7" dur="500" fill="hold"/>
                                        <p:tgtEl>
                                          <p:spTgt spid="17409">
                                            <p:txEl>
                                              <p:charRg st="35" end="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9">
                                            <p:txEl>
                                              <p:charRg st="35" end="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18433" name="Picture 3" title=""/>
          <p:cNvPicPr>
            <a:picLocks noChangeAspect="1"/>
          </p:cNvPicPr>
          <p:nvPr>
            <p:custDataLst>
              <p:tags r:id="rId4"/>
            </p:custDataLst>
          </p:nvPr>
        </p:nvPicPr>
        <p:blipFill>
          <a:blip r:embed="rId3"/>
          <a:stretch>
            <a:fillRect/>
          </a:stretch>
        </p:blipFill>
        <p:spPr>
          <a:xfrm>
            <a:off x="0" y="0"/>
            <a:ext cx="2557463" cy="6858000"/>
          </a:xfrm>
          <a:prstGeom prst="rect">
            <a:avLst/>
          </a:prstGeom>
          <a:noFill/>
          <a:ln>
            <a:noFill/>
            <a:miter lim="800000"/>
          </a:ln>
        </p:spPr>
      </p:pic>
      <p:sp>
        <p:nvSpPr>
          <p:cNvPr id="18434" name="矩形 2" title=""/>
          <p:cNvSpPr/>
          <p:nvPr>
            <p:custDataLst>
              <p:tags r:id="rId5"/>
            </p:custDataLst>
          </p:nvPr>
        </p:nvSpPr>
        <p:spPr>
          <a:xfrm>
            <a:off x="827088" y="1592263"/>
            <a:ext cx="7429500" cy="17399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t>明确：</a:t>
            </a:r>
            <a:r>
              <a:rPr lang="zh-CN" altLang="en-US" b="1"/>
              <a:t> </a:t>
            </a:r>
            <a:r>
              <a:rPr lang="zh-CN" altLang="en-US" sz="3600" b="1">
                <a:latin typeface="黑体" pitchFamily="49" charset="-122"/>
                <a:ea typeface="黑体" pitchFamily="49" charset="-122"/>
              </a:rPr>
              <a:t>意象：</a:t>
            </a:r>
            <a:r>
              <a:rPr lang="zh-CN" altLang="en-US" sz="3600" b="1">
                <a:solidFill>
                  <a:srgbClr val="FF0000"/>
                </a:solidFill>
                <a:latin typeface="黑体" pitchFamily="49" charset="-122"/>
                <a:ea typeface="黑体" pitchFamily="49" charset="-122"/>
              </a:rPr>
              <a:t>江，花，月。</a:t>
            </a:r>
            <a:endParaRPr lang="zh-CN" altLang="en-US" sz="3600" b="1">
              <a:solidFill>
                <a:srgbClr val="FF0000"/>
              </a:solidFill>
              <a:latin typeface="黑体" pitchFamily="49" charset="-122"/>
              <a:ea typeface="黑体" pitchFamily="49" charset="-122"/>
            </a:endParaRPr>
          </a:p>
          <a:p>
            <a:pPr lvl="0"/>
            <a:r>
              <a:rPr lang="zh-CN" altLang="en-US" sz="3600" b="1">
                <a:solidFill>
                  <a:srgbClr val="FF0000"/>
                </a:solidFill>
                <a:latin typeface="黑体" pitchFamily="49" charset="-122"/>
                <a:ea typeface="黑体" pitchFamily="49" charset="-122"/>
              </a:rPr>
              <a:t>（春、夜是背景）</a:t>
            </a:r>
            <a:endParaRPr lang="zh-CN" altLang="en-US" sz="3600" b="1">
              <a:solidFill>
                <a:srgbClr val="FF0000"/>
              </a:solidFill>
              <a:latin typeface="黑体" pitchFamily="49" charset="-122"/>
              <a:ea typeface="黑体" pitchFamily="49" charset="-122"/>
            </a:endParaRPr>
          </a:p>
          <a:p>
            <a:pPr lvl="0"/>
            <a:endParaRPr lang="zh-CN" altLang="en-US" sz="3600" b="1">
              <a:solidFill>
                <a:srgbClr val="FF0000"/>
              </a:solidFill>
              <a:latin typeface="黑体" pitchFamily="49" charset="-122"/>
              <a:ea typeface="黑体" pitchFamily="49" charset="-122"/>
            </a:endParaRPr>
          </a:p>
        </p:txBody>
      </p:sp>
      <p:sp>
        <p:nvSpPr>
          <p:cNvPr id="18435" name="矩形 2" title=""/>
          <p:cNvSpPr/>
          <p:nvPr>
            <p:custDataLst>
              <p:tags r:id="rId6"/>
            </p:custDataLst>
          </p:nvPr>
        </p:nvSpPr>
        <p:spPr>
          <a:xfrm>
            <a:off x="719138" y="0"/>
            <a:ext cx="7429500" cy="15541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t>再读课文，</a:t>
            </a:r>
            <a:endParaRPr lang="zh-CN" altLang="en-US" sz="3200" b="1"/>
          </a:p>
          <a:p>
            <a:pPr lvl="0"/>
            <a:r>
              <a:rPr lang="zh-CN" altLang="en-US" sz="3200" b="1">
                <a:solidFill>
                  <a:srgbClr val="FF0000"/>
                </a:solidFill>
              </a:rPr>
              <a:t>思考二：</a:t>
            </a:r>
            <a:r>
              <a:rPr lang="zh-CN" altLang="en-US" sz="3200" b="1"/>
              <a:t>写景部分，主要写了哪些景？有什么特点？营造了怎样的意境</a:t>
            </a:r>
            <a:endParaRPr lang="zh-CN" altLang="en-US" b="1"/>
          </a:p>
        </p:txBody>
      </p:sp>
      <p:sp>
        <p:nvSpPr>
          <p:cNvPr id="18436" name="文本框 33799" title=""/>
          <p:cNvSpPr txBox="1"/>
          <p:nvPr>
            <p:custDataLst>
              <p:tags r:id="rId7"/>
            </p:custDataLst>
          </p:nvPr>
        </p:nvSpPr>
        <p:spPr>
          <a:xfrm>
            <a:off x="792163" y="3249613"/>
            <a:ext cx="6227762" cy="3667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endParaRPr lang="zh-CN" altLang="en-US"/>
          </a:p>
        </p:txBody>
      </p:sp>
      <p:sp>
        <p:nvSpPr>
          <p:cNvPr id="18437" name="文本框 33800" title=""/>
          <p:cNvSpPr txBox="1"/>
          <p:nvPr>
            <p:custDataLst>
              <p:tags r:id="rId8"/>
            </p:custDataLst>
          </p:nvPr>
        </p:nvSpPr>
        <p:spPr>
          <a:xfrm>
            <a:off x="1008063" y="3752850"/>
            <a:ext cx="4535487" cy="6413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600" b="1">
                <a:solidFill>
                  <a:srgbClr val="FF0000"/>
                </a:solidFill>
                <a:latin typeface="黑体" pitchFamily="49" charset="-122"/>
                <a:ea typeface="黑体" pitchFamily="49" charset="-122"/>
              </a:rPr>
              <a:t>江：浩瀚澄澈，</a:t>
            </a:r>
            <a:endParaRPr lang="zh-CN" altLang="en-US" sz="3600" b="1">
              <a:solidFill>
                <a:srgbClr val="FF0000"/>
              </a:solidFill>
              <a:latin typeface="黑体" pitchFamily="49" charset="-122"/>
              <a:ea typeface="黑体" pitchFamily="49" charset="-122"/>
            </a:endParaRPr>
          </a:p>
        </p:txBody>
      </p:sp>
      <p:sp>
        <p:nvSpPr>
          <p:cNvPr id="18438" name="文本框 33801" title=""/>
          <p:cNvSpPr txBox="1"/>
          <p:nvPr>
            <p:custDataLst>
              <p:tags r:id="rId9"/>
            </p:custDataLst>
          </p:nvPr>
        </p:nvSpPr>
        <p:spPr>
          <a:xfrm>
            <a:off x="971550" y="4508500"/>
            <a:ext cx="4535488" cy="6413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600" b="1">
                <a:solidFill>
                  <a:srgbClr val="FF0000"/>
                </a:solidFill>
                <a:latin typeface="黑体" pitchFamily="49" charset="-122"/>
                <a:ea typeface="黑体" pitchFamily="49" charset="-122"/>
              </a:rPr>
              <a:t>花：绚烂耀眼的</a:t>
            </a:r>
            <a:endParaRPr lang="zh-CN" altLang="en-US" sz="3600" b="1">
              <a:solidFill>
                <a:srgbClr val="FF0000"/>
              </a:solidFill>
              <a:latin typeface="黑体" pitchFamily="49" charset="-122"/>
              <a:ea typeface="黑体" pitchFamily="49" charset="-122"/>
            </a:endParaRPr>
          </a:p>
        </p:txBody>
      </p:sp>
      <p:sp>
        <p:nvSpPr>
          <p:cNvPr id="18439" name="文本框 33802" title=""/>
          <p:cNvSpPr txBox="1"/>
          <p:nvPr>
            <p:custDataLst>
              <p:tags r:id="rId10"/>
            </p:custDataLst>
          </p:nvPr>
        </p:nvSpPr>
        <p:spPr>
          <a:xfrm>
            <a:off x="827088" y="5229225"/>
            <a:ext cx="3816350" cy="6413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600" b="1">
                <a:solidFill>
                  <a:srgbClr val="FF0000"/>
                </a:solidFill>
                <a:latin typeface="黑体" pitchFamily="49" charset="-122"/>
                <a:ea typeface="黑体" pitchFamily="49" charset="-122"/>
              </a:rPr>
              <a:t>月：明亮空灵的。</a:t>
            </a:r>
            <a:endParaRPr lang="zh-CN" altLang="en-US" sz="3600" b="1">
              <a:solidFill>
                <a:srgbClr val="FF0000"/>
              </a:solidFill>
              <a:latin typeface="黑体" pitchFamily="49" charset="-122"/>
              <a:ea typeface="黑体" pitchFamily="49" charset="-122"/>
            </a:endParaRPr>
          </a:p>
        </p:txBody>
      </p:sp>
      <p:sp>
        <p:nvSpPr>
          <p:cNvPr id="18440" name="文本框 33812" title=""/>
          <p:cNvSpPr txBox="1"/>
          <p:nvPr>
            <p:custDataLst>
              <p:tags r:id="rId11"/>
            </p:custDataLst>
          </p:nvPr>
        </p:nvSpPr>
        <p:spPr>
          <a:xfrm>
            <a:off x="1042988" y="2889250"/>
            <a:ext cx="6516687" cy="10668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200">
                <a:solidFill>
                  <a:schemeClr val="tx2"/>
                </a:solidFill>
              </a:rPr>
              <a:t>月：月出图，月照图，月斜图，月落图</a:t>
            </a:r>
            <a:endParaRPr lang="zh-CN" altLang="en-US" sz="3200">
              <a:solidFill>
                <a:schemeClr val="tx2"/>
              </a:solidFill>
            </a:endParaRPr>
          </a:p>
        </p:txBody>
      </p:sp>
      <p:sp>
        <p:nvSpPr>
          <p:cNvPr id="18441" name="矩形 4" title=""/>
          <p:cNvSpPr/>
          <p:nvPr>
            <p:custDataLst>
              <p:tags r:id="rId12"/>
            </p:custDataLst>
          </p:nvPr>
        </p:nvSpPr>
        <p:spPr>
          <a:xfrm>
            <a:off x="863600" y="5913438"/>
            <a:ext cx="5767388" cy="64135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t>意境：</a:t>
            </a:r>
            <a:r>
              <a:rPr lang="zh-CN" altLang="en-US" sz="3600" b="1">
                <a:solidFill>
                  <a:srgbClr val="FF0000"/>
                </a:solidFill>
                <a:latin typeface="黑体" pitchFamily="49" charset="-122"/>
                <a:ea typeface="黑体" pitchFamily="49" charset="-122"/>
              </a:rPr>
              <a:t>幽美旷远　清幽静谧 </a:t>
            </a:r>
            <a:endParaRPr lang="zh-CN" altLang="en-US" sz="3600" b="1">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40"/>
                                        </p:tgtEl>
                                        <p:attrNameLst>
                                          <p:attrName>style.visibility</p:attrName>
                                        </p:attrNameLst>
                                      </p:cBhvr>
                                      <p:to>
                                        <p:strVal val="visible"/>
                                      </p:to>
                                    </p:set>
                                    <p:anim calcmode="lin" valueType="num">
                                      <p:cBhvr additive="base">
                                        <p:cTn id="13" dur="500" fill="hold"/>
                                        <p:tgtEl>
                                          <p:spTgt spid="18440"/>
                                        </p:tgtEl>
                                        <p:attrNameLst>
                                          <p:attrName>ppt_x</p:attrName>
                                        </p:attrNameLst>
                                      </p:cBhvr>
                                      <p:tavLst>
                                        <p:tav tm="0">
                                          <p:val>
                                            <p:strVal val="#ppt_x"/>
                                          </p:val>
                                        </p:tav>
                                        <p:tav tm="100000">
                                          <p:val>
                                            <p:strVal val="#ppt_x"/>
                                          </p:val>
                                        </p:tav>
                                      </p:tavLst>
                                    </p:anim>
                                    <p:anim calcmode="lin" valueType="num">
                                      <p:cBhvr additive="base">
                                        <p:cTn id="14"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7"/>
                                        </p:tgtEl>
                                        <p:attrNameLst>
                                          <p:attrName>style.visibility</p:attrName>
                                        </p:attrNameLst>
                                      </p:cBhvr>
                                      <p:to>
                                        <p:strVal val="visible"/>
                                      </p:to>
                                    </p:set>
                                    <p:anim calcmode="lin" valueType="num">
                                      <p:cBhvr additive="base">
                                        <p:cTn id="19" dur="500" fill="hold"/>
                                        <p:tgtEl>
                                          <p:spTgt spid="18437"/>
                                        </p:tgtEl>
                                        <p:attrNameLst>
                                          <p:attrName>ppt_x</p:attrName>
                                        </p:attrNameLst>
                                      </p:cBhvr>
                                      <p:tavLst>
                                        <p:tav tm="0">
                                          <p:val>
                                            <p:strVal val="#ppt_x"/>
                                          </p:val>
                                        </p:tav>
                                        <p:tav tm="100000">
                                          <p:val>
                                            <p:strVal val="#ppt_x"/>
                                          </p:val>
                                        </p:tav>
                                      </p:tavLst>
                                    </p:anim>
                                    <p:anim calcmode="lin" valueType="num">
                                      <p:cBhvr additive="base">
                                        <p:cTn id="20"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8"/>
                                        </p:tgtEl>
                                        <p:attrNameLst>
                                          <p:attrName>style.visibility</p:attrName>
                                        </p:attrNameLst>
                                      </p:cBhvr>
                                      <p:to>
                                        <p:strVal val="visible"/>
                                      </p:to>
                                    </p:set>
                                    <p:anim calcmode="lin" valueType="num">
                                      <p:cBhvr additive="base">
                                        <p:cTn id="25" dur="500" fill="hold"/>
                                        <p:tgtEl>
                                          <p:spTgt spid="18438"/>
                                        </p:tgtEl>
                                        <p:attrNameLst>
                                          <p:attrName>ppt_x</p:attrName>
                                        </p:attrNameLst>
                                      </p:cBhvr>
                                      <p:tavLst>
                                        <p:tav tm="0">
                                          <p:val>
                                            <p:strVal val="#ppt_x"/>
                                          </p:val>
                                        </p:tav>
                                        <p:tav tm="100000">
                                          <p:val>
                                            <p:strVal val="#ppt_x"/>
                                          </p:val>
                                        </p:tav>
                                      </p:tavLst>
                                    </p:anim>
                                    <p:anim calcmode="lin" valueType="num">
                                      <p:cBhvr additive="base">
                                        <p:cTn id="26"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9"/>
                                        </p:tgtEl>
                                        <p:attrNameLst>
                                          <p:attrName>style.visibility</p:attrName>
                                        </p:attrNameLst>
                                      </p:cBhvr>
                                      <p:to>
                                        <p:strVal val="visible"/>
                                      </p:to>
                                    </p:set>
                                    <p:anim calcmode="lin" valueType="num">
                                      <p:cBhvr additive="base">
                                        <p:cTn id="31" dur="500" fill="hold"/>
                                        <p:tgtEl>
                                          <p:spTgt spid="18439"/>
                                        </p:tgtEl>
                                        <p:attrNameLst>
                                          <p:attrName>ppt_x</p:attrName>
                                        </p:attrNameLst>
                                      </p:cBhvr>
                                      <p:tavLst>
                                        <p:tav tm="0">
                                          <p:val>
                                            <p:strVal val="#ppt_x"/>
                                          </p:val>
                                        </p:tav>
                                        <p:tav tm="100000">
                                          <p:val>
                                            <p:strVal val="#ppt_x"/>
                                          </p:val>
                                        </p:tav>
                                      </p:tavLst>
                                    </p:anim>
                                    <p:anim calcmode="lin" valueType="num">
                                      <p:cBhvr additive="base">
                                        <p:cTn id="32"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441"/>
                                        </p:tgtEl>
                                        <p:attrNameLst>
                                          <p:attrName>style.visibility</p:attrName>
                                        </p:attrNameLst>
                                      </p:cBhvr>
                                      <p:to>
                                        <p:strVal val="visible"/>
                                      </p:to>
                                    </p:set>
                                    <p:animEffect transition="in" filter="blinds(horizontal)">
                                      <p:cBhvr>
                                        <p:cTn id="37" dur="500"/>
                                        <p:tgtEl>
                                          <p:spTgt spid="18441"/>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2" presetClass="entr" presetSubtype="4" fill="hold" grpId="1" nodeType="clickEffect">
                                  <p:stCondLst>
                                    <p:cond delay="0"/>
                                  </p:stCondLst>
                                  <p:childTnLst>
                                    <p:set>
                                      <p:cBhvr>
                                        <p:cTn id="41" dur="1" fill="hold">
                                          <p:stCondLst>
                                            <p:cond delay="0"/>
                                          </p:stCondLst>
                                        </p:cTn>
                                        <p:tgtEl>
                                          <p:spTgt spid="18441"/>
                                        </p:tgtEl>
                                        <p:attrNameLst>
                                          <p:attrName>style.visibility</p:attrName>
                                        </p:attrNameLst>
                                      </p:cBhvr>
                                      <p:to>
                                        <p:strVal val="visible"/>
                                      </p:to>
                                    </p:set>
                                    <p:anim calcmode="lin" valueType="num">
                                      <p:cBhvr additive="base">
                                        <p:cTn id="42" dur="500" fill="hold"/>
                                        <p:tgtEl>
                                          <p:spTgt spid="18441"/>
                                        </p:tgtEl>
                                        <p:attrNameLst>
                                          <p:attrName>ppt_x</p:attrName>
                                        </p:attrNameLst>
                                      </p:cBhvr>
                                      <p:tavLst>
                                        <p:tav tm="0">
                                          <p:val>
                                            <p:strVal val="#ppt_x"/>
                                          </p:val>
                                        </p:tav>
                                        <p:tav tm="100000">
                                          <p:val>
                                            <p:strVal val="#ppt_x"/>
                                          </p:val>
                                        </p:tav>
                                      </p:tavLst>
                                    </p:anim>
                                    <p:anim calcmode="lin" valueType="num">
                                      <p:cBhvr additive="base">
                                        <p:cTn id="43" dur="500" fill="hold"/>
                                        <p:tgtEl>
                                          <p:spTgt spid="184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7" grpId="0"/>
      <p:bldP spid="18438" grpId="0"/>
      <p:bldP spid="18439" grpId="0"/>
      <p:bldP spid="18440" grpId="0"/>
      <p:bldP spid="18441" grpId="0"/>
      <p:bldP spid="18441" grpId="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9457" name="文本占位符 26626" title=""/>
          <p:cNvSpPr>
            <a:spLocks noGrp="1"/>
          </p:cNvSpPr>
          <p:nvPr>
            <p:ph idx="1"/>
            <p:custDataLst>
              <p:tags r:id="rId3"/>
            </p:custDataLst>
          </p:nvPr>
        </p:nvSpPr>
        <p:spPr>
          <a:xfrm>
            <a:off x="457200" y="836613"/>
            <a:ext cx="8229600" cy="4140200"/>
          </a:xfrm>
          <a:prstGeom prst="rect">
            <a:avLst/>
          </a:prstGeom>
        </p:spPr>
        <p:txBody>
          <a:bodyPr vert="horz" anchor="t" anchorCtr="0">
            <a:normAutofit/>
          </a:bodyPr>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342900" lvl="0" indent="-342900" rtl="0" hangingPunct="0">
              <a:spcAft>
                <a:spcPct val="0"/>
              </a:spcAft>
            </a:pPr>
            <a:endParaRPr lang="zh-CN" altLang="en-US" baseline="0"/>
          </a:p>
          <a:p>
            <a:pPr marL="342900" lvl="0" indent="-342900" rtl="0" hangingPunct="0">
              <a:spcAft>
                <a:spcPct val="0"/>
              </a:spcAft>
            </a:pPr>
            <a:endParaRPr lang="zh-CN" altLang="en-US" baseline="0"/>
          </a:p>
          <a:p>
            <a:pPr marL="0" lvl="0" indent="0" rtl="0" hangingPunct="0">
              <a:spcAft>
                <a:spcPct val="0"/>
              </a:spcAft>
              <a:buNone/>
            </a:pPr>
            <a:r>
              <a:rPr lang="zh-CN" altLang="en-US" sz="3200" spc="0" baseline="0"/>
              <a:t>遥远的地方一般有什么</a:t>
            </a:r>
            <a:r>
              <a:rPr lang="en-US" altLang="zh-CN" sz="3200" spc="0" baseline="0"/>
              <a:t>?</a:t>
            </a:r>
            <a:endParaRPr lang="en-US" altLang="zh-CN" baseline="0"/>
          </a:p>
          <a:p>
            <a:pPr marL="0" lvl="0" indent="0" rtl="0" hangingPunct="0">
              <a:spcAft>
                <a:spcPct val="0"/>
              </a:spcAft>
              <a:buNone/>
            </a:pPr>
            <a:r>
              <a:rPr lang="en-US" altLang="zh-CN" sz="3200" spc="0" baseline="0"/>
              <a:t>                     </a:t>
            </a:r>
            <a:r>
              <a:rPr lang="zh-CN" altLang="en-US" sz="3200" spc="0" baseline="0">
                <a:solidFill>
                  <a:srgbClr val="FF0000"/>
                </a:solidFill>
              </a:rPr>
              <a:t>有个好姑娘，</a:t>
            </a:r>
            <a:endParaRPr lang="zh-CN" altLang="en-US" baseline="0"/>
          </a:p>
          <a:p>
            <a:pPr marL="0" lvl="0" indent="0" rtl="0" hangingPunct="0">
              <a:spcAft>
                <a:spcPct val="0"/>
              </a:spcAft>
              <a:buNone/>
            </a:pPr>
            <a:r>
              <a:rPr lang="zh-CN" altLang="en-US" sz="3200" spc="0" baseline="0"/>
              <a:t>那么一个浪漫的地方，一般有什么？</a:t>
            </a:r>
            <a:endParaRPr lang="zh-CN" altLang="en-US" baseline="0"/>
          </a:p>
          <a:p>
            <a:pPr marL="0" lvl="0" indent="0" rtl="0" hangingPunct="0">
              <a:spcAft>
                <a:spcPct val="0"/>
              </a:spcAft>
              <a:buNone/>
            </a:pPr>
            <a:r>
              <a:rPr lang="en-US" altLang="zh-CN" sz="3200" spc="0" baseline="0">
                <a:solidFill>
                  <a:srgbClr val="FF0000"/>
                </a:solidFill>
              </a:rPr>
              <a:t>       </a:t>
            </a:r>
            <a:r>
              <a:rPr lang="zh-CN" altLang="en-US" sz="3200" spc="0" baseline="0">
                <a:solidFill>
                  <a:srgbClr val="FF0000"/>
                </a:solidFill>
              </a:rPr>
              <a:t>一个浪漫的故事，一份浪漫的情！</a:t>
            </a:r>
            <a:endParaRPr lang="zh-CN" altLang="en-US" baseline="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3" end="3"/>
                                            </p:txEl>
                                          </p:spTgt>
                                        </p:tgtEl>
                                        <p:attrNameLst>
                                          <p:attrName>style.visibility</p:attrName>
                                        </p:attrNameLst>
                                      </p:cBhvr>
                                      <p:to>
                                        <p:strVal val="visible"/>
                                      </p:to>
                                    </p:set>
                                    <p:anim calcmode="lin" valueType="num">
                                      <p:cBhvr additive="base">
                                        <p:cTn id="7"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5" end="5"/>
                                            </p:txEl>
                                          </p:spTgt>
                                        </p:tgtEl>
                                        <p:attrNameLst>
                                          <p:attrName>style.visibility</p:attrName>
                                        </p:attrNameLst>
                                      </p:cBhvr>
                                      <p:to>
                                        <p:strVal val="visible"/>
                                      </p:to>
                                    </p:set>
                                    <p:anim calcmode="lin" valueType="num">
                                      <p:cBhvr additive="base">
                                        <p:cTn id="13"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0481" name="内容占位符 34818" title=""/>
          <p:cNvSpPr>
            <a:spLocks noGrp="1"/>
          </p:cNvSpPr>
          <p:nvPr>
            <p:ph idx="1"/>
            <p:custDataLst>
              <p:tags r:id="rId3"/>
            </p:custDataLst>
          </p:nvPr>
        </p:nvSpPr>
        <p:spPr>
          <a:xfrm>
            <a:off x="358775" y="368300"/>
            <a:ext cx="8534400" cy="6121400"/>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buNone/>
            </a:pPr>
            <a:r>
              <a:rPr lang="zh-CN" altLang="en-US"/>
              <a:t>三读课文（听录音）</a:t>
            </a:r>
            <a:endParaRPr lang="zh-CN" altLang="en-US"/>
          </a:p>
          <a:p>
            <a:pPr lvl="0">
              <a:buNone/>
            </a:pPr>
            <a:r>
              <a:rPr lang="zh-CN" altLang="zh-CN" b="1">
                <a:solidFill>
                  <a:srgbClr val="FF0000"/>
                </a:solidFill>
              </a:rPr>
              <a:t>思考</a:t>
            </a:r>
            <a:r>
              <a:rPr lang="zh-CN" altLang="en-US" b="1">
                <a:solidFill>
                  <a:srgbClr val="FF0000"/>
                </a:solidFill>
              </a:rPr>
              <a:t>三</a:t>
            </a:r>
            <a:endParaRPr lang="en-US" altLang="zh-CN" b="1">
              <a:solidFill>
                <a:srgbClr val="FF0000"/>
              </a:solidFill>
            </a:endParaRPr>
          </a:p>
          <a:p>
            <a:pPr lvl="0">
              <a:buNone/>
            </a:pPr>
            <a:r>
              <a:rPr lang="en-US" altLang="zh-CN" b="1">
                <a:solidFill>
                  <a:srgbClr val="FF0000"/>
                </a:solidFill>
              </a:rPr>
              <a:t>     </a:t>
            </a:r>
            <a:r>
              <a:rPr lang="en-US" altLang="zh-CN"/>
              <a:t>    </a:t>
            </a:r>
            <a:r>
              <a:rPr lang="zh-CN" altLang="en-US"/>
              <a:t>重量级问题：这个地方</a:t>
            </a:r>
            <a:r>
              <a:rPr lang="zh-CN" altLang="en-US">
                <a:solidFill>
                  <a:srgbClr val="FF0000"/>
                </a:solidFill>
              </a:rPr>
              <a:t>（写景</a:t>
            </a:r>
            <a:r>
              <a:rPr lang="zh-CN" altLang="en-US"/>
              <a:t>）到底浪不浪漫？结合诗句用自己的话说说你的理由。</a:t>
            </a:r>
            <a:endParaRPr lang="zh-CN" altLang="en-US"/>
          </a:p>
          <a:p>
            <a:pPr lvl="0">
              <a:buNone/>
            </a:pPr>
            <a:r>
              <a:rPr lang="zh-CN" altLang="en-US"/>
              <a:t>    </a:t>
            </a:r>
            <a:r>
              <a:rPr lang="zh-CN" altLang="en-US" sz="2800">
                <a:solidFill>
                  <a:srgbClr val="FF0000"/>
                </a:solidFill>
              </a:rPr>
              <a:t>（分男女以辩论的形式开展，陈如芬组女生友情加入男生组。男生是？女生是？）</a:t>
            </a:r>
            <a:endParaRPr lang="zh-CN" altLang="en-US" sz="2800">
              <a:solidFill>
                <a:srgbClr val="FF0000"/>
              </a:solidFill>
            </a:endParaRPr>
          </a:p>
          <a:p>
            <a:pPr lvl="0">
              <a:buNone/>
            </a:pPr>
            <a:r>
              <a:rPr lang="zh-CN" altLang="en-US" sz="2800">
                <a:solidFill>
                  <a:srgbClr val="FF0000"/>
                </a:solidFill>
              </a:rPr>
              <a:t>    步骤</a:t>
            </a:r>
            <a:r>
              <a:rPr lang="en-US" altLang="zh-CN" sz="2800">
                <a:solidFill>
                  <a:srgbClr val="FF0000"/>
                </a:solidFill>
              </a:rPr>
              <a:t>1</a:t>
            </a:r>
            <a:r>
              <a:rPr lang="zh-CN" altLang="en-US" sz="2800">
                <a:solidFill>
                  <a:srgbClr val="FF0000"/>
                </a:solidFill>
              </a:rPr>
              <a:t>、每组两个代表黑板陈述意见，</a:t>
            </a:r>
            <a:endParaRPr lang="zh-CN" altLang="en-US" sz="2800">
              <a:solidFill>
                <a:srgbClr val="FF0000"/>
              </a:solidFill>
            </a:endParaRPr>
          </a:p>
          <a:p>
            <a:pPr lvl="0">
              <a:buNone/>
            </a:pPr>
            <a:r>
              <a:rPr lang="zh-CN" altLang="en-US" sz="2800">
                <a:solidFill>
                  <a:srgbClr val="FF0000"/>
                </a:solidFill>
              </a:rPr>
              <a:t>    步骤</a:t>
            </a:r>
            <a:r>
              <a:rPr lang="en-US" altLang="zh-CN" sz="2800">
                <a:solidFill>
                  <a:srgbClr val="FF0000"/>
                </a:solidFill>
              </a:rPr>
              <a:t>2</a:t>
            </a:r>
            <a:r>
              <a:rPr lang="zh-CN" altLang="en-US" sz="2800">
                <a:solidFill>
                  <a:srgbClr val="FF0000"/>
                </a:solidFill>
              </a:rPr>
              <a:t>、成员自由辩论反驳，陈述己见</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charRg st="54" end="95"/>
                                            </p:txEl>
                                          </p:spTgt>
                                        </p:tgtEl>
                                        <p:attrNameLst>
                                          <p:attrName>style.visibility</p:attrName>
                                        </p:attrNameLst>
                                      </p:cBhvr>
                                      <p:to>
                                        <p:strVal val="visible"/>
                                      </p:to>
                                    </p:set>
                                    <p:anim calcmode="lin" valueType="num">
                                      <p:cBhvr additive="base">
                                        <p:cTn id="7" dur="500" fill="hold"/>
                                        <p:tgtEl>
                                          <p:spTgt spid="20481">
                                            <p:txEl>
                                              <p:charRg st="54" end="9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charRg st="54" end="9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charRg st="95" end="117"/>
                                            </p:txEl>
                                          </p:spTgt>
                                        </p:tgtEl>
                                        <p:attrNameLst>
                                          <p:attrName>style.visibility</p:attrName>
                                        </p:attrNameLst>
                                      </p:cBhvr>
                                      <p:to>
                                        <p:strVal val="visible"/>
                                      </p:to>
                                    </p:set>
                                    <p:anim calcmode="lin" valueType="num">
                                      <p:cBhvr additive="base">
                                        <p:cTn id="11" dur="500" fill="hold"/>
                                        <p:tgtEl>
                                          <p:spTgt spid="20481">
                                            <p:txEl>
                                              <p:charRg st="95" end="11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charRg st="95" end="11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charRg st="117" end="139"/>
                                            </p:txEl>
                                          </p:spTgt>
                                        </p:tgtEl>
                                        <p:attrNameLst>
                                          <p:attrName>style.visibility</p:attrName>
                                        </p:attrNameLst>
                                      </p:cBhvr>
                                      <p:to>
                                        <p:strVal val="visible"/>
                                      </p:to>
                                    </p:set>
                                    <p:anim calcmode="lin" valueType="num">
                                      <p:cBhvr additive="base">
                                        <p:cTn id="15" dur="500" fill="hold"/>
                                        <p:tgtEl>
                                          <p:spTgt spid="20481">
                                            <p:txEl>
                                              <p:charRg st="117" end="13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charRg st="117" end="13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1505" name="标题 47105" title=""/>
          <p:cNvSpPr>
            <a:spLocks noGrp="1"/>
          </p:cNvSpPr>
          <p:nvPr>
            <p:ph type="title"/>
            <p:custDataLst>
              <p:tags r:id="rId3"/>
            </p:custDataLst>
          </p:nvPr>
        </p:nvSpPr>
        <p:spPr>
          <a:xfrm>
            <a:off x="503238" y="5445125"/>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rPr lang="zh-CN" altLang="en-US"/>
              <a:t>春江潮水连海平</a:t>
            </a:r>
            <a:endParaRPr lang="zh-CN" altLang="en-US"/>
          </a:p>
        </p:txBody>
      </p:sp>
      <p:sp>
        <p:nvSpPr>
          <p:cNvPr id="21506" name="文本占位符 47106" title=""/>
          <p:cNvSpPr>
            <a:spLocks noGrp="1"/>
          </p:cNvSpPr>
          <p:nvPr>
            <p:ph idx="1"/>
            <p:custDataLst>
              <p:tags r:id="rId4"/>
            </p:custDataLst>
          </p:nvPr>
        </p:nvSpPr>
        <p:spPr>
          <a:xfrm>
            <a:off x="323850" y="476250"/>
            <a:ext cx="8229600" cy="4525963"/>
          </a:xfrm>
          <a:prstGeom prst="rect">
            <a:avLst/>
          </a:prstGeom>
          <a:noFill/>
          <a:ln>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endParaRPr lang="zh-CN" altLang="en-US"/>
          </a:p>
        </p:txBody>
      </p:sp>
      <p:pic>
        <p:nvPicPr>
          <p:cNvPr id="21507" name="图片 47107" title=""/>
          <p:cNvPicPr>
            <a:picLocks noChangeAspect="1"/>
          </p:cNvPicPr>
          <p:nvPr>
            <p:custDataLst>
              <p:tags r:id="rId6"/>
            </p:custDataLst>
          </p:nvPr>
        </p:nvPicPr>
        <p:blipFill>
          <a:blip r:embed="rId5"/>
          <a:stretch>
            <a:fillRect/>
          </a:stretch>
        </p:blipFill>
        <p:spPr>
          <a:xfrm>
            <a:off x="323850" y="512763"/>
            <a:ext cx="8280400" cy="5076825"/>
          </a:xfrm>
          <a:prstGeom prst="rect">
            <a:avLst/>
          </a:prstGeom>
          <a:noFill/>
          <a:ln>
            <a:noFill/>
            <a:miter lim="800000"/>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22529" name="Picture 3" title=""/>
          <p:cNvPicPr>
            <a:picLocks noChangeAspect="1"/>
          </p:cNvPicPr>
          <p:nvPr>
            <p:custDataLst>
              <p:tags r:id="rId4"/>
            </p:custDataLst>
          </p:nvPr>
        </p:nvPicPr>
        <p:blipFill>
          <a:blip r:embed="rId3"/>
          <a:stretch>
            <a:fillRect/>
          </a:stretch>
        </p:blipFill>
        <p:spPr>
          <a:xfrm>
            <a:off x="0" y="7938"/>
            <a:ext cx="9144000" cy="6850062"/>
          </a:xfrm>
          <a:prstGeom prst="rect">
            <a:avLst/>
          </a:prstGeom>
          <a:noFill/>
          <a:ln>
            <a:noFill/>
            <a:miter lim="800000"/>
          </a:ln>
        </p:spPr>
      </p:pic>
      <p:sp>
        <p:nvSpPr>
          <p:cNvPr id="22530" name="副标题 48130" title=""/>
          <p:cNvSpPr>
            <a:spLocks noGrp="1"/>
          </p:cNvSpPr>
          <p:nvPr>
            <p:ph type="subTitle" idx="1"/>
            <p:custDataLst>
              <p:tags r:id="rId5"/>
            </p:custDataLst>
          </p:nvPr>
        </p:nvSpPr>
        <p:spPr>
          <a:xfrm>
            <a:off x="1476375" y="5876925"/>
            <a:ext cx="6400800" cy="696913"/>
          </a:xfrm>
          <a:prstGeom prst="rect">
            <a:avLst/>
          </a:prstGeom>
          <a:noFill/>
          <a:ln>
            <a:noFill/>
            <a:miter lim="800000"/>
          </a:ln>
        </p:spPr>
        <p:txBody>
          <a:bodyPr anchor="t" anchorCtr="0"/>
          <a:lstStyle>
            <a:lvl1pPr marL="0" indent="0" algn="ctr" defTabSz="914400" rtl="0" eaLnBrk="1" fontAlgn="base" hangingPunct="1">
              <a:lnSpc>
                <a:spcPct val="100000"/>
              </a:lnSpc>
              <a:spcBef>
                <a:spcPct val="20000"/>
              </a:spcBef>
              <a:spcAft>
                <a:spcPct val="0"/>
              </a:spcAft>
              <a:buClrTx/>
              <a:buSzTx/>
              <a:buFont typeface="Arial" pitchFamily="34" charset="0"/>
              <a:buChar char="•"/>
              <a:defRPr lang="zh-CN" altLang="en-US" sz="3200">
                <a:solidFill>
                  <a:schemeClr val="tx1"/>
                </a:solidFill>
                <a:latin typeface="Calibri" pitchFamily="34" charset="0"/>
                <a:ea typeface="宋体" pitchFamily="2" charset="-122"/>
                <a:sym typeface="Calibri" pitchFamily="34" charset="0"/>
              </a:defRPr>
            </a:lvl1pPr>
            <a:lvl2pPr marL="457200" indent="0" algn="ctr" defTabSz="914400" rtl="0" eaLnBrk="1" fontAlgn="base" hangingPunct="1">
              <a:lnSpc>
                <a:spcPct val="100000"/>
              </a:lnSpc>
              <a:spcBef>
                <a:spcPct val="20000"/>
              </a:spcBef>
              <a:spcAft>
                <a:spcPct val="0"/>
              </a:spcAft>
              <a:buClrTx/>
              <a:buSzTx/>
              <a:buFont typeface="Arial" pitchFamily="34" charset="0"/>
              <a:buChar char="–"/>
              <a:defRPr lang="zh-CN" altLang="en-US" sz="2800">
                <a:solidFill>
                  <a:schemeClr val="tx1"/>
                </a:solidFill>
                <a:latin typeface="Calibri" pitchFamily="34" charset="0"/>
                <a:ea typeface="宋体" pitchFamily="2" charset="-122"/>
                <a:sym typeface="Calibri" pitchFamily="34" charset="0"/>
              </a:defRPr>
            </a:lvl2pPr>
            <a:lvl3pPr marL="914400" indent="0" algn="ctr" defTabSz="914400" rtl="0" eaLnBrk="1" fontAlgn="base" hangingPunct="1">
              <a:lnSpc>
                <a:spcPct val="100000"/>
              </a:lnSpc>
              <a:spcBef>
                <a:spcPct val="20000"/>
              </a:spcBef>
              <a:spcAft>
                <a:spcPct val="0"/>
              </a:spcAft>
              <a:buClrTx/>
              <a:buSzTx/>
              <a:buFont typeface="Arial" pitchFamily="34" charset="0"/>
              <a:buChar char="•"/>
              <a:defRPr lang="zh-CN" altLang="en-US" sz="2400">
                <a:solidFill>
                  <a:schemeClr val="tx1"/>
                </a:solidFill>
                <a:latin typeface="Calibri" pitchFamily="34" charset="0"/>
                <a:ea typeface="宋体" pitchFamily="2" charset="-122"/>
                <a:sym typeface="Calibri" pitchFamily="34" charset="0"/>
              </a:defRPr>
            </a:lvl3pPr>
            <a:lvl4pPr marL="1371600" indent="0" algn="ctr" defTabSz="914400" rtl="0" eaLnBrk="1" fontAlgn="base" hangingPunct="1">
              <a:lnSpc>
                <a:spcPct val="100000"/>
              </a:lnSpc>
              <a:spcBef>
                <a:spcPct val="20000"/>
              </a:spcBef>
              <a:spcAft>
                <a:spcPct val="0"/>
              </a:spcAft>
              <a:buClrTx/>
              <a:buSzTx/>
              <a:buFont typeface="Arial" pitchFamily="34" charset="0"/>
              <a:buChar char="–"/>
              <a:defRPr lang="zh-CN" altLang="en-US" sz="2000">
                <a:solidFill>
                  <a:schemeClr val="tx1"/>
                </a:solidFill>
                <a:latin typeface="Calibri" pitchFamily="34" charset="0"/>
                <a:ea typeface="宋体" pitchFamily="2" charset="-122"/>
                <a:sym typeface="Calibri" pitchFamily="34" charset="0"/>
              </a:defRPr>
            </a:lvl4pPr>
            <a:lvl5pPr marL="1828800" indent="0" algn="ctr" defTabSz="914400" rtl="0" eaLnBrk="1" fontAlgn="base" hangingPunct="1">
              <a:lnSpc>
                <a:spcPct val="100000"/>
              </a:lnSpc>
              <a:spcBef>
                <a:spcPct val="20000"/>
              </a:spcBef>
              <a:spcAft>
                <a:spcPct val="0"/>
              </a:spcAft>
              <a:buClrTx/>
              <a:buSzTx/>
              <a:buFont typeface="Arial" pitchFamily="34" charset="0"/>
              <a:buChar char="»"/>
              <a:defRPr lang="zh-CN" altLang="en-US" sz="2000">
                <a:solidFill>
                  <a:schemeClr val="tx1"/>
                </a:solidFill>
                <a:latin typeface="Calibri" pitchFamily="34" charset="0"/>
                <a:ea typeface="宋体" pitchFamily="2" charset="-122"/>
                <a:sym typeface="Calibri" pitchFamily="34" charset="0"/>
              </a:defRPr>
            </a:lvl5pPr>
          </a:lstStyle>
          <a:p>
            <a:pPr marL="342900" lvl="0" indent="-342900" algn="l" defTabSz="914400"/>
            <a:r>
              <a:rPr lang="zh-CN" altLang="en-US" b="1">
                <a:solidFill>
                  <a:srgbClr val="FF0000"/>
                </a:solidFill>
              </a:rPr>
              <a:t>皎皎空中孤月轮</a:t>
            </a:r>
            <a:endParaRPr lang="zh-CN" altLang="en-US" b="1">
              <a:solidFill>
                <a:srgbClr val="FF0000"/>
              </a:solidFill>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5121" name="文本占位符 30722" title=""/>
          <p:cNvSpPr>
            <a:spLocks noGrp="1"/>
          </p:cNvSpPr>
          <p:nvPr>
            <p:ph idx="1"/>
            <p:custDataLst>
              <p:tags r:id="rId3"/>
            </p:custDataLst>
          </p:nvPr>
        </p:nvSpPr>
        <p:spPr>
          <a:xfrm>
            <a:off x="457200" y="0"/>
            <a:ext cx="8229600" cy="6489700"/>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r>
              <a:rPr lang="en-US" altLang="zh-CN"/>
              <a:t>      </a:t>
            </a:r>
            <a:endParaRPr lang="en-US" altLang="zh-CN"/>
          </a:p>
          <a:p>
            <a:pPr marL="0" lvl="0" indent="0">
              <a:buNone/>
            </a:pPr>
            <a:r>
              <a:rPr lang="en-US" altLang="zh-CN"/>
              <a:t>       </a:t>
            </a:r>
            <a:r>
              <a:rPr lang="zh-CN" altLang="en-US"/>
              <a:t>春江涨潮，潮水势浩荡，与大海连成一片，一轮明月从海上升起，好像与潮水一起涌出来。月光照耀着春江，波光闪耀千万里，什么地方的春江没有明亮的月光。江水曲曲折折地绕着杂化飘香的原野流淌，月光照射着开遍鲜花的树林，好像有细密的雪珠在闪烁。空中流下象白霜一 样的月光，感觉不到它的飞过，它照得江畔的白沙看不见。江水、天空成一色，没有些微灰尘，只有明亮的一轮孤月高悬空中。</a:t>
            </a:r>
            <a:endParaRPr lang="zh-CN" altLang="en-US"/>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23553" name="图片 49153" title=""/>
          <p:cNvPicPr>
            <a:picLocks noChangeAspect="1"/>
          </p:cNvPicPr>
          <p:nvPr>
            <p:custDataLst>
              <p:tags r:id="rId4"/>
            </p:custDataLst>
          </p:nvPr>
        </p:nvPicPr>
        <p:blipFill>
          <a:blip r:embed="rId3"/>
          <a:stretch>
            <a:fillRect/>
          </a:stretch>
        </p:blipFill>
        <p:spPr>
          <a:xfrm>
            <a:off x="576263" y="0"/>
            <a:ext cx="7740650" cy="5768975"/>
          </a:xfrm>
          <a:prstGeom prst="rect">
            <a:avLst/>
          </a:prstGeom>
          <a:noFill/>
          <a:ln>
            <a:noFill/>
            <a:miter lim="800000"/>
          </a:ln>
        </p:spPr>
      </p:pic>
      <p:sp>
        <p:nvSpPr>
          <p:cNvPr id="23554" name="文本占位符 49154" title=""/>
          <p:cNvSpPr>
            <a:spLocks noGrp="1"/>
          </p:cNvSpPr>
          <p:nvPr>
            <p:ph idx="1"/>
            <p:custDataLst>
              <p:tags r:id="rId5"/>
            </p:custDataLst>
          </p:nvPr>
        </p:nvSpPr>
        <p:spPr>
          <a:xfrm>
            <a:off x="358775" y="5924550"/>
            <a:ext cx="8229600" cy="933450"/>
          </a:xfrm>
          <a:prstGeom prst="rect">
            <a:avLst/>
          </a:prstGeom>
          <a:noFill/>
          <a:ln>
            <a:noFill/>
            <a:miter lim="800000"/>
          </a:ln>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rPr lang="zh-CN" altLang="en-US" b="1">
                <a:solidFill>
                  <a:srgbClr val="FF0000"/>
                </a:solidFill>
              </a:rPr>
              <a:t>何处春江无明月？</a:t>
            </a:r>
            <a:endParaRPr lang="zh-CN" altLang="en-US" b="1">
              <a:solidFill>
                <a:srgbClr val="FF0000"/>
              </a:solidFill>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24577" name="Picture 2" title="">
            <a:hlinkClick r:id="rId5" action="ppaction://hlinkfile"/>
          </p:cNvPr>
          <p:cNvPicPr>
            <a:picLocks noChangeAspect="1"/>
          </p:cNvPicPr>
          <p:nvPr>
            <p:custDataLst>
              <p:tags r:id="rId4"/>
            </p:custDataLst>
          </p:nvPr>
        </p:nvPicPr>
        <p:blipFill>
          <a:blip r:embed="rId3"/>
          <a:stretch>
            <a:fillRect/>
          </a:stretch>
        </p:blipFill>
        <p:spPr>
          <a:xfrm>
            <a:off x="9525" y="0"/>
            <a:ext cx="9144000" cy="6858000"/>
          </a:xfrm>
          <a:prstGeom prst="rect">
            <a:avLst/>
          </a:prstGeom>
          <a:noFill/>
          <a:ln>
            <a:noFill/>
            <a:miter lim="800000"/>
          </a:ln>
        </p:spPr>
      </p:pic>
      <p:sp>
        <p:nvSpPr>
          <p:cNvPr id="24578" name="TextBox 3" title=""/>
          <p:cNvSpPr/>
          <p:nvPr>
            <p:custDataLst>
              <p:tags r:id="rId6"/>
            </p:custDataLst>
          </p:nvPr>
        </p:nvSpPr>
        <p:spPr>
          <a:xfrm>
            <a:off x="1295400" y="5842000"/>
            <a:ext cx="6985000" cy="7016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4000" b="1">
                <a:solidFill>
                  <a:srgbClr val="FF0000"/>
                </a:solidFill>
                <a:latin typeface="华文行楷" pitchFamily="2" charset="-122"/>
                <a:ea typeface="华文行楷" pitchFamily="2" charset="-122"/>
                <a:sym typeface="华文行楷" pitchFamily="2" charset="-122"/>
              </a:rPr>
              <a:t>艳艳随波千万里</a:t>
            </a:r>
            <a:endParaRPr lang="zh-CN" altLang="en-US"/>
          </a:p>
        </p:txBody>
      </p:sp>
      <p:pic>
        <p:nvPicPr>
          <p:cNvPr id="2" name="Picture 2"/>
          <p:cNvPicPr>
            <a:picLocks noChangeAspect="1"/>
          </p:cNvPicPr>
          <p:nvPr>
            <p:custDataLst>
              <p:tags r:id="rId8"/>
            </p:custDataLst>
          </p:nvPr>
        </p:nvPicPr>
        <p:blipFill>
          <a:blip r:embed="rId7"/>
          <a:stretch>
            <a:fillRect/>
          </a:stretch>
        </p:blipFill>
        <p:spPr>
          <a:xfrm flipH="1">
            <a:off x="11493500" y="12268200"/>
            <a:ext cx="0" cy="0"/>
          </a:xfrm>
          <a:prstGeom prst="rect">
            <a:avLst/>
          </a:prstGeom>
          <a:ln>
            <a:noFill/>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5601" name="内容占位符 37890" title=""/>
          <p:cNvSpPr>
            <a:spLocks noGrp="1"/>
          </p:cNvSpPr>
          <p:nvPr>
            <p:ph idx="1"/>
            <p:custDataLst>
              <p:tags r:id="rId3"/>
            </p:custDataLst>
          </p:nvPr>
        </p:nvSpPr>
        <p:spPr>
          <a:xfrm>
            <a:off x="457200" y="908050"/>
            <a:ext cx="8229600" cy="521811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endParaRPr lang="zh-CN" altLang="en-US"/>
          </a:p>
          <a:p>
            <a:pPr marL="0" lvl="0" indent="0">
              <a:buNone/>
            </a:pPr>
            <a:r>
              <a:rPr lang="zh-CN" altLang="en-US"/>
              <a:t>示例</a:t>
            </a:r>
            <a:r>
              <a:rPr lang="en-US" altLang="zh-CN"/>
              <a:t>1</a:t>
            </a:r>
            <a:r>
              <a:rPr lang="zh-CN" altLang="en-US"/>
              <a:t>：月照花林皆是霰：</a:t>
            </a:r>
            <a:endParaRPr lang="zh-CN" altLang="en-US"/>
          </a:p>
          <a:p>
            <a:pPr marL="0" lvl="0" indent="0">
              <a:buNone/>
            </a:pPr>
            <a:r>
              <a:rPr lang="en-US" altLang="zh-CN"/>
              <a:t>       </a:t>
            </a:r>
            <a:r>
              <a:rPr lang="zh-CN" altLang="en-US"/>
              <a:t>月亮照在花林中，花上就像附着着一层薄薄的“霰”，就是小雪珠，一下子把无形的月光写得有形了，似乎我们一伸手，就能感觉到月光落在手上，</a:t>
            </a:r>
            <a:r>
              <a:rPr lang="zh-CN" altLang="en-US">
                <a:solidFill>
                  <a:srgbClr val="FF0000"/>
                </a:solidFill>
              </a:rPr>
              <a:t>那当然很浪漫，优美。</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1">
                                            <p:txEl>
                                              <p:charRg st="9" end="85"/>
                                            </p:txEl>
                                          </p:spTgt>
                                        </p:tgtEl>
                                        <p:attrNameLst>
                                          <p:attrName>style.visibility</p:attrName>
                                        </p:attrNameLst>
                                      </p:cBhvr>
                                      <p:to>
                                        <p:strVal val="visible"/>
                                      </p:to>
                                    </p:set>
                                    <p:anim calcmode="lin" valueType="num">
                                      <p:cBhvr additive="base">
                                        <p:cTn id="7" dur="500" fill="hold"/>
                                        <p:tgtEl>
                                          <p:spTgt spid="25601">
                                            <p:txEl>
                                              <p:charRg st="9" end="8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1">
                                            <p:txEl>
                                              <p:charRg st="9" end="8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6625" name="内容占位符 40962" title=""/>
          <p:cNvSpPr>
            <a:spLocks noGrp="1"/>
          </p:cNvSpPr>
          <p:nvPr>
            <p:ph idx="1"/>
            <p:custDataLst>
              <p:tags r:id="rId3"/>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r>
              <a:rPr lang="zh-CN" altLang="en-US"/>
              <a:t>示例</a:t>
            </a:r>
            <a:r>
              <a:rPr lang="en-US" altLang="zh-CN"/>
              <a:t>2</a:t>
            </a:r>
            <a:r>
              <a:rPr lang="zh-CN" altLang="en-US"/>
              <a:t>：空中流霜不觉飞：</a:t>
            </a:r>
            <a:endParaRPr lang="zh-CN" altLang="en-US"/>
          </a:p>
          <a:p>
            <a:pPr marL="0" lvl="0" indent="0">
              <a:buNone/>
            </a:pPr>
            <a:r>
              <a:rPr lang="en-US" altLang="zh-CN"/>
              <a:t>        </a:t>
            </a:r>
            <a:r>
              <a:rPr lang="zh-CN" altLang="en-US"/>
              <a:t>月色如飞霜，清凉凉扑面而来，轻轻地、柔柔地落满江面、大地还有诗人的全身，清新、皎洁而不失灵动，月光与沙洲上的白沙浑然一体，已经辨不出沙洲之白了。</a:t>
            </a:r>
            <a:r>
              <a:rPr lang="zh-CN" altLang="en-US">
                <a:solidFill>
                  <a:srgbClr val="FF0000"/>
                </a:solidFill>
              </a:rPr>
              <a:t>让人沉醉、痴迷，岂不浪漫？</a:t>
            </a:r>
            <a:r>
              <a:rPr lang="zh-CN" altLang="en-US"/>
              <a:t> 也很朦胧美。</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5">
                                            <p:txEl>
                                              <p:charRg st="9" end="102"/>
                                            </p:txEl>
                                          </p:spTgt>
                                        </p:tgtEl>
                                        <p:attrNameLst>
                                          <p:attrName>style.visibility</p:attrName>
                                        </p:attrNameLst>
                                      </p:cBhvr>
                                      <p:to>
                                        <p:strVal val="visible"/>
                                      </p:to>
                                    </p:set>
                                    <p:anim calcmode="lin" valueType="num">
                                      <p:cBhvr additive="base">
                                        <p:cTn id="7" dur="500" fill="hold"/>
                                        <p:tgtEl>
                                          <p:spTgt spid="26625">
                                            <p:txEl>
                                              <p:charRg st="9" end="10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5">
                                            <p:txEl>
                                              <p:charRg st="9" end="10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7649" name="内容占位符 41986" title=""/>
          <p:cNvSpPr>
            <a:spLocks noGrp="1"/>
          </p:cNvSpPr>
          <p:nvPr>
            <p:ph idx="1"/>
            <p:custDataLst>
              <p:tags r:id="rId3"/>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lnSpc>
                <a:spcPct val="90000"/>
              </a:lnSpc>
              <a:buNone/>
            </a:pPr>
            <a:r>
              <a:rPr lang="zh-CN" altLang="en-US"/>
              <a:t>示例</a:t>
            </a:r>
            <a:r>
              <a:rPr lang="en-US" altLang="zh-CN"/>
              <a:t>3</a:t>
            </a:r>
            <a:r>
              <a:rPr lang="zh-CN" altLang="en-US"/>
              <a:t>：江天一色无纤尘，皎皎空中孤月轮：</a:t>
            </a:r>
            <a:endParaRPr lang="zh-CN" altLang="en-US"/>
          </a:p>
          <a:p>
            <a:pPr marL="0" lvl="0" indent="0">
              <a:lnSpc>
                <a:spcPct val="90000"/>
              </a:lnSpc>
              <a:buNone/>
            </a:pPr>
            <a:r>
              <a:rPr lang="en-US" altLang="zh-CN"/>
              <a:t>        </a:t>
            </a:r>
            <a:r>
              <a:rPr lang="zh-CN" altLang="en-US"/>
              <a:t>江水、天空成一色，没有些微灰尘，只有明亮的一轮孤月高悬空中，我读出的不是浪漫，而是一个人的孤独。</a:t>
            </a:r>
            <a:r>
              <a:rPr lang="zh-CN" altLang="en-US">
                <a:solidFill>
                  <a:srgbClr val="FF0000"/>
                </a:solidFill>
              </a:rPr>
              <a:t>我读到的情景是：</a:t>
            </a:r>
            <a:r>
              <a:rPr lang="zh-CN" altLang="en-US"/>
              <a:t>应该在初春季节，还比较寒冷，抒情主人公一个人静静地伫立在长江边上，一会儿仰头望月，一会儿低头观水。由这孤独的月和流淌的春水，他想到了家乡，于是心中充满了忧伤 ，所以写得凄美，</a:t>
            </a:r>
            <a:r>
              <a:rPr lang="zh-CN" altLang="en-US">
                <a:solidFill>
                  <a:srgbClr val="FF0000"/>
                </a:solidFill>
              </a:rPr>
              <a:t>而不是浪漫。</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49">
                                            <p:txEl>
                                              <p:charRg st="17" end="160"/>
                                            </p:txEl>
                                          </p:spTgt>
                                        </p:tgtEl>
                                        <p:attrNameLst>
                                          <p:attrName>style.visibility</p:attrName>
                                        </p:attrNameLst>
                                      </p:cBhvr>
                                      <p:to>
                                        <p:strVal val="visible"/>
                                      </p:to>
                                    </p:set>
                                    <p:anim calcmode="lin" valueType="num">
                                      <p:cBhvr additive="base">
                                        <p:cTn id="7" dur="500" fill="hold"/>
                                        <p:tgtEl>
                                          <p:spTgt spid="27649">
                                            <p:txEl>
                                              <p:charRg st="17" end="16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49">
                                            <p:txEl>
                                              <p:charRg st="17" end="1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8673" name="内容占位符 43010" title=""/>
          <p:cNvSpPr>
            <a:spLocks noGrp="1"/>
          </p:cNvSpPr>
          <p:nvPr>
            <p:ph idx="1"/>
            <p:custDataLst>
              <p:tags r:id="rId3"/>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endParaRPr lang="zh-CN" altLang="en-US"/>
          </a:p>
          <a:p>
            <a:pPr marL="0" lvl="0" indent="0">
              <a:buNone/>
            </a:pPr>
            <a:endParaRPr lang="zh-CN" altLang="en-US"/>
          </a:p>
          <a:p>
            <a:pPr marL="0" lvl="0" indent="0">
              <a:buNone/>
            </a:pPr>
            <a:r>
              <a:rPr lang="zh-CN" altLang="en-US"/>
              <a:t>示例</a:t>
            </a:r>
            <a:r>
              <a:rPr lang="en-US" altLang="zh-CN"/>
              <a:t>4</a:t>
            </a:r>
            <a:r>
              <a:rPr lang="zh-CN" altLang="en-US"/>
              <a:t>：春江潮水连海平：</a:t>
            </a:r>
            <a:endParaRPr lang="zh-CN" altLang="en-US"/>
          </a:p>
          <a:p>
            <a:pPr marL="0" lvl="0" indent="0">
              <a:buNone/>
            </a:pPr>
            <a:r>
              <a:rPr lang="en-US" altLang="zh-CN"/>
              <a:t>      </a:t>
            </a:r>
            <a:r>
              <a:rPr lang="zh-CN" altLang="en-US">
                <a:solidFill>
                  <a:srgbClr val="FF0000"/>
                </a:solidFill>
              </a:rPr>
              <a:t>浪漫的地方</a:t>
            </a:r>
            <a:r>
              <a:rPr lang="zh-CN" altLang="en-US"/>
              <a:t>往往是安静的，这里写的很波澜壮阔，恰没有浪漫的气氛。且春潮应该是带有寒意的，</a:t>
            </a:r>
            <a:r>
              <a:rPr lang="zh-CN" altLang="en-US">
                <a:solidFill>
                  <a:srgbClr val="FF0000"/>
                </a:solidFill>
              </a:rPr>
              <a:t>所以不浪漫。</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3">
                                            <p:txEl>
                                              <p:charRg st="9" end="53"/>
                                            </p:txEl>
                                          </p:spTgt>
                                        </p:tgtEl>
                                        <p:attrNameLst>
                                          <p:attrName>style.visibility</p:attrName>
                                        </p:attrNameLst>
                                      </p:cBhvr>
                                      <p:to>
                                        <p:strVal val="visible"/>
                                      </p:to>
                                    </p:set>
                                    <p:anim calcmode="lin" valueType="num">
                                      <p:cBhvr additive="base">
                                        <p:cTn id="7" dur="500" fill="hold"/>
                                        <p:tgtEl>
                                          <p:spTgt spid="28673">
                                            <p:txEl>
                                              <p:charRg st="9" end="5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3">
                                            <p:txEl>
                                              <p:charRg st="9" end="5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29697" name="内容占位符 45058" title=""/>
          <p:cNvSpPr>
            <a:spLocks noGrp="1"/>
          </p:cNvSpPr>
          <p:nvPr>
            <p:ph idx="1"/>
            <p:custDataLst>
              <p:tags r:id="rId3"/>
            </p:custDataLst>
          </p:nvPr>
        </p:nvSpPr>
        <p:spPr>
          <a:xfrm>
            <a:off x="457200" y="1600200"/>
            <a:ext cx="8229600" cy="4525963"/>
          </a:xfrm>
          <a:prstGeom prst="rect">
            <a:avLst/>
          </a:prstGeom>
        </p:spPr>
        <p:txBody>
          <a:bodyPr vert="horz"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rtl="0" hangingPunct="0">
              <a:spcAft>
                <a:spcPct val="0"/>
              </a:spcAft>
              <a:buNone/>
            </a:pPr>
            <a:endParaRPr lang="zh-CN" altLang="en-US" baseline="0">
              <a:sym typeface="宋体" pitchFamily="2" charset="-122"/>
            </a:endParaRPr>
          </a:p>
          <a:p>
            <a:pPr marL="0" lvl="0" indent="0" rtl="0" hangingPunct="0">
              <a:spcAft>
                <a:spcPct val="0"/>
              </a:spcAft>
              <a:buNone/>
            </a:pPr>
            <a:endParaRPr lang="zh-CN" altLang="en-US" baseline="0">
              <a:sym typeface="宋体" pitchFamily="2" charset="-122"/>
            </a:endParaRPr>
          </a:p>
          <a:p>
            <a:pPr marL="0" lvl="0" indent="0" rtl="0" hangingPunct="0">
              <a:spcAft>
                <a:spcPct val="0"/>
              </a:spcAft>
              <a:buNone/>
            </a:pPr>
            <a:r>
              <a:rPr lang="zh-CN" altLang="en-US" sz="3200" spc="0" baseline="0">
                <a:sym typeface="宋体" pitchFamily="2" charset="-122"/>
              </a:rPr>
              <a:t>示例</a:t>
            </a:r>
            <a:r>
              <a:rPr lang="en-US" altLang="zh-CN" sz="3200" spc="0" baseline="0">
                <a:sym typeface="宋体" pitchFamily="2" charset="-122"/>
              </a:rPr>
              <a:t>5</a:t>
            </a:r>
            <a:r>
              <a:rPr lang="zh-CN" altLang="en-US" sz="3200" spc="0" baseline="0">
                <a:sym typeface="宋体" pitchFamily="2" charset="-122"/>
              </a:rPr>
              <a:t>：</a:t>
            </a:r>
            <a:r>
              <a:rPr lang="zh-CN" altLang="en-US" sz="3200" spc="0" baseline="0"/>
              <a:t>汀上白沙看不见：</a:t>
            </a:r>
            <a:endParaRPr lang="zh-CN" altLang="en-US" baseline="0"/>
          </a:p>
          <a:p>
            <a:pPr marL="342900" lvl="0" indent="-342900" rtl="0" hangingPunct="0">
              <a:spcAft>
                <a:spcPct val="0"/>
              </a:spcAft>
              <a:buNone/>
            </a:pPr>
            <a:r>
              <a:rPr lang="zh-CN" altLang="en-US" sz="3200" spc="0" baseline="0"/>
              <a:t>    </a:t>
            </a:r>
            <a:r>
              <a:rPr lang="en-US" altLang="zh-CN" sz="3200" spc="0" baseline="0"/>
              <a:t>     </a:t>
            </a:r>
            <a:r>
              <a:rPr lang="zh-CN" altLang="en-US" sz="3200" spc="0" baseline="0"/>
              <a:t>什么都看不见，太朦胧了，</a:t>
            </a:r>
            <a:r>
              <a:rPr lang="zh-CN" altLang="en-US" sz="3200" spc="0" baseline="0">
                <a:solidFill>
                  <a:srgbClr val="FF0000"/>
                </a:solidFill>
              </a:rPr>
              <a:t>谈不上浪漫，</a:t>
            </a:r>
            <a:r>
              <a:rPr lang="zh-CN" altLang="en-US" sz="3200" spc="0" baseline="0"/>
              <a:t>只是唯美。</a:t>
            </a:r>
            <a:endParaRPr lang="zh-CN" altLang="en-US" baseline="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7">
                                            <p:txEl>
                                              <p:charRg st="9" end="37"/>
                                            </p:txEl>
                                          </p:spTgt>
                                        </p:tgtEl>
                                        <p:attrNameLst>
                                          <p:attrName>style.visibility</p:attrName>
                                        </p:attrNameLst>
                                      </p:cBhvr>
                                      <p:to>
                                        <p:strVal val="visible"/>
                                      </p:to>
                                    </p:set>
                                    <p:anim calcmode="lin" valueType="num">
                                      <p:cBhvr additive="base">
                                        <p:cTn id="7" dur="500" fill="hold"/>
                                        <p:tgtEl>
                                          <p:spTgt spid="29697">
                                            <p:txEl>
                                              <p:charRg st="9" end="3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7">
                                            <p:txEl>
                                              <p:charRg st="9" end="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30721" name="内容占位符 46082" title=""/>
          <p:cNvSpPr>
            <a:spLocks noGrp="1"/>
          </p:cNvSpPr>
          <p:nvPr>
            <p:ph idx="1"/>
            <p:custDataLst>
              <p:tags r:id="rId3"/>
            </p:custDataLst>
          </p:nvPr>
        </p:nvSpPr>
        <p:spPr>
          <a:xfrm>
            <a:off x="457200" y="1600200"/>
            <a:ext cx="8229600"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r>
              <a:rPr lang="zh-CN" altLang="en-US"/>
              <a:t>示例</a:t>
            </a:r>
            <a:r>
              <a:rPr lang="en-US" altLang="zh-CN"/>
              <a:t>6</a:t>
            </a:r>
            <a:r>
              <a:rPr lang="zh-CN" altLang="en-US"/>
              <a:t>：</a:t>
            </a:r>
            <a:endParaRPr lang="zh-CN" altLang="en-US"/>
          </a:p>
          <a:p>
            <a:pPr marL="0" lvl="0" indent="0">
              <a:buNone/>
            </a:pPr>
            <a:r>
              <a:rPr lang="en-US" altLang="zh-CN"/>
              <a:t>     </a:t>
            </a:r>
            <a:r>
              <a:rPr lang="zh-CN" altLang="en-US"/>
              <a:t>全诗既用“霰”写花，又用“霜”写月色，</a:t>
            </a:r>
            <a:endParaRPr lang="zh-CN" altLang="en-US"/>
          </a:p>
          <a:p>
            <a:pPr marL="0" lvl="0" indent="0">
              <a:buNone/>
            </a:pPr>
            <a:r>
              <a:rPr lang="en-US" altLang="zh-CN"/>
              <a:t>      </a:t>
            </a:r>
            <a:r>
              <a:rPr lang="zh-CN" altLang="en-US"/>
              <a:t>这些景象给人的感觉都是寒意，作者是不是感觉到一丝的寒意，才有如此体会，倘若有寒意，</a:t>
            </a:r>
            <a:r>
              <a:rPr lang="zh-CN" altLang="en-US">
                <a:solidFill>
                  <a:srgbClr val="FF0000"/>
                </a:solidFill>
              </a:rPr>
              <a:t>定驱散了它的浪漫。</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1">
                                            <p:txEl>
                                              <p:charRg st="19" end="56"/>
                                            </p:txEl>
                                          </p:spTgt>
                                        </p:tgtEl>
                                        <p:attrNameLst>
                                          <p:attrName>style.visibility</p:attrName>
                                        </p:attrNameLst>
                                      </p:cBhvr>
                                      <p:to>
                                        <p:strVal val="visible"/>
                                      </p:to>
                                    </p:set>
                                    <p:anim calcmode="lin" valueType="num">
                                      <p:cBhvr additive="base">
                                        <p:cTn id="7" dur="500" fill="hold"/>
                                        <p:tgtEl>
                                          <p:spTgt spid="30721">
                                            <p:txEl>
                                              <p:charRg st="19" end="5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1">
                                            <p:txEl>
                                              <p:charRg st="19" end="5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31745" name="内容占位符 44034" title=""/>
          <p:cNvSpPr>
            <a:spLocks noGrp="1"/>
          </p:cNvSpPr>
          <p:nvPr>
            <p:ph idx="1"/>
            <p:custDataLst>
              <p:tags r:id="rId3"/>
            </p:custDataLst>
          </p:nvPr>
        </p:nvSpPr>
        <p:spPr>
          <a:xfrm>
            <a:off x="457200" y="584200"/>
            <a:ext cx="8229600" cy="59356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r>
              <a:rPr lang="en-US" altLang="zh-CN"/>
              <a:t>                         </a:t>
            </a:r>
            <a:r>
              <a:rPr lang="en-US" altLang="zh-CN" sz="2800"/>
              <a:t>  </a:t>
            </a:r>
            <a:r>
              <a:rPr lang="zh-CN" altLang="en-US" sz="2800" b="1">
                <a:solidFill>
                  <a:srgbClr val="FF0000"/>
                </a:solidFill>
              </a:rPr>
              <a:t>写景到底浪不浪漫？</a:t>
            </a:r>
            <a:endParaRPr lang="en-US" altLang="zh-CN" sz="2800" b="1">
              <a:solidFill>
                <a:srgbClr val="FF0000"/>
              </a:solidFill>
            </a:endParaRPr>
          </a:p>
          <a:p>
            <a:pPr marL="0" lvl="0" indent="0">
              <a:buNone/>
            </a:pPr>
            <a:r>
              <a:rPr lang="en-US" altLang="zh-CN" sz="2800"/>
              <a:t>      </a:t>
            </a:r>
            <a:r>
              <a:rPr lang="zh-CN" altLang="en-US" sz="2800"/>
              <a:t>问题小总：“在这中国水墨画般的艺术境界中，月色沐浴中，除了月光，一切都是朦胧的，岸上的花，水中的船，缥缈遥远。但我突然又有了一种孤独感，感觉到无论月还是人都是孤独的。”</a:t>
            </a:r>
            <a:endParaRPr lang="zh-CN" altLang="en-US" sz="2800"/>
          </a:p>
          <a:p>
            <a:pPr marL="0" lvl="0" indent="0">
              <a:buNone/>
            </a:pPr>
            <a:r>
              <a:rPr lang="en-US" altLang="zh-CN" sz="2800">
                <a:solidFill>
                  <a:srgbClr val="FF0000"/>
                </a:solidFill>
              </a:rPr>
              <a:t>       </a:t>
            </a:r>
            <a:r>
              <a:rPr lang="zh-CN" altLang="en-US" sz="2800">
                <a:solidFill>
                  <a:srgbClr val="FF0000"/>
                </a:solidFill>
              </a:rPr>
              <a:t>所以说它唯美是肯定的，说它浪漫也可以，但绝不是电影中经典的“花前月下”　式甜甜蜜蜜的浪漫，它带点苦味。</a:t>
            </a:r>
            <a:endParaRPr lang="zh-CN" altLang="en-US" sz="2800">
              <a:solidFill>
                <a:srgbClr val="FF0000"/>
              </a:solidFill>
            </a:endParaRPr>
          </a:p>
          <a:p>
            <a:pPr marL="0" lvl="0" indent="0">
              <a:buNone/>
            </a:pPr>
            <a:r>
              <a:rPr lang="en-US" altLang="zh-CN" sz="2800">
                <a:solidFill>
                  <a:srgbClr val="FF0000"/>
                </a:solidFill>
              </a:rPr>
              <a:t>       </a:t>
            </a:r>
            <a:r>
              <a:rPr lang="zh-CN" altLang="en-US" sz="2800">
                <a:solidFill>
                  <a:srgbClr val="FF0000"/>
                </a:solidFill>
              </a:rPr>
              <a:t>也可以说它不浪漫，毕竟再怎么唯美，空中挂着的是一轮永恒的孤月。</a:t>
            </a:r>
            <a:r>
              <a:rPr lang="zh-CN" altLang="en-US" sz="2800"/>
              <a:t>　 </a:t>
            </a: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5">
                                            <p:txEl>
                                              <p:charRg st="83" end="135"/>
                                            </p:txEl>
                                          </p:spTgt>
                                        </p:tgtEl>
                                        <p:attrNameLst>
                                          <p:attrName>style.visibility</p:attrName>
                                        </p:attrNameLst>
                                      </p:cBhvr>
                                      <p:to>
                                        <p:strVal val="visible"/>
                                      </p:to>
                                    </p:set>
                                    <p:anim calcmode="lin" valueType="num">
                                      <p:cBhvr additive="base">
                                        <p:cTn id="7" dur="500" fill="hold"/>
                                        <p:tgtEl>
                                          <p:spTgt spid="31745">
                                            <p:txEl>
                                              <p:charRg st="83" end="13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5">
                                            <p:txEl>
                                              <p:charRg st="83" end="1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32769" name="Picture 3" title=""/>
          <p:cNvPicPr>
            <a:picLocks noChangeAspect="1"/>
          </p:cNvPicPr>
          <p:nvPr>
            <p:custDataLst>
              <p:tags r:id="rId4"/>
            </p:custDataLst>
          </p:nvPr>
        </p:nvPicPr>
        <p:blipFill>
          <a:blip r:embed="rId3"/>
          <a:stretch>
            <a:fillRect/>
          </a:stretch>
        </p:blipFill>
        <p:spPr>
          <a:xfrm>
            <a:off x="0" y="0"/>
            <a:ext cx="2557463" cy="6858000"/>
          </a:xfrm>
          <a:prstGeom prst="rect">
            <a:avLst/>
          </a:prstGeom>
          <a:noFill/>
          <a:ln>
            <a:noFill/>
            <a:miter lim="800000"/>
          </a:ln>
        </p:spPr>
      </p:pic>
      <p:sp>
        <p:nvSpPr>
          <p:cNvPr id="32770" name="矩形 2" title=""/>
          <p:cNvSpPr/>
          <p:nvPr>
            <p:custDataLst>
              <p:tags r:id="rId5"/>
            </p:custDataLst>
          </p:nvPr>
        </p:nvSpPr>
        <p:spPr>
          <a:xfrm>
            <a:off x="814388" y="500063"/>
            <a:ext cx="7615237" cy="1568450"/>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b="1">
                <a:solidFill>
                  <a:srgbClr val="FF0000"/>
                </a:solidFill>
              </a:rPr>
              <a:t>思考四、</a:t>
            </a:r>
            <a:r>
              <a:rPr lang="zh-CN" altLang="en-US" sz="3200"/>
              <a:t>面对良辰美景，引发了作者的遐想，作者提出了什么样的问题？睹月思情，引发了作者怎样的人生思考？</a:t>
            </a:r>
            <a:endParaRPr lang="zh-CN" altLang="en-US" sz="3200"/>
          </a:p>
        </p:txBody>
      </p:sp>
      <p:sp>
        <p:nvSpPr>
          <p:cNvPr id="32771" name="矩形 3" title=""/>
          <p:cNvSpPr/>
          <p:nvPr>
            <p:custDataLst>
              <p:tags r:id="rId6"/>
            </p:custDataLst>
          </p:nvPr>
        </p:nvSpPr>
        <p:spPr>
          <a:xfrm>
            <a:off x="682625" y="2243138"/>
            <a:ext cx="8461375" cy="3884612"/>
          </a:xfrm>
          <a:prstGeom prst="rect">
            <a:avLst/>
          </a:prstGeom>
          <a:noFill/>
          <a:ln>
            <a:noFill/>
            <a:miter lim="800000"/>
          </a:ln>
        </p:spPr>
        <p:txBody>
          <a:bodyPr wrap="square"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80000"/>
              </a:lnSpc>
            </a:pPr>
            <a:r>
              <a:rPr lang="zh-CN" altLang="en-US" sz="2800" b="1"/>
              <a:t>明确： </a:t>
            </a:r>
            <a:r>
              <a:rPr lang="zh-CN" altLang="en-US" sz="2800"/>
              <a:t>“江畔何人初见月，江月何年初照人？”</a:t>
            </a:r>
            <a:endParaRPr lang="zh-CN" altLang="en-US" sz="2800" b="1">
              <a:solidFill>
                <a:srgbClr val="FF0000"/>
              </a:solidFill>
              <a:latin typeface="黑体" pitchFamily="49" charset="-122"/>
              <a:ea typeface="黑体" pitchFamily="49" charset="-122"/>
            </a:endParaRPr>
          </a:p>
          <a:p>
            <a:pPr lvl="0">
              <a:lnSpc>
                <a:spcPct val="80000"/>
              </a:lnSpc>
            </a:pPr>
            <a:r>
              <a:rPr lang="zh-CN" altLang="en-US" sz="3600" b="1">
                <a:solidFill>
                  <a:srgbClr val="FF0000"/>
                </a:solidFill>
                <a:latin typeface="黑体" pitchFamily="49" charset="-122"/>
                <a:ea typeface="黑体" pitchFamily="49" charset="-122"/>
              </a:rPr>
              <a:t>  </a:t>
            </a:r>
            <a:r>
              <a:rPr lang="zh-CN" altLang="en-US" sz="3200" b="1">
                <a:solidFill>
                  <a:srgbClr val="FF0000"/>
                </a:solidFill>
                <a:latin typeface="黑体" pitchFamily="49" charset="-122"/>
                <a:ea typeface="黑体" pitchFamily="49" charset="-122"/>
              </a:rPr>
              <a:t>讲解： 诗人神思飞跃，但又紧紧联系着人生，探索着人生的哲理与宇宙的奥秘。这种对于宇宙生成、人类本源的探索，古已有之，且都不得其解，成为人类恒久探讨的哲学命题。诗人自然也没有找到答案，但作者的思想没有陷入前人窠臼，而是又转入对人类在宇宙间生存状态的思考：宇宙永恒，明月常在；而生命呢，就个体而言何其短暂。</a:t>
            </a:r>
            <a:endParaRPr lang="zh-CN" altLang="en-US" sz="3200" b="1">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linds(horizontal)">
                                      <p:cBhvr>
                                        <p:cTn id="7" dur="500"/>
                                        <p:tgtEl>
                                          <p:spTgt spid="3277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blinds(horizontal)">
                                      <p:cBhvr>
                                        <p:cTn id="12"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6145" name="文本占位符 31746" title=""/>
          <p:cNvSpPr>
            <a:spLocks noGrp="1"/>
          </p:cNvSpPr>
          <p:nvPr>
            <p:ph idx="1"/>
            <p:custDataLst>
              <p:tags r:id="rId3"/>
            </p:custDataLst>
          </p:nvPr>
        </p:nvSpPr>
        <p:spPr>
          <a:xfrm>
            <a:off x="457200" y="1600200"/>
            <a:ext cx="8229600" cy="4525963"/>
          </a:xfrm>
          <a:prstGeom prst="rect">
            <a:avLst/>
          </a:prstGeom>
        </p:spPr>
        <p:txBody>
          <a:bodyPr vert="horz" anchor="t" anchorCtr="0">
            <a:normAutofit/>
          </a:bodyPr>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rtl="0" hangingPunct="0">
              <a:spcAft>
                <a:spcPct val="0"/>
              </a:spcAft>
              <a:buNone/>
            </a:pPr>
            <a:r>
              <a:rPr lang="en-US" altLang="zh-CN" sz="3200" spc="0" baseline="0"/>
              <a:t>        </a:t>
            </a:r>
            <a:r>
              <a:rPr lang="zh-CN" altLang="en-US" sz="3200" spc="0" baseline="0"/>
              <a:t>江边上什么人最初看见月亮，江 上的月亮哪一年最初照耀着人？人生一代代地天穷无尽，只有江上的月亮一年年地总是相像。不知江上的月亮照耀着什么人，只见长江不断地 输送着流水。</a:t>
            </a:r>
            <a:endParaRPr lang="zh-CN" altLang="en-US" baseline="0"/>
          </a:p>
          <a:p>
            <a:pPr marL="342900" lvl="0" indent="-342900" rtl="0" hangingPunct="0">
              <a:spcAft>
                <a:spcPct val="0"/>
              </a:spcAft>
            </a:pPr>
            <a:endParaRPr lang="zh-CN" altLang="en-US" baseline="0"/>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33793" name="Picture 3" title=""/>
          <p:cNvPicPr>
            <a:picLocks noChangeAspect="1"/>
          </p:cNvPicPr>
          <p:nvPr>
            <p:custDataLst>
              <p:tags r:id="rId4"/>
            </p:custDataLst>
          </p:nvPr>
        </p:nvPicPr>
        <p:blipFill>
          <a:blip r:embed="rId3"/>
          <a:stretch>
            <a:fillRect/>
          </a:stretch>
        </p:blipFill>
        <p:spPr>
          <a:xfrm>
            <a:off x="0" y="0"/>
            <a:ext cx="2557463" cy="6858000"/>
          </a:xfrm>
          <a:prstGeom prst="rect">
            <a:avLst/>
          </a:prstGeom>
          <a:noFill/>
          <a:ln>
            <a:noFill/>
            <a:miter lim="800000"/>
          </a:ln>
        </p:spPr>
      </p:pic>
      <p:sp>
        <p:nvSpPr>
          <p:cNvPr id="33794" name="矩形 2" title=""/>
          <p:cNvSpPr/>
          <p:nvPr>
            <p:custDataLst>
              <p:tags r:id="rId5"/>
            </p:custDataLst>
          </p:nvPr>
        </p:nvSpPr>
        <p:spPr>
          <a:xfrm>
            <a:off x="646113" y="1000125"/>
            <a:ext cx="8212137" cy="3533775"/>
          </a:xfrm>
          <a:prstGeom prst="rect">
            <a:avLst/>
          </a:prstGeom>
          <a:noFill/>
          <a:ln>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80000"/>
              </a:lnSpc>
            </a:pPr>
            <a:endParaRPr lang="zh-CN" altLang="en-US" sz="2800" b="1">
              <a:solidFill>
                <a:srgbClr val="FF0000"/>
              </a:solidFill>
              <a:latin typeface="黑体" pitchFamily="49" charset="-122"/>
              <a:ea typeface="黑体" pitchFamily="49" charset="-122"/>
            </a:endParaRPr>
          </a:p>
          <a:p>
            <a:pPr lvl="0">
              <a:lnSpc>
                <a:spcPct val="80000"/>
              </a:lnSpc>
            </a:pPr>
            <a:r>
              <a:rPr lang="zh-CN" altLang="en-US" sz="2800" b="1">
                <a:solidFill>
                  <a:srgbClr val="FF0000"/>
                </a:solidFill>
                <a:latin typeface="黑体" pitchFamily="49" charset="-122"/>
                <a:ea typeface="黑体" pitchFamily="49" charset="-122"/>
              </a:rPr>
              <a:t>明确： </a:t>
            </a:r>
            <a:r>
              <a:rPr lang="zh-CN" altLang="en-US" sz="2800"/>
              <a:t>“人生代代无穷已，江月年年望相似”</a:t>
            </a:r>
            <a:endParaRPr lang="zh-CN" altLang="en-US" sz="2800"/>
          </a:p>
          <a:p>
            <a:pPr lvl="0">
              <a:lnSpc>
                <a:spcPct val="80000"/>
              </a:lnSpc>
            </a:pPr>
            <a:r>
              <a:rPr lang="zh-CN" altLang="en-US" sz="2800" b="1">
                <a:solidFill>
                  <a:srgbClr val="FF0000"/>
                </a:solidFill>
                <a:latin typeface="黑体" pitchFamily="49" charset="-122"/>
                <a:ea typeface="黑体" pitchFamily="49" charset="-122"/>
              </a:rPr>
              <a:t>  </a:t>
            </a:r>
            <a:r>
              <a:rPr lang="en-US" altLang="zh-CN" sz="2800" b="1">
                <a:solidFill>
                  <a:srgbClr val="FF0000"/>
                </a:solidFill>
                <a:latin typeface="黑体" pitchFamily="49" charset="-122"/>
                <a:ea typeface="黑体" pitchFamily="49" charset="-122"/>
              </a:rPr>
              <a:t>  </a:t>
            </a:r>
            <a:r>
              <a:rPr lang="zh-CN" altLang="en-US" sz="2800" b="1">
                <a:solidFill>
                  <a:srgbClr val="FF0000"/>
                </a:solidFill>
                <a:latin typeface="黑体" pitchFamily="49" charset="-122"/>
                <a:ea typeface="黑体" pitchFamily="49" charset="-122"/>
              </a:rPr>
              <a:t>讲解：“人生代代无穷已，江月年年望相似”，这时，诗人又感受到虽然个人生命短暂，但人类的存在是代代相延的。这是诗人从大自然的美景中感受到的一种欣慰。诗人虽有对人生短暂的感伤，但并不是颓废与绝望，而是缘于对人生的追求与热爱。全诗的基调是“哀而不伤”。</a:t>
            </a:r>
            <a:endParaRPr lang="zh-CN" altLang="en-US" sz="2800" b="1">
              <a:solidFill>
                <a:srgbClr val="FF0000"/>
              </a:solidFill>
              <a:latin typeface="黑体" pitchFamily="49" charset="-122"/>
              <a:ea typeface="黑体" pitchFamily="49" charset="-122"/>
            </a:endParaRPr>
          </a:p>
          <a:p>
            <a:pPr lvl="0">
              <a:lnSpc>
                <a:spcPct val="80000"/>
              </a:lnSpc>
            </a:pPr>
            <a:r>
              <a:rPr lang="zh-CN" altLang="en-US" sz="2800" b="1">
                <a:solidFill>
                  <a:srgbClr val="FF0000"/>
                </a:solidFill>
                <a:latin typeface="黑体" pitchFamily="49" charset="-122"/>
                <a:ea typeface="黑体" pitchFamily="49" charset="-122"/>
              </a:rPr>
              <a:t>所以作者刚才忧伤的情绪有所缓和，我们可以称之为“哀而不伤”，因此语调要趋于平缓。</a:t>
            </a:r>
            <a:endParaRPr lang="zh-CN" altLang="en-US" sz="2800" b="1">
              <a:solidFill>
                <a:srgbClr val="FF0000"/>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34817" name="Picture 2" title=""/>
          <p:cNvPicPr>
            <a:picLocks noChangeAspect="1"/>
          </p:cNvPicPr>
          <p:nvPr>
            <p:custDataLst>
              <p:tags r:id="rId4"/>
            </p:custDataLst>
          </p:nvPr>
        </p:nvPicPr>
        <p:blipFill>
          <a:blip r:embed="rId3"/>
          <a:stretch>
            <a:fillRect/>
          </a:stretch>
        </p:blipFill>
        <p:spPr>
          <a:xfrm>
            <a:off x="5219700" y="0"/>
            <a:ext cx="3924300" cy="6858000"/>
          </a:xfrm>
          <a:prstGeom prst="rect">
            <a:avLst/>
          </a:prstGeom>
          <a:noFill/>
          <a:ln>
            <a:noFill/>
            <a:miter lim="800000"/>
          </a:ln>
        </p:spPr>
      </p:pic>
      <p:sp>
        <p:nvSpPr>
          <p:cNvPr id="34818" name="Text Box 3" title=""/>
          <p:cNvSpPr txBox="1"/>
          <p:nvPr>
            <p:custDataLst>
              <p:tags r:id="rId5"/>
            </p:custDataLst>
          </p:nvPr>
        </p:nvSpPr>
        <p:spPr>
          <a:xfrm>
            <a:off x="533400" y="620713"/>
            <a:ext cx="5327650" cy="5180012"/>
          </a:xfrm>
          <a:prstGeom prst="rect">
            <a:avLst/>
          </a:prstGeom>
          <a:noFill/>
          <a:ln>
            <a:noFill/>
            <a:miter lim="800000"/>
          </a:ln>
        </p:spPr>
        <p:txBody>
          <a:bodyPr wrap="square"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600" b="1">
                <a:solidFill>
                  <a:srgbClr val="FF0000"/>
                </a:solidFill>
              </a:rPr>
              <a:t>思考四、</a:t>
            </a:r>
            <a:r>
              <a:rPr lang="zh-CN" altLang="en-US" sz="3600"/>
              <a:t>在“可怜楼上月徘徊，应照离人妆镜台。玉户帘中卷不去，捣衣砧上拂还来”中，诗人细腻地表达了什么感情？请结合</a:t>
            </a:r>
            <a:r>
              <a:rPr lang="zh-CN" altLang="en-US" sz="3600" b="1">
                <a:solidFill>
                  <a:srgbClr val="800000"/>
                </a:solidFill>
              </a:rPr>
              <a:t>“徘徊”、“卷”、“拂”</a:t>
            </a:r>
            <a:r>
              <a:rPr lang="zh-CN" altLang="en-US" sz="3600"/>
              <a:t>等词进行分析。</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plus(in)">
                                      <p:cBhvr>
                                        <p:cTn id="7"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35841" name="Rectangle 3" title=""/>
          <p:cNvSpPr>
            <a:spLocks noGrp="1"/>
          </p:cNvSpPr>
          <p:nvPr>
            <p:ph idx="1"/>
            <p:custDataLst>
              <p:tags r:id="rId3"/>
            </p:custDataLst>
          </p:nvPr>
        </p:nvSpPr>
        <p:spPr>
          <a:xfrm>
            <a:off x="457200" y="571500"/>
            <a:ext cx="8229600" cy="5554663"/>
          </a:xfrm>
          <a:prstGeom prst="rect">
            <a:avLst/>
          </a:prstGeom>
        </p:spPr>
        <p:txBody>
          <a:bodyPr wrap="square"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342900" lvl="0" indent="-342900" rtl="0" hangingPunct="0">
              <a:lnSpc>
                <a:spcPct val="80000"/>
              </a:lnSpc>
              <a:spcAft>
                <a:spcPct val="0"/>
              </a:spcAft>
            </a:pPr>
            <a:endParaRPr lang="zh-CN" altLang="en-US" sz="2800" baseline="0"/>
          </a:p>
          <a:p>
            <a:pPr marL="342900" lvl="0" indent="-342900" rtl="0" hangingPunct="0">
              <a:lnSpc>
                <a:spcPct val="80000"/>
              </a:lnSpc>
              <a:spcAft>
                <a:spcPct val="0"/>
              </a:spcAft>
            </a:pPr>
            <a:endParaRPr lang="zh-CN" altLang="en-US" sz="2800" b="1" baseline="0"/>
          </a:p>
          <a:p>
            <a:pPr marL="0" lvl="0" indent="0" rtl="0" hangingPunct="0">
              <a:lnSpc>
                <a:spcPct val="80000"/>
              </a:lnSpc>
              <a:spcAft>
                <a:spcPct val="0"/>
              </a:spcAft>
              <a:buNone/>
            </a:pPr>
            <a:r>
              <a:rPr lang="en-US" altLang="zh-CN" sz="2800" b="1" spc="0" baseline="0"/>
              <a:t>        </a:t>
            </a:r>
            <a:r>
              <a:rPr lang="zh-CN" altLang="en-US" sz="2800" b="1" spc="0" baseline="0"/>
              <a:t>明确：     </a:t>
            </a:r>
            <a:r>
              <a:rPr lang="zh-CN" altLang="en-US" sz="2800" b="1" spc="0" baseline="0">
                <a:solidFill>
                  <a:srgbClr val="FF0000"/>
                </a:solidFill>
                <a:latin typeface="黑体" pitchFamily="49" charset="-122"/>
                <a:ea typeface="黑体" pitchFamily="49" charset="-122"/>
              </a:rPr>
              <a:t>“</a:t>
            </a:r>
            <a:r>
              <a:rPr lang="zh-CN" altLang="en-US" sz="2800" b="1" baseline="0">
                <a:solidFill>
                  <a:srgbClr val="FF0000"/>
                </a:solidFill>
                <a:latin typeface="黑体" pitchFamily="49" charset="-122"/>
                <a:ea typeface="黑体" pitchFamily="49" charset="-122"/>
              </a:rPr>
              <a:t>徘徊”将明月拟人化，既写出明月光影明灭的自然属性，又将明月人性化，它好像怜悯思妇的孤独寂寞，因而陪伴在思妇身旁，久久徘徊，不忍离去。</a:t>
            </a:r>
            <a:endParaRPr lang="zh-CN" altLang="en-US" sz="2800" b="1" baseline="0">
              <a:solidFill>
                <a:srgbClr val="FF0000"/>
              </a:solidFill>
              <a:latin typeface="黑体" pitchFamily="49" charset="-122"/>
              <a:ea typeface="黑体" pitchFamily="49" charset="-122"/>
            </a:endParaRPr>
          </a:p>
          <a:p>
            <a:pPr marL="0" lvl="0" indent="0" rtl="0" hangingPunct="0">
              <a:lnSpc>
                <a:spcPct val="80000"/>
              </a:lnSpc>
              <a:spcAft>
                <a:spcPct val="0"/>
              </a:spcAft>
              <a:buNone/>
            </a:pPr>
            <a:r>
              <a:rPr lang="en-US" altLang="zh-CN" sz="2800" b="1" spc="0" baseline="0">
                <a:solidFill>
                  <a:srgbClr val="FF0000"/>
                </a:solidFill>
                <a:latin typeface="黑体" pitchFamily="49" charset="-122"/>
                <a:ea typeface="黑体" pitchFamily="49" charset="-122"/>
              </a:rPr>
              <a:t> </a:t>
            </a:r>
            <a:r>
              <a:rPr lang="zh-CN" altLang="en-US" sz="2800" b="1" spc="0" baseline="0">
                <a:solidFill>
                  <a:srgbClr val="FF0000"/>
                </a:solidFill>
                <a:latin typeface="黑体" pitchFamily="49" charset="-122"/>
                <a:ea typeface="黑体" pitchFamily="49" charset="-122"/>
              </a:rPr>
              <a:t>     但思妇似乎并不领情，思妇因明月增添相思之苦，想</a:t>
            </a:r>
            <a:r>
              <a:rPr lang="zh-CN" altLang="en-US" sz="2800" b="1" baseline="0">
                <a:solidFill>
                  <a:srgbClr val="FF0000"/>
                </a:solidFill>
                <a:latin typeface="黑体" pitchFamily="49" charset="-122"/>
                <a:ea typeface="黑体" pitchFamily="49" charset="-122"/>
              </a:rPr>
              <a:t>“卷”去和“拂”走惹人愁思的清辉，但卷而不去，拂之还来。“卷”、“拂”二字生动地表现出思妇内心的惆怅和迷惘。</a:t>
            </a:r>
            <a:endParaRPr lang="zh-CN" altLang="en-US" sz="2800" b="1" baseline="0">
              <a:solidFill>
                <a:srgbClr val="FF0000"/>
              </a:solidFill>
              <a:latin typeface="黑体" pitchFamily="49" charset="-122"/>
              <a:ea typeface="黑体" pitchFamily="49"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36865" name="标题 1" title=""/>
          <p:cNvSpPr>
            <a:spLocks noGrp="1"/>
          </p:cNvSpPr>
          <p:nvPr>
            <p:ph type="title"/>
            <p:custDataLst>
              <p:tags r:id="rId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rPr lang="zh-CN" altLang="en-US"/>
              <a:t>全诗小结</a:t>
            </a:r>
            <a:endParaRPr lang="zh-CN" altLang="en-US"/>
          </a:p>
        </p:txBody>
      </p:sp>
      <p:sp>
        <p:nvSpPr>
          <p:cNvPr id="36866" name="矩形 99329" title=""/>
          <p:cNvSpPr/>
          <p:nvPr>
            <p:custDataLst>
              <p:tags r:id="rId4"/>
            </p:custDataLst>
          </p:nvPr>
        </p:nvSpPr>
        <p:spPr>
          <a:xfrm>
            <a:off x="5508625" y="1181100"/>
            <a:ext cx="1141413" cy="3744913"/>
          </a:xfrm>
          <a:prstGeom prst="rect">
            <a:avLst/>
          </a:prstGeom>
          <a:noFill/>
          <a:ln>
            <a:noFill/>
            <a:miter lim="800000"/>
          </a:ln>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165000"/>
              </a:lnSpc>
            </a:pPr>
            <a:endParaRPr lang="zh-CN" altLang="en-US" sz="2400" b="1">
              <a:solidFill>
                <a:srgbClr val="CC3300"/>
              </a:solidFill>
              <a:latin typeface="仿宋_GB2312"/>
              <a:ea typeface="仿宋_GB2312"/>
            </a:endParaRPr>
          </a:p>
          <a:p>
            <a:pPr lvl="0">
              <a:lnSpc>
                <a:spcPct val="165000"/>
              </a:lnSpc>
            </a:pPr>
            <a:r>
              <a:rPr lang="zh-CN" altLang="en-US" sz="2400" b="1">
                <a:solidFill>
                  <a:srgbClr val="CC3300"/>
                </a:solidFill>
                <a:latin typeface="仿宋_GB2312"/>
                <a:ea typeface="仿宋_GB2312"/>
              </a:rPr>
              <a:t>画意</a:t>
            </a:r>
            <a:endParaRPr lang="zh-CN" altLang="en-US" sz="2400" b="1">
              <a:solidFill>
                <a:srgbClr val="CC3300"/>
              </a:solidFill>
              <a:latin typeface="仿宋_GB2312"/>
              <a:ea typeface="仿宋_GB2312"/>
            </a:endParaRPr>
          </a:p>
          <a:p>
            <a:pPr lvl="0">
              <a:lnSpc>
                <a:spcPct val="165000"/>
              </a:lnSpc>
            </a:pPr>
            <a:endParaRPr lang="zh-CN" altLang="en-US" sz="2400" b="1">
              <a:solidFill>
                <a:srgbClr val="CC3300"/>
              </a:solidFill>
              <a:latin typeface="仿宋_GB2312"/>
              <a:ea typeface="仿宋_GB2312"/>
            </a:endParaRPr>
          </a:p>
          <a:p>
            <a:pPr lvl="0">
              <a:lnSpc>
                <a:spcPct val="165000"/>
              </a:lnSpc>
            </a:pPr>
            <a:r>
              <a:rPr lang="zh-CN" altLang="en-US" sz="2400" b="1">
                <a:solidFill>
                  <a:srgbClr val="CC3300"/>
                </a:solidFill>
                <a:latin typeface="仿宋_GB2312"/>
                <a:ea typeface="仿宋_GB2312"/>
              </a:rPr>
              <a:t>哲理</a:t>
            </a:r>
            <a:endParaRPr lang="zh-CN" altLang="en-US" sz="2400" b="1">
              <a:solidFill>
                <a:srgbClr val="CC3300"/>
              </a:solidFill>
              <a:latin typeface="仿宋_GB2312"/>
              <a:ea typeface="仿宋_GB2312"/>
            </a:endParaRPr>
          </a:p>
          <a:p>
            <a:pPr lvl="0">
              <a:lnSpc>
                <a:spcPct val="165000"/>
              </a:lnSpc>
            </a:pPr>
            <a:endParaRPr lang="zh-CN" altLang="en-US" sz="2400" b="1">
              <a:solidFill>
                <a:srgbClr val="CC3300"/>
              </a:solidFill>
              <a:latin typeface="仿宋_GB2312"/>
              <a:ea typeface="仿宋_GB2312"/>
            </a:endParaRPr>
          </a:p>
          <a:p>
            <a:pPr lvl="0">
              <a:lnSpc>
                <a:spcPct val="165000"/>
              </a:lnSpc>
            </a:pPr>
            <a:r>
              <a:rPr lang="zh-CN" altLang="en-US" sz="2400" b="1">
                <a:solidFill>
                  <a:srgbClr val="CC3300"/>
                </a:solidFill>
                <a:latin typeface="仿宋_GB2312"/>
                <a:ea typeface="仿宋_GB2312"/>
              </a:rPr>
              <a:t>诗情</a:t>
            </a:r>
            <a:endParaRPr lang="zh-CN" altLang="en-US" sz="2400" b="1">
              <a:solidFill>
                <a:srgbClr val="CC3300"/>
              </a:solidFill>
              <a:latin typeface="仿宋_GB2312"/>
              <a:ea typeface="仿宋_GB2312"/>
            </a:endParaRPr>
          </a:p>
        </p:txBody>
      </p:sp>
      <p:sp>
        <p:nvSpPr>
          <p:cNvPr id="36867" name="矩形 99330" title=""/>
          <p:cNvSpPr/>
          <p:nvPr>
            <p:custDataLst>
              <p:tags r:id="rId5"/>
            </p:custDataLst>
          </p:nvPr>
        </p:nvSpPr>
        <p:spPr>
          <a:xfrm>
            <a:off x="1301750" y="1747838"/>
            <a:ext cx="1706563" cy="3136900"/>
          </a:xfrm>
          <a:prstGeom prst="rect">
            <a:avLst/>
          </a:prstGeom>
          <a:noFill/>
          <a:ln>
            <a:noFill/>
            <a:miter lim="800000"/>
          </a:ln>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165000"/>
              </a:lnSpc>
            </a:pPr>
            <a:r>
              <a:rPr lang="zh-CN" altLang="en-US" sz="2400" b="1">
                <a:solidFill>
                  <a:srgbClr val="A50021"/>
                </a:solidFill>
                <a:latin typeface="华文中宋" charset="-122"/>
                <a:ea typeface="华文中宋"/>
              </a:rPr>
              <a:t>月下之景</a:t>
            </a:r>
            <a:endParaRPr lang="zh-CN" altLang="en-US" sz="2400" b="1">
              <a:solidFill>
                <a:srgbClr val="A50021"/>
              </a:solidFill>
              <a:latin typeface="华文中宋" charset="-122"/>
              <a:ea typeface="华文中宋"/>
            </a:endParaRPr>
          </a:p>
          <a:p>
            <a:pPr lvl="0">
              <a:lnSpc>
                <a:spcPct val="165000"/>
              </a:lnSpc>
            </a:pPr>
            <a:endParaRPr lang="zh-CN" altLang="en-US" sz="2400" b="1">
              <a:solidFill>
                <a:srgbClr val="A50021"/>
              </a:solidFill>
              <a:latin typeface="华文中宋" charset="-122"/>
              <a:ea typeface="华文中宋"/>
            </a:endParaRPr>
          </a:p>
          <a:p>
            <a:pPr lvl="0">
              <a:lnSpc>
                <a:spcPct val="165000"/>
              </a:lnSpc>
            </a:pPr>
            <a:r>
              <a:rPr lang="zh-CN" altLang="en-US" sz="2400" b="1">
                <a:solidFill>
                  <a:srgbClr val="A50021"/>
                </a:solidFill>
                <a:latin typeface="华文中宋" charset="-122"/>
                <a:ea typeface="华文中宋"/>
              </a:rPr>
              <a:t>月下之理</a:t>
            </a:r>
            <a:endParaRPr lang="zh-CN" altLang="en-US" sz="2400" b="1">
              <a:solidFill>
                <a:srgbClr val="A50021"/>
              </a:solidFill>
              <a:latin typeface="华文中宋" charset="-122"/>
              <a:ea typeface="华文中宋"/>
            </a:endParaRPr>
          </a:p>
          <a:p>
            <a:pPr lvl="0">
              <a:lnSpc>
                <a:spcPct val="165000"/>
              </a:lnSpc>
            </a:pPr>
            <a:endParaRPr lang="zh-CN" altLang="en-US" sz="2400" b="1">
              <a:solidFill>
                <a:srgbClr val="A50021"/>
              </a:solidFill>
              <a:latin typeface="华文中宋" charset="-122"/>
              <a:ea typeface="华文中宋"/>
            </a:endParaRPr>
          </a:p>
          <a:p>
            <a:pPr lvl="0">
              <a:lnSpc>
                <a:spcPct val="165000"/>
              </a:lnSpc>
            </a:pPr>
            <a:r>
              <a:rPr lang="zh-CN" altLang="en-US" sz="2400" b="1">
                <a:solidFill>
                  <a:srgbClr val="A50021"/>
                </a:solidFill>
                <a:latin typeface="华文中宋" charset="-122"/>
                <a:ea typeface="华文中宋"/>
              </a:rPr>
              <a:t>月下之情</a:t>
            </a:r>
            <a:endParaRPr lang="zh-CN" altLang="en-US" sz="2400" b="1">
              <a:solidFill>
                <a:srgbClr val="A50021"/>
              </a:solidFill>
              <a:latin typeface="华文中宋" charset="-122"/>
              <a:ea typeface="华文中宋"/>
            </a:endParaRPr>
          </a:p>
        </p:txBody>
      </p:sp>
      <p:cxnSp>
        <p:nvCxnSpPr>
          <p:cNvPr id="36868" name="直接连接符 99334" title=""/>
          <p:cNvCxnSpPr/>
          <p:nvPr>
            <p:custDataLst>
              <p:tags r:id="rId6"/>
            </p:custDataLst>
          </p:nvPr>
        </p:nvCxnSpPr>
        <p:spPr>
          <a:xfrm flipV="1">
            <a:off x="2697163" y="2151063"/>
            <a:ext cx="311150" cy="1587"/>
          </a:xfrm>
          <a:prstGeom prst="line">
            <a:avLst/>
          </a:prstGeom>
          <a:noFill/>
          <a:ln>
            <a:solidFill>
              <a:prstClr val="black"/>
            </a:solidFill>
            <a:round/>
          </a:ln>
        </p:spPr>
      </p:cxnSp>
      <p:sp>
        <p:nvSpPr>
          <p:cNvPr id="36869" name="左大括号 99340" title=""/>
          <p:cNvSpPr/>
          <p:nvPr>
            <p:custDataLst>
              <p:tags r:id="rId7"/>
            </p:custDataLst>
          </p:nvPr>
        </p:nvSpPr>
        <p:spPr>
          <a:xfrm>
            <a:off x="977900" y="2151063"/>
            <a:ext cx="215900" cy="2538412"/>
          </a:xfrm>
          <a:prstGeom prst="leftBrace">
            <a:avLst>
              <a:gd name="adj1" fmla="val 97434"/>
              <a:gd name="adj2" fmla="val 50000"/>
            </a:avLst>
          </a:prstGeom>
          <a:noFill/>
          <a:ln>
            <a:solidFill>
              <a:prstClr val="black"/>
            </a:solidFill>
            <a:round/>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buClrTx/>
              <a:buFontTx/>
            </a:pPr>
            <a:endParaRPr lang="zh-CN" altLang="zh-CN" sz="1300">
              <a:solidFill>
                <a:srgbClr val="000000"/>
              </a:solidFill>
              <a:latin typeface="Arial"/>
            </a:endParaRPr>
          </a:p>
        </p:txBody>
      </p:sp>
      <p:sp>
        <p:nvSpPr>
          <p:cNvPr id="36870" name="矩形 99341" title=""/>
          <p:cNvSpPr/>
          <p:nvPr>
            <p:custDataLst>
              <p:tags r:id="rId8"/>
            </p:custDataLst>
          </p:nvPr>
        </p:nvSpPr>
        <p:spPr>
          <a:xfrm>
            <a:off x="330200" y="1963738"/>
            <a:ext cx="571500" cy="2976563"/>
          </a:xfrm>
          <a:prstGeom prst="rect">
            <a:avLst/>
          </a:prstGeom>
          <a:noFill/>
          <a:ln w="9525">
            <a:noFill/>
          </a:ln>
        </p:spPr>
        <p:txBody>
          <a:bodyPr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hangingPunct="0">
              <a:lnSpc>
                <a:spcPct val="125000"/>
              </a:lnSpc>
            </a:pPr>
            <a:r>
              <a:rPr lang="en-US" altLang="en-US" sz="3000" b="1">
                <a:solidFill>
                  <a:srgbClr val="0070C0"/>
                </a:solidFill>
                <a:effectLst>
                  <a:outerShdw blurRad="38100" dist="38100" dir="2700000" algn="tl">
                    <a:srgbClr val="000000">
                      <a:alpha val="43137"/>
                    </a:srgbClr>
                  </a:outerShdw>
                </a:effectLst>
                <a:latin typeface="隶书" pitchFamily="49" charset="-122"/>
                <a:ea typeface="隶书" pitchFamily="49" charset="-122"/>
              </a:rPr>
              <a:t>春江花月夜</a:t>
            </a:r>
            <a:endParaRPr lang="en-US" altLang="en-US" sz="3000" b="1">
              <a:solidFill>
                <a:srgbClr val="0070C0"/>
              </a:solidFill>
              <a:effectLst>
                <a:outerShdw blurRad="38100" dist="38100" dir="2700000" algn="tl">
                  <a:srgbClr val="000000">
                    <a:alpha val="43137"/>
                  </a:srgbClr>
                </a:outerShdw>
              </a:effectLst>
              <a:latin typeface="隶书" pitchFamily="49" charset="-122"/>
              <a:ea typeface="隶书" pitchFamily="49" charset="-122"/>
            </a:endParaRPr>
          </a:p>
        </p:txBody>
      </p:sp>
      <p:sp>
        <p:nvSpPr>
          <p:cNvPr id="36871" name="矩形 99331" title=""/>
          <p:cNvSpPr/>
          <p:nvPr>
            <p:custDataLst>
              <p:tags r:id="rId9"/>
            </p:custDataLst>
          </p:nvPr>
        </p:nvSpPr>
        <p:spPr>
          <a:xfrm>
            <a:off x="3168650" y="1654175"/>
            <a:ext cx="1685925" cy="930275"/>
          </a:xfrm>
          <a:prstGeom prst="rect">
            <a:avLst/>
          </a:prstGeom>
          <a:noFill/>
          <a:ln w="9525" cap="flat" cmpd="sng">
            <a:solidFill>
              <a:srgbClr val="000000"/>
            </a:solidFill>
            <a:prstDash val="solid"/>
            <a:miter/>
            <a:headEnd type="none" w="med" len="med"/>
            <a:tailEnd type="none" w="med" len="med"/>
          </a:ln>
        </p:spPr>
        <p:txBody>
          <a:bodyPr wrap="squar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lnSpc>
                <a:spcPct val="130000"/>
              </a:lnSpc>
              <a:buClrTx/>
              <a:buFontTx/>
            </a:pPr>
            <a:r>
              <a:rPr lang="zh-CN" altLang="en-US" sz="2100" b="1" spc="0">
                <a:solidFill>
                  <a:srgbClr val="000000"/>
                </a:solidFill>
                <a:latin typeface="仿宋_GB2312"/>
                <a:ea typeface="仿宋_GB2312"/>
              </a:rPr>
              <a:t>月色</a:t>
            </a:r>
            <a:r>
              <a:rPr lang="zh-CN" altLang="en-US" sz="2100" b="1">
                <a:solidFill>
                  <a:srgbClr val="000000"/>
                </a:solidFill>
                <a:latin typeface="仿宋_GB2312"/>
                <a:ea typeface="仿宋_GB2312"/>
              </a:rPr>
              <a:t>清凉</a:t>
            </a:r>
            <a:endParaRPr lang="zh-CN" altLang="en-US" sz="2100" b="1">
              <a:solidFill>
                <a:srgbClr val="000000"/>
              </a:solidFill>
              <a:latin typeface="仿宋_GB2312"/>
              <a:ea typeface="仿宋_GB2312"/>
            </a:endParaRPr>
          </a:p>
          <a:p>
            <a:pPr marL="0" lvl="0" indent="0" fontAlgn="base" hangingPunct="0">
              <a:lnSpc>
                <a:spcPct val="130000"/>
              </a:lnSpc>
              <a:buClrTx/>
              <a:buFontTx/>
            </a:pPr>
            <a:r>
              <a:rPr lang="zh-CN" altLang="en-US" sz="2100" b="1" spc="0">
                <a:solidFill>
                  <a:srgbClr val="000000"/>
                </a:solidFill>
                <a:latin typeface="仿宋_GB2312"/>
                <a:ea typeface="仿宋_GB2312"/>
              </a:rPr>
              <a:t>月色</a:t>
            </a:r>
            <a:r>
              <a:rPr lang="zh-CN" altLang="en-US" sz="2100" b="1">
                <a:solidFill>
                  <a:srgbClr val="000000"/>
                </a:solidFill>
                <a:latin typeface="仿宋_GB2312"/>
                <a:ea typeface="仿宋_GB2312"/>
              </a:rPr>
              <a:t>朦胧</a:t>
            </a:r>
            <a:endParaRPr lang="zh-CN" altLang="en-US" sz="2100" b="1">
              <a:solidFill>
                <a:srgbClr val="000000"/>
              </a:solidFill>
              <a:latin typeface="仿宋_GB2312"/>
              <a:ea typeface="仿宋_GB2312"/>
            </a:endParaRPr>
          </a:p>
        </p:txBody>
      </p:sp>
      <p:sp>
        <p:nvSpPr>
          <p:cNvPr id="36872" name="矩形 99332" title=""/>
          <p:cNvSpPr/>
          <p:nvPr>
            <p:custDataLst>
              <p:tags r:id="rId10"/>
            </p:custDataLst>
          </p:nvPr>
        </p:nvSpPr>
        <p:spPr>
          <a:xfrm>
            <a:off x="3195638" y="2960688"/>
            <a:ext cx="1939925" cy="930275"/>
          </a:xfrm>
          <a:prstGeom prst="rect">
            <a:avLst/>
          </a:prstGeom>
          <a:noFill/>
          <a:ln w="9525" cap="flat" cmpd="sng">
            <a:solidFill>
              <a:srgbClr val="000000"/>
            </a:solidFill>
            <a:prstDash val="solid"/>
            <a:miter/>
            <a:headEnd type="none" w="med" len="med"/>
            <a:tailEnd type="none" w="med" len="med"/>
          </a:ln>
        </p:spPr>
        <p:txBody>
          <a:bodyPr wrap="squar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lnSpc>
                <a:spcPct val="130000"/>
              </a:lnSpc>
              <a:buClrTx/>
              <a:buFontTx/>
            </a:pPr>
            <a:r>
              <a:rPr lang="zh-CN" altLang="en-US" sz="2100" b="1" spc="0">
                <a:solidFill>
                  <a:srgbClr val="000000"/>
                </a:solidFill>
                <a:latin typeface="仿宋_GB2312"/>
                <a:ea typeface="仿宋_GB2312"/>
              </a:rPr>
              <a:t>人生无尽</a:t>
            </a:r>
            <a:endParaRPr lang="zh-CN" altLang="en-US" sz="2100" b="1">
              <a:solidFill>
                <a:srgbClr val="000000"/>
              </a:solidFill>
              <a:latin typeface="仿宋_GB2312"/>
              <a:ea typeface="仿宋_GB2312"/>
            </a:endParaRPr>
          </a:p>
          <a:p>
            <a:pPr marL="0" lvl="0" indent="0" fontAlgn="base" hangingPunct="0">
              <a:lnSpc>
                <a:spcPct val="130000"/>
              </a:lnSpc>
              <a:buClrTx/>
              <a:buFontTx/>
            </a:pPr>
            <a:r>
              <a:rPr lang="zh-CN" altLang="en-US" sz="2100" b="1" spc="0">
                <a:solidFill>
                  <a:srgbClr val="000000"/>
                </a:solidFill>
                <a:latin typeface="仿宋_GB2312"/>
                <a:ea typeface="仿宋_GB2312"/>
              </a:rPr>
              <a:t>宇宙永恒</a:t>
            </a:r>
            <a:endParaRPr lang="zh-CN" altLang="en-US" sz="2100" b="1">
              <a:solidFill>
                <a:srgbClr val="000000"/>
              </a:solidFill>
              <a:latin typeface="仿宋_GB2312"/>
              <a:ea typeface="仿宋_GB2312"/>
            </a:endParaRPr>
          </a:p>
        </p:txBody>
      </p:sp>
      <p:cxnSp>
        <p:nvCxnSpPr>
          <p:cNvPr id="36873" name="直接连接符 99334" title=""/>
          <p:cNvCxnSpPr/>
          <p:nvPr>
            <p:custDataLst>
              <p:tags r:id="rId11"/>
            </p:custDataLst>
          </p:nvPr>
        </p:nvCxnSpPr>
        <p:spPr>
          <a:xfrm flipV="1">
            <a:off x="2697163" y="3392488"/>
            <a:ext cx="311150" cy="0"/>
          </a:xfrm>
          <a:prstGeom prst="line">
            <a:avLst/>
          </a:prstGeom>
          <a:noFill/>
          <a:ln>
            <a:solidFill>
              <a:prstClr val="black"/>
            </a:solidFill>
            <a:round/>
          </a:ln>
        </p:spPr>
      </p:cxnSp>
      <p:cxnSp>
        <p:nvCxnSpPr>
          <p:cNvPr id="36874" name="直接连接符 99334" title=""/>
          <p:cNvCxnSpPr/>
          <p:nvPr>
            <p:custDataLst>
              <p:tags r:id="rId12"/>
            </p:custDataLst>
          </p:nvPr>
        </p:nvCxnSpPr>
        <p:spPr>
          <a:xfrm flipV="1">
            <a:off x="2697163" y="4606925"/>
            <a:ext cx="311150" cy="0"/>
          </a:xfrm>
          <a:prstGeom prst="line">
            <a:avLst/>
          </a:prstGeom>
          <a:noFill/>
          <a:ln>
            <a:solidFill>
              <a:prstClr val="black"/>
            </a:solidFill>
            <a:round/>
          </a:ln>
        </p:spPr>
      </p:cxnSp>
      <p:cxnSp>
        <p:nvCxnSpPr>
          <p:cNvPr id="36875" name="直接连接符 99334" title=""/>
          <p:cNvCxnSpPr/>
          <p:nvPr>
            <p:custDataLst>
              <p:tags r:id="rId13"/>
            </p:custDataLst>
          </p:nvPr>
        </p:nvCxnSpPr>
        <p:spPr>
          <a:xfrm flipV="1">
            <a:off x="4968875" y="2154238"/>
            <a:ext cx="311150" cy="0"/>
          </a:xfrm>
          <a:prstGeom prst="line">
            <a:avLst/>
          </a:prstGeom>
          <a:noFill/>
          <a:ln>
            <a:solidFill>
              <a:prstClr val="black"/>
            </a:solidFill>
            <a:round/>
          </a:ln>
        </p:spPr>
      </p:cxnSp>
      <p:cxnSp>
        <p:nvCxnSpPr>
          <p:cNvPr id="36876" name="直接连接符 99334" title=""/>
          <p:cNvCxnSpPr/>
          <p:nvPr>
            <p:custDataLst>
              <p:tags r:id="rId14"/>
            </p:custDataLst>
          </p:nvPr>
        </p:nvCxnSpPr>
        <p:spPr>
          <a:xfrm flipV="1">
            <a:off x="4768850" y="3392488"/>
            <a:ext cx="312738" cy="0"/>
          </a:xfrm>
          <a:prstGeom prst="line">
            <a:avLst/>
          </a:prstGeom>
          <a:noFill/>
          <a:ln>
            <a:solidFill>
              <a:prstClr val="black"/>
            </a:solidFill>
            <a:round/>
          </a:ln>
        </p:spPr>
      </p:cxnSp>
      <p:cxnSp>
        <p:nvCxnSpPr>
          <p:cNvPr id="36877" name="直接连接符 99334" title=""/>
          <p:cNvCxnSpPr/>
          <p:nvPr>
            <p:custDataLst>
              <p:tags r:id="rId15"/>
            </p:custDataLst>
          </p:nvPr>
        </p:nvCxnSpPr>
        <p:spPr>
          <a:xfrm flipV="1">
            <a:off x="4768850" y="4606925"/>
            <a:ext cx="312738" cy="0"/>
          </a:xfrm>
          <a:prstGeom prst="line">
            <a:avLst/>
          </a:prstGeom>
          <a:noFill/>
          <a:ln>
            <a:solidFill>
              <a:prstClr val="black"/>
            </a:solidFill>
            <a:round/>
          </a:ln>
        </p:spPr>
      </p:cxnSp>
      <p:sp>
        <p:nvSpPr>
          <p:cNvPr id="36878" name="矩形 99333" title=""/>
          <p:cNvSpPr/>
          <p:nvPr>
            <p:custDataLst>
              <p:tags r:id="rId16"/>
            </p:custDataLst>
          </p:nvPr>
        </p:nvSpPr>
        <p:spPr>
          <a:xfrm>
            <a:off x="3132138" y="4256088"/>
            <a:ext cx="2246313" cy="931863"/>
          </a:xfrm>
          <a:prstGeom prst="rect">
            <a:avLst/>
          </a:prstGeom>
          <a:noFill/>
          <a:ln w="9525" cap="flat" cmpd="sng">
            <a:solidFill>
              <a:srgbClr val="000000"/>
            </a:solidFill>
            <a:prstDash val="solid"/>
            <a:miter/>
            <a:headEnd type="none" w="med" len="med"/>
            <a:tailEnd type="none" w="med" len="med"/>
          </a:ln>
        </p:spPr>
        <p:txBody>
          <a:bodyPr wrap="squar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fontAlgn="base" hangingPunct="0">
              <a:lnSpc>
                <a:spcPct val="130000"/>
              </a:lnSpc>
              <a:buClrTx/>
              <a:buFontTx/>
            </a:pPr>
            <a:r>
              <a:rPr lang="zh-CN" altLang="en-US" sz="2100" b="1" spc="0">
                <a:solidFill>
                  <a:srgbClr val="000000"/>
                </a:solidFill>
                <a:latin typeface="仿宋_GB2312"/>
                <a:ea typeface="仿宋_GB2312"/>
              </a:rPr>
              <a:t>思妇怀远</a:t>
            </a:r>
            <a:endParaRPr lang="zh-CN" altLang="en-US" sz="2100" b="1">
              <a:solidFill>
                <a:srgbClr val="000000"/>
              </a:solidFill>
              <a:latin typeface="仿宋_GB2312"/>
              <a:ea typeface="仿宋_GB2312"/>
            </a:endParaRPr>
          </a:p>
          <a:p>
            <a:pPr marL="0" lvl="0" indent="0" fontAlgn="base" hangingPunct="0">
              <a:lnSpc>
                <a:spcPct val="130000"/>
              </a:lnSpc>
              <a:buClrTx/>
              <a:buFontTx/>
            </a:pPr>
            <a:r>
              <a:rPr lang="zh-CN" altLang="en-US" sz="2100" b="1" spc="0">
                <a:solidFill>
                  <a:srgbClr val="000000"/>
                </a:solidFill>
                <a:latin typeface="仿宋_GB2312"/>
                <a:ea typeface="仿宋_GB2312"/>
              </a:rPr>
              <a:t>游子思归</a:t>
            </a:r>
            <a:endParaRPr lang="zh-CN" altLang="en-US" sz="2100" b="1">
              <a:solidFill>
                <a:srgbClr val="000000"/>
              </a:solidFill>
              <a:latin typeface="仿宋_GB2312"/>
              <a:ea typeface="仿宋_GB2312"/>
            </a:endParaRPr>
          </a:p>
        </p:txBody>
      </p:sp>
      <p:sp>
        <p:nvSpPr>
          <p:cNvPr id="36879" name="流程图: 过程 15" title=""/>
          <p:cNvSpPr/>
          <p:nvPr>
            <p:custDataLst>
              <p:tags r:id="rId17"/>
            </p:custDataLst>
          </p:nvPr>
        </p:nvSpPr>
        <p:spPr>
          <a:xfrm>
            <a:off x="4932363" y="2455863"/>
            <a:ext cx="2947987" cy="458787"/>
          </a:xfrm>
          <a:prstGeom prst="flowChartProcess">
            <a:avLst/>
          </a:prstGeom>
          <a:solidFill>
            <a:srgbClr val="3333CC"/>
          </a:solidFill>
          <a:ln w="12700">
            <a:solidFill>
              <a:srgbClr val="232395"/>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700" b="1" spc="0">
                <a:solidFill>
                  <a:srgbClr val="FFFF00"/>
                </a:solidFill>
                <a:latin typeface="Times New Roman"/>
                <a:ea typeface="华文中宋"/>
              </a:rPr>
              <a:t>春江花月图</a:t>
            </a:r>
            <a:endParaRPr lang="zh-CN" altLang="en-US" sz="2700" b="1">
              <a:solidFill>
                <a:srgbClr val="FFFF00"/>
              </a:solidFill>
              <a:latin typeface="Times New Roman"/>
              <a:ea typeface="华文中宋"/>
            </a:endParaRPr>
          </a:p>
        </p:txBody>
      </p:sp>
      <p:sp>
        <p:nvSpPr>
          <p:cNvPr id="36880" name="流程图: 过程 16" title=""/>
          <p:cNvSpPr/>
          <p:nvPr>
            <p:custDataLst>
              <p:tags r:id="rId18"/>
            </p:custDataLst>
          </p:nvPr>
        </p:nvSpPr>
        <p:spPr>
          <a:xfrm>
            <a:off x="4770438" y="3790950"/>
            <a:ext cx="2947987" cy="458788"/>
          </a:xfrm>
          <a:prstGeom prst="flowChartProcess">
            <a:avLst/>
          </a:prstGeom>
          <a:solidFill>
            <a:srgbClr val="3333CC"/>
          </a:solidFill>
          <a:ln w="12700">
            <a:solidFill>
              <a:srgbClr val="232395"/>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700" b="1" spc="0">
                <a:solidFill>
                  <a:srgbClr val="FFFF00"/>
                </a:solidFill>
                <a:latin typeface="Times New Roman"/>
                <a:ea typeface="华文中宋"/>
              </a:rPr>
              <a:t>月下沉思图</a:t>
            </a:r>
            <a:endParaRPr lang="zh-CN" altLang="en-US" sz="2700" b="1">
              <a:solidFill>
                <a:srgbClr val="FFFF00"/>
              </a:solidFill>
              <a:latin typeface="Times New Roman"/>
              <a:ea typeface="华文中宋"/>
            </a:endParaRPr>
          </a:p>
        </p:txBody>
      </p:sp>
      <p:sp>
        <p:nvSpPr>
          <p:cNvPr id="36881" name="流程图: 过程 17" title=""/>
          <p:cNvSpPr/>
          <p:nvPr>
            <p:custDataLst>
              <p:tags r:id="rId19"/>
            </p:custDataLst>
          </p:nvPr>
        </p:nvSpPr>
        <p:spPr>
          <a:xfrm>
            <a:off x="4427538" y="4873625"/>
            <a:ext cx="1931987" cy="458788"/>
          </a:xfrm>
          <a:prstGeom prst="flowChartProcess">
            <a:avLst/>
          </a:prstGeom>
          <a:solidFill>
            <a:srgbClr val="3333CC"/>
          </a:solidFill>
          <a:ln w="12700">
            <a:solidFill>
              <a:srgbClr val="232395"/>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700" b="1" spc="0">
                <a:solidFill>
                  <a:srgbClr val="FFFF00"/>
                </a:solidFill>
                <a:latin typeface="Times New Roman"/>
                <a:ea typeface="华文中宋"/>
              </a:rPr>
              <a:t>思妇怀远图</a:t>
            </a:r>
            <a:endParaRPr lang="zh-CN" altLang="en-US" sz="2700" b="1">
              <a:solidFill>
                <a:srgbClr val="FFFF00"/>
              </a:solidFill>
              <a:latin typeface="Times New Roman"/>
              <a:ea typeface="华文中宋"/>
            </a:endParaRPr>
          </a:p>
        </p:txBody>
      </p:sp>
      <p:sp>
        <p:nvSpPr>
          <p:cNvPr id="36882" name="流程图: 过程 18" title=""/>
          <p:cNvSpPr/>
          <p:nvPr>
            <p:custDataLst>
              <p:tags r:id="rId20"/>
            </p:custDataLst>
          </p:nvPr>
        </p:nvSpPr>
        <p:spPr>
          <a:xfrm>
            <a:off x="6450013" y="4864100"/>
            <a:ext cx="1930400" cy="458788"/>
          </a:xfrm>
          <a:prstGeom prst="flowChartProcess">
            <a:avLst/>
          </a:prstGeom>
          <a:solidFill>
            <a:srgbClr val="3333CC"/>
          </a:solidFill>
          <a:ln w="12700">
            <a:solidFill>
              <a:srgbClr val="232395"/>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marL="0" lvl="0" indent="0" algn="ctr" fontAlgn="base" hangingPunct="0">
              <a:buClrTx/>
              <a:buFontTx/>
            </a:pPr>
            <a:r>
              <a:rPr lang="zh-CN" altLang="en-US" sz="2700" b="1" spc="0">
                <a:solidFill>
                  <a:srgbClr val="FFFF00"/>
                </a:solidFill>
                <a:latin typeface="Times New Roman"/>
                <a:ea typeface="华文中宋"/>
              </a:rPr>
              <a:t>游子思归图</a:t>
            </a:r>
            <a:endParaRPr lang="zh-CN" altLang="en-US" sz="1300">
              <a:solidFill>
                <a:srgbClr val="FFFFFF"/>
              </a:solidFill>
              <a:latin typeface="Times New Roman"/>
              <a:ea typeface="华文中宋"/>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87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87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87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687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6878"/>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875"/>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6866">
                                            <p:txEl>
                                              <p:pRg st="1" end="1"/>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6876"/>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6866">
                                            <p:txEl>
                                              <p:pRg st="3" end="3"/>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6877"/>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6866">
                                            <p:txEl>
                                              <p:pRg st="5" end="5"/>
                                            </p:txEl>
                                          </p:spTgt>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6879"/>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6880"/>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6881"/>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6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1" grpId="0" animBg="1"/>
      <p:bldP spid="36872" grpId="0" animBg="1"/>
      <p:bldP spid="36878" grpId="0" animBg="1"/>
      <p:bldP spid="36879" grpId="0" animBg="1"/>
      <p:bldP spid="36880" grpId="0" animBg="1"/>
      <p:bldP spid="36881" grpId="0" animBg="1"/>
      <p:bldP spid="36882"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37889" name="标题 1" title=""/>
          <p:cNvSpPr>
            <a:spLocks noGrp="1"/>
          </p:cNvSpPr>
          <p:nvPr>
            <p:ph type="title"/>
            <p:custDataLst>
              <p:tags r:id="rId3"/>
            </p:custDataLst>
          </p:nvPr>
        </p:nvSpPr>
        <p:spPr>
          <a:xfrm>
            <a:off x="457200" y="274638"/>
            <a:ext cx="8229600" cy="1143000"/>
          </a:xfrm>
          <a:prstGeom prst="rect">
            <a:avLst/>
          </a:prstGeom>
          <a:noFill/>
          <a:ln>
            <a:noFill/>
            <a:miter lim="800000"/>
          </a:ln>
        </p:spPr>
        <p:txBody>
          <a:bodyPr anchor="ctr" anchorCtr="0"/>
          <a:lstStyle>
            <a:lvl1pPr marL="914400" indent="-914400" algn="ctr" defTabSz="914400" rtl="0" eaLnBrk="1" fontAlgn="base" latinLnBrk="0" hangingPunct="1">
              <a:lnSpc>
                <a:spcPct val="100000"/>
              </a:lnSpc>
              <a:spcBef>
                <a:spcPct val="0"/>
              </a:spcBef>
              <a:spcAft>
                <a:spcPct val="0"/>
              </a:spcAft>
              <a:buClrTx/>
              <a:buSzTx/>
              <a:buFontTx/>
              <a:buNone/>
              <a:defRPr lang="zh-CN" altLang="en-US" sz="4400" kern="1200">
                <a:solidFill>
                  <a:schemeClr val="tx1"/>
                </a:solidFill>
                <a:latin typeface="Calibri" pitchFamily="34" charset="0"/>
                <a:ea typeface="宋体" pitchFamily="2" charset="-122"/>
                <a:cs typeface="+mj-cs"/>
                <a:sym typeface="Calibri" pitchFamily="34" charset="0"/>
              </a:defRPr>
            </a:lvl1pPr>
          </a:lstStyle>
          <a:p>
            <a:pPr lvl="0"/>
            <a:r>
              <a:rPr lang="zh-CN" altLang="en-US"/>
              <a:t>感情基调</a:t>
            </a:r>
            <a:endParaRPr lang="zh-CN" altLang="en-US"/>
          </a:p>
        </p:txBody>
      </p:sp>
      <p:sp>
        <p:nvSpPr>
          <p:cNvPr id="37890" name="矩形 216067" title=""/>
          <p:cNvSpPr>
            <a:spLocks noRot="1"/>
          </p:cNvSpPr>
          <p:nvPr>
            <p:custDataLst>
              <p:tags r:id="rId4"/>
            </p:custDataLst>
          </p:nvPr>
        </p:nvSpPr>
        <p:spPr>
          <a:xfrm>
            <a:off x="995363" y="2532063"/>
            <a:ext cx="7723187" cy="211455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150000"/>
              </a:lnSpc>
              <a:buClr>
                <a:srgbClr val="009999"/>
              </a:buClr>
              <a:buSzPct val="75000"/>
              <a:buFont typeface="Wingdings" pitchFamily="2" charset="2"/>
            </a:pPr>
            <a:r>
              <a:rPr lang="en-US" altLang="zh-CN" sz="2400" b="1">
                <a:solidFill>
                  <a:srgbClr val="000000"/>
                </a:solidFill>
                <a:latin typeface="微软雅黑" charset="-122"/>
                <a:ea typeface="微软雅黑" panose="020b0503020204020204" charset="-122"/>
                <a:sym typeface="Wingdings"/>
              </a:rPr>
              <a:t>    </a:t>
            </a:r>
            <a:r>
              <a:rPr lang="zh-CN" altLang="zh-CN" sz="2400" b="1">
                <a:solidFill>
                  <a:srgbClr val="000000"/>
                </a:solidFill>
                <a:latin typeface="微软雅黑" charset="-122"/>
                <a:ea typeface="微软雅黑" panose="020b0503020204020204" charset="-122"/>
                <a:sym typeface="Wingdings"/>
              </a:rPr>
              <a:t>“这诗是有憧憬和悲伤的，但它是一种少年时代的憧憬和悲伤，一种‘独上高楼，望断天涯路’的憧憬和悲伤。所以，</a:t>
            </a:r>
            <a:r>
              <a:rPr lang="zh-CN" altLang="zh-CN" sz="2400" b="1">
                <a:solidFill>
                  <a:srgbClr val="C00000"/>
                </a:solidFill>
                <a:latin typeface="微软雅黑" charset="-122"/>
                <a:ea typeface="微软雅黑" panose="020b0503020204020204" charset="-122"/>
                <a:sym typeface="Wingdings"/>
              </a:rPr>
              <a:t>尽管悲伤，仍然轻快，虽然叹息，总是轻盈”，“依然是一语百媚，轻快甜蜜的”。</a:t>
            </a:r>
            <a:endParaRPr lang="zh-CN" altLang="zh-CN" sz="2400" b="1">
              <a:solidFill>
                <a:srgbClr val="C00000"/>
              </a:solidFill>
              <a:latin typeface="微软雅黑" charset="-122"/>
              <a:ea typeface="微软雅黑" panose="020b0503020204020204" charset="-122"/>
              <a:sym typeface="Wingdings"/>
            </a:endParaRPr>
          </a:p>
          <a:p>
            <a:pPr lvl="0" algn="r">
              <a:lnSpc>
                <a:spcPct val="150000"/>
              </a:lnSpc>
              <a:buClr>
                <a:srgbClr val="009999"/>
              </a:buClr>
              <a:buSzPct val="75000"/>
              <a:buFont typeface="Wingdings" pitchFamily="2" charset="2"/>
            </a:pPr>
            <a:r>
              <a:rPr lang="zh-CN" altLang="zh-CN" sz="2400" b="1">
                <a:solidFill>
                  <a:srgbClr val="000000"/>
                </a:solidFill>
                <a:latin typeface="微软雅黑" charset="-122"/>
                <a:ea typeface="微软雅黑" panose="020b0503020204020204" charset="-122"/>
                <a:sym typeface="Wingdings"/>
              </a:rPr>
              <a:t>        </a:t>
            </a:r>
            <a:r>
              <a:rPr lang="en-US" altLang="zh-CN" sz="2400" b="1">
                <a:solidFill>
                  <a:srgbClr val="000000"/>
                </a:solidFill>
                <a:latin typeface="微软雅黑" charset="-122"/>
                <a:ea typeface="微软雅黑" panose="020b0503020204020204" charset="-122"/>
                <a:sym typeface="Wingdings"/>
              </a:rPr>
              <a:t>——</a:t>
            </a:r>
            <a:r>
              <a:rPr lang="zh-CN" altLang="zh-CN" sz="2400" b="1">
                <a:solidFill>
                  <a:srgbClr val="000000"/>
                </a:solidFill>
                <a:latin typeface="微软雅黑" charset="-122"/>
                <a:ea typeface="微软雅黑" panose="020b0503020204020204" charset="-122"/>
                <a:sym typeface="Wingdings"/>
              </a:rPr>
              <a:t>李泽厚（</a:t>
            </a:r>
            <a:r>
              <a:rPr lang="en-US" altLang="zh-CN" sz="2400" b="1">
                <a:solidFill>
                  <a:srgbClr val="000000"/>
                </a:solidFill>
                <a:latin typeface="微软雅黑" charset="-122"/>
                <a:ea typeface="微软雅黑" panose="020b0503020204020204" charset="-122"/>
                <a:sym typeface="Wingdings"/>
              </a:rPr>
              <a:t>《</a:t>
            </a:r>
            <a:r>
              <a:rPr lang="zh-CN" altLang="zh-CN" sz="2400" b="1">
                <a:solidFill>
                  <a:srgbClr val="000000"/>
                </a:solidFill>
                <a:latin typeface="微软雅黑" charset="-122"/>
                <a:ea typeface="微软雅黑" panose="020b0503020204020204" charset="-122"/>
                <a:sym typeface="Wingdings"/>
              </a:rPr>
              <a:t>美的历程</a:t>
            </a:r>
            <a:r>
              <a:rPr lang="en-US" altLang="zh-CN" sz="2400" b="1">
                <a:solidFill>
                  <a:srgbClr val="000000"/>
                </a:solidFill>
                <a:latin typeface="微软雅黑" charset="-122"/>
                <a:ea typeface="微软雅黑" panose="020b0503020204020204" charset="-122"/>
                <a:sym typeface="Wingdings"/>
              </a:rPr>
              <a:t>》</a:t>
            </a:r>
            <a:r>
              <a:rPr lang="zh-CN" altLang="zh-CN" sz="2400" b="1">
                <a:solidFill>
                  <a:srgbClr val="000000"/>
                </a:solidFill>
                <a:latin typeface="微软雅黑" charset="-122"/>
                <a:ea typeface="微软雅黑" panose="020b0503020204020204" charset="-122"/>
                <a:sym typeface="Wingdings"/>
              </a:rPr>
              <a:t>）</a:t>
            </a:r>
            <a:endParaRPr lang="zh-CN" altLang="zh-CN" sz="2400" b="1">
              <a:solidFill>
                <a:srgbClr val="000000"/>
              </a:solidFill>
              <a:latin typeface="微软雅黑" charset="-122"/>
              <a:ea typeface="微软雅黑" panose="020b0503020204020204" charset="-122"/>
            </a:endParaRPr>
          </a:p>
        </p:txBody>
      </p:sp>
      <p:sp>
        <p:nvSpPr>
          <p:cNvPr id="37891" name="文本框 1" title=""/>
          <p:cNvSpPr/>
          <p:nvPr>
            <p:custDataLst>
              <p:tags r:id="rId5"/>
            </p:custDataLst>
          </p:nvPr>
        </p:nvSpPr>
        <p:spPr>
          <a:xfrm>
            <a:off x="4017963" y="1717675"/>
            <a:ext cx="1706562"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nSpc>
                <a:spcPct val="80000"/>
              </a:lnSpc>
              <a:buClrTx/>
              <a:buFont typeface="Arial"/>
            </a:pPr>
            <a:r>
              <a:rPr lang="zh-CN" altLang="zh-CN" sz="3000">
                <a:solidFill>
                  <a:srgbClr val="00B050"/>
                </a:solidFill>
                <a:latin typeface="微软雅黑" charset="-122"/>
                <a:ea typeface="微软雅黑" panose="020b0503020204020204" charset="-122"/>
                <a:sym typeface="Wingdings"/>
              </a:rPr>
              <a:t>哀而不伤</a:t>
            </a:r>
            <a:endParaRPr lang="zh-CN" altLang="zh-CN" sz="3000">
              <a:solidFill>
                <a:srgbClr val="00B050"/>
              </a:solidFill>
              <a:latin typeface="微软雅黑" charset="-122"/>
              <a:ea typeface="微软雅黑" panose="020b0503020204020204" charset="-122"/>
              <a:sym typeface="Wingdings"/>
            </a:endParaRPr>
          </a:p>
        </p:txBody>
      </p:sp>
      <p:pic>
        <p:nvPicPr>
          <p:cNvPr id="37892" name="New picture" title=""/>
          <p:cNvPicPr>
            <a:picLocks noGrp="1" noChangeAspect="1"/>
          </p:cNvPicPr>
          <p:nvPr>
            <p:custDataLst>
              <p:tags r:id="rId7"/>
            </p:custDataLst>
          </p:nvPr>
        </p:nvPicPr>
        <p:blipFill>
          <a:blip r:embed="rId6"/>
          <a:stretch>
            <a:fillRect/>
          </a:stretch>
        </p:blipFill>
        <p:spPr>
          <a:xfrm>
            <a:off x="7667625" y="9858375"/>
            <a:ext cx="247650" cy="190500"/>
          </a:xfrm>
          <a:prstGeom prst="rect">
            <a:avLst/>
          </a:prstGeom>
          <a:noFill/>
          <a:ln>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7169" name="文本占位符 29698" title=""/>
          <p:cNvSpPr>
            <a:spLocks noGrp="1"/>
          </p:cNvSpPr>
          <p:nvPr>
            <p:ph idx="1"/>
            <p:custDataLst>
              <p:tags r:id="rId3"/>
            </p:custDataLst>
          </p:nvPr>
        </p:nvSpPr>
        <p:spPr>
          <a:xfrm>
            <a:off x="0" y="0"/>
            <a:ext cx="9144000" cy="6858000"/>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a:buNone/>
            </a:pPr>
            <a:endParaRPr lang="zh-CN" altLang="en-US"/>
          </a:p>
          <a:p>
            <a:pPr marL="0" lvl="0" indent="0">
              <a:buNone/>
            </a:pPr>
            <a:endParaRPr lang="zh-CN" altLang="en-US"/>
          </a:p>
          <a:p>
            <a:pPr marL="0" lvl="0" indent="0">
              <a:buNone/>
            </a:pPr>
            <a:r>
              <a:rPr lang="zh-CN" altLang="en-US"/>
              <a:t> </a:t>
            </a:r>
            <a:r>
              <a:rPr lang="en-US" altLang="zh-CN"/>
              <a:t>       </a:t>
            </a:r>
            <a:r>
              <a:rPr lang="zh-CN" altLang="en-US"/>
              <a:t>游子象一片白云缓缓地离去，只剩下思妇站在离别的青枫浦不胜忧愁。哪家的游子今晚坐着小船在漂流？什么地方有人在明月照耀的楼上相思？可爱的月光在楼 上徘徊不定，不愿离去，应该照耀着离人的梳妆台。美好的闺房中的门帘卷不去月光，在捣衣石上拂去月光但它又来了。</a:t>
            </a:r>
            <a:endParaRPr lang="zh-CN" altLang="en-US"/>
          </a:p>
          <a:p>
            <a:pPr marL="0" lvl="0" indent="0">
              <a:buNone/>
            </a:pPr>
            <a:r>
              <a:rPr lang="zh-CN" altLang="en-US"/>
              <a:t>　　</a:t>
            </a:r>
            <a:br>
              <a:rPr lang="zh-CN" altLang="en-US"/>
            </a:br>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8193" name="文本占位符 32770" title=""/>
          <p:cNvSpPr>
            <a:spLocks noGrp="1"/>
          </p:cNvSpPr>
          <p:nvPr>
            <p:ph idx="1"/>
            <p:custDataLst>
              <p:tags r:id="rId3"/>
            </p:custDataLst>
          </p:nvPr>
        </p:nvSpPr>
        <p:spPr>
          <a:xfrm>
            <a:off x="457200" y="368300"/>
            <a:ext cx="8229600" cy="6051550"/>
          </a:xfrm>
          <a:prstGeom prst="rect">
            <a:avLst/>
          </a:prstGeom>
        </p:spPr>
        <p:txBody>
          <a:bodyPr vert="horz" anchor="t" anchorCtr="0">
            <a:normAutofit/>
          </a:bodyPr>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marL="0" lvl="0" indent="0" rtl="0" hangingPunct="0">
              <a:lnSpc>
                <a:spcPct val="90000"/>
              </a:lnSpc>
              <a:spcAft>
                <a:spcPct val="0"/>
              </a:spcAft>
              <a:buNone/>
            </a:pPr>
            <a:endParaRPr lang="zh-CN" altLang="en-US" baseline="0"/>
          </a:p>
          <a:p>
            <a:pPr marL="0" lvl="0" indent="0" rtl="0" hangingPunct="0">
              <a:lnSpc>
                <a:spcPct val="90000"/>
              </a:lnSpc>
              <a:spcAft>
                <a:spcPct val="0"/>
              </a:spcAft>
              <a:buNone/>
            </a:pPr>
            <a:r>
              <a:rPr lang="zh-CN" altLang="en-US" sz="3200" spc="0" baseline="0"/>
              <a:t> </a:t>
            </a:r>
            <a:r>
              <a:rPr lang="en-US" altLang="zh-CN" sz="3200" spc="0" baseline="0"/>
              <a:t>         </a:t>
            </a:r>
            <a:r>
              <a:rPr lang="zh-CN" altLang="en-US" sz="3200" spc="0" baseline="0"/>
              <a:t>这时互相望着月亮可是互相听不到声音，我希望随着月光流去照耀着您。送信的大雁能够飞翔很远但不能随月 光飞到您身边，送信的鱼龙潜游很远但不能游到您身边，只能在水面激起阵阵波纹。昨天晚上梦见花朵落在悠闲的水潭上，可怜春天过了一半还不能回家。江水流走 春光，春光将要流尽，水潭上月亮又将落下，如今已西斜。斜月慢慢下沉，藏在海雾里，碣石与潇湘的离人距离无限遥远。不知有几人能乘着月光回家，只有那西落 的月亮摇荡着离情，洒满了江边的树林。</a:t>
            </a:r>
            <a:endParaRPr lang="zh-CN" altLang="en-US" baseline="0"/>
          </a:p>
          <a:p>
            <a:pPr marL="342900" lvl="0" indent="-342900" rtl="0" hangingPunct="0">
              <a:lnSpc>
                <a:spcPct val="90000"/>
              </a:lnSpc>
              <a:spcAft>
                <a:spcPct val="0"/>
              </a:spcAft>
            </a:pPr>
            <a:endParaRPr lang="zh-CN" altLang="en-US" baseline="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9217" name="内容占位符 24578" title=""/>
          <p:cNvSpPr>
            <a:spLocks noGrp="1"/>
          </p:cNvSpPr>
          <p:nvPr>
            <p:ph idx="1"/>
            <p:custDataLst>
              <p:tags r:id="rId3"/>
            </p:custDataLst>
          </p:nvPr>
        </p:nvSpPr>
        <p:spPr>
          <a:xfrm>
            <a:off x="0" y="333375"/>
            <a:ext cx="9144000" cy="6524625"/>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 typeface="Arial" pitchFamily="34" charset="0"/>
              <a:buChar char="•"/>
              <a:defRPr lang="zh-CN" altLang="en-US" sz="3200" kern="1200">
                <a:solidFill>
                  <a:schemeClr val="tx1"/>
                </a:solidFill>
                <a:latin typeface="+mn-lt"/>
                <a:ea typeface="+mn-ea"/>
                <a:cs typeface="+mn-cs"/>
                <a:sym typeface="Calibri" pitchFamily="34" charset="0"/>
              </a:defRPr>
            </a:lvl1pPr>
            <a:lvl2pPr marL="742950" lvl="1" indent="-285750" algn="l" defTabSz="914400" rtl="0" eaLnBrk="1" fontAlgn="base" latinLnBrk="0" hangingPunct="1">
              <a:lnSpc>
                <a:spcPct val="100000"/>
              </a:lnSpc>
              <a:spcBef>
                <a:spcPct val="20000"/>
              </a:spcBef>
              <a:spcAft>
                <a:spcPct val="0"/>
              </a:spcAft>
              <a:buClrTx/>
              <a:buSzTx/>
              <a:buFont typeface="Arial" pitchFamily="34" charset="0"/>
              <a:buChar char="–"/>
              <a:defRPr lang="zh-CN" altLang="en-US" sz="2800" kern="1200">
                <a:solidFill>
                  <a:schemeClr val="tx1"/>
                </a:solidFill>
                <a:latin typeface="Calibri" pitchFamily="34" charset="0"/>
                <a:ea typeface="宋体" pitchFamily="2" charset="-122"/>
                <a:cs typeface="+mn-cs"/>
                <a:sym typeface="Calibri" pitchFamily="34" charset="0"/>
              </a:defRPr>
            </a:lvl2pPr>
            <a:lvl3pPr marL="1143000" lvl="2"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400" kern="1200">
                <a:solidFill>
                  <a:schemeClr val="tx1"/>
                </a:solidFill>
                <a:latin typeface="Calibri" pitchFamily="34" charset="0"/>
                <a:ea typeface="宋体" pitchFamily="2" charset="-122"/>
                <a:cs typeface="+mn-cs"/>
                <a:sym typeface="Calibri"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5pPr>
            <a:lvl6pPr marL="2514600" lvl="5"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6pPr>
            <a:lvl7pPr marL="2971800" lvl="6"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7pPr>
            <a:lvl8pPr marL="3429000" lvl="7"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8pPr>
            <a:lvl9pPr marL="3886200" lvl="8" indent="-228600" algn="l" defTabSz="914400" eaLnBrk="1" fontAlgn="base" latinLnBrk="0" hangingPunct="1">
              <a:lnSpc>
                <a:spcPct val="100000"/>
              </a:lnSpc>
              <a:spcBef>
                <a:spcPct val="20000"/>
              </a:spcBef>
              <a:buFont typeface="Arial" pitchFamily="34" charset="0"/>
              <a:buChar char="»"/>
              <a:defRPr lang="zh-CN" altLang="en-US" sz="2000" kern="1200">
                <a:solidFill>
                  <a:schemeClr val="tx1"/>
                </a:solidFill>
                <a:latin typeface="Calibri" pitchFamily="34" charset="0"/>
                <a:ea typeface="宋体" pitchFamily="2" charset="-122"/>
                <a:cs typeface="+mn-cs"/>
                <a:sym typeface="Calibri" pitchFamily="34" charset="0"/>
              </a:defRPr>
            </a:lvl9pPr>
          </a:lstStyle>
          <a:p>
            <a:pPr lvl="0"/>
            <a:r>
              <a:rPr lang="zh-CN" altLang="en-US"/>
              <a:t>世界上最高的地方在哪里？</a:t>
            </a:r>
            <a:endParaRPr lang="zh-CN" altLang="en-US"/>
          </a:p>
          <a:p>
            <a:pPr lvl="0"/>
            <a:r>
              <a:rPr lang="zh-CN" altLang="en-US">
                <a:solidFill>
                  <a:srgbClr val="FF0000"/>
                </a:solidFill>
              </a:rPr>
              <a:t>珠穆朗玛峰，</a:t>
            </a:r>
            <a:endParaRPr lang="zh-CN" altLang="en-US">
              <a:solidFill>
                <a:srgbClr val="FF0000"/>
              </a:solidFill>
            </a:endParaRPr>
          </a:p>
          <a:p>
            <a:pPr lvl="0"/>
            <a:r>
              <a:rPr lang="zh-CN" altLang="en-US">
                <a:solidFill>
                  <a:srgbClr val="FF0000"/>
                </a:solidFill>
              </a:rPr>
              <a:t>文学一点回答的话，应该是巨人的肩膀上。</a:t>
            </a:r>
            <a:endParaRPr lang="zh-CN" altLang="en-US">
              <a:solidFill>
                <a:srgbClr val="FF0000"/>
              </a:solidFill>
            </a:endParaRPr>
          </a:p>
          <a:p>
            <a:pPr lvl="0"/>
            <a:r>
              <a:rPr lang="zh-CN" altLang="en-US"/>
              <a:t>世界上最遥远的地方在哪里？</a:t>
            </a:r>
            <a:endParaRPr lang="zh-CN" altLang="en-US"/>
          </a:p>
          <a:p>
            <a:pPr lvl="0"/>
            <a:r>
              <a:rPr lang="zh-CN" altLang="en-US">
                <a:solidFill>
                  <a:srgbClr val="FF0000"/>
                </a:solidFill>
              </a:rPr>
              <a:t>天涯海角</a:t>
            </a:r>
            <a:endParaRPr lang="zh-CN" altLang="en-US">
              <a:solidFill>
                <a:srgbClr val="FF0000"/>
              </a:solidFill>
            </a:endParaRPr>
          </a:p>
          <a:p>
            <a:pPr lvl="0"/>
            <a:r>
              <a:rPr lang="zh-CN" altLang="en-US">
                <a:solidFill>
                  <a:srgbClr val="FF0000"/>
                </a:solidFill>
              </a:rPr>
              <a:t>文学一点回答的话，应该是：不是天涯海角，而是我就在你的身边，你却不知道，我爱你。</a:t>
            </a:r>
            <a:endParaRPr lang="zh-CN" altLang="en-US">
              <a:solidFill>
                <a:srgbClr val="FF0000"/>
              </a:solidFill>
            </a:endParaRPr>
          </a:p>
          <a:p>
            <a:pPr lvl="0"/>
            <a:r>
              <a:rPr lang="zh-CN" altLang="en-US"/>
              <a:t>世界上最浪漫的地方是哪里</a:t>
            </a:r>
            <a:endParaRPr lang="zh-CN" altLang="en-US"/>
          </a:p>
          <a:p>
            <a:pPr lvl="0"/>
            <a:r>
              <a:rPr lang="zh-CN" altLang="en-US">
                <a:solidFill>
                  <a:srgbClr val="FF0000"/>
                </a:solidFill>
              </a:rPr>
              <a:t>巴黎或者八中，</a:t>
            </a:r>
            <a:endParaRPr lang="zh-CN" altLang="en-US">
              <a:solidFill>
                <a:srgbClr val="FF0000"/>
              </a:solidFill>
            </a:endParaRPr>
          </a:p>
          <a:p>
            <a:pPr lvl="0"/>
            <a:r>
              <a:rPr lang="zh-CN" altLang="en-US">
                <a:solidFill>
                  <a:srgbClr val="FF0000"/>
                </a:solidFill>
              </a:rPr>
              <a:t>文学一点回答的话，应该是：花前月下</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7">
                                            <p:txEl>
                                              <p:pRg st="0" end="0"/>
                                            </p:txEl>
                                          </p:spTgt>
                                        </p:tgtEl>
                                        <p:attrNameLst>
                                          <p:attrName>style.visibility</p:attrName>
                                        </p:attrNameLst>
                                      </p:cBhvr>
                                      <p:to>
                                        <p:strVal val="visible"/>
                                      </p:to>
                                    </p:set>
                                    <p:anim calcmode="lin" valueType="num">
                                      <p:cBhvr additive="base">
                                        <p:cTn id="7" dur="500" fill="hold"/>
                                        <p:tgtEl>
                                          <p:spTgt spid="92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7">
                                            <p:txEl>
                                              <p:pRg st="1" end="1"/>
                                            </p:txEl>
                                          </p:spTgt>
                                        </p:tgtEl>
                                        <p:attrNameLst>
                                          <p:attrName>style.visibility</p:attrName>
                                        </p:attrNameLst>
                                      </p:cBhvr>
                                      <p:to>
                                        <p:strVal val="visible"/>
                                      </p:to>
                                    </p:set>
                                    <p:anim calcmode="lin" valueType="num">
                                      <p:cBhvr additive="base">
                                        <p:cTn id="13" dur="500" fill="hold"/>
                                        <p:tgtEl>
                                          <p:spTgt spid="92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217">
                                            <p:txEl>
                                              <p:pRg st="2" end="2"/>
                                            </p:txEl>
                                          </p:spTgt>
                                        </p:tgtEl>
                                        <p:attrNameLst>
                                          <p:attrName>style.visibility</p:attrName>
                                        </p:attrNameLst>
                                      </p:cBhvr>
                                      <p:to>
                                        <p:strVal val="visible"/>
                                      </p:to>
                                    </p:set>
                                    <p:anim calcmode="lin" valueType="num">
                                      <p:cBhvr additive="base">
                                        <p:cTn id="19" dur="500" fill="hold"/>
                                        <p:tgtEl>
                                          <p:spTgt spid="92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7">
                                            <p:txEl>
                                              <p:pRg st="3" end="3"/>
                                            </p:txEl>
                                          </p:spTgt>
                                        </p:tgtEl>
                                        <p:attrNameLst>
                                          <p:attrName>style.visibility</p:attrName>
                                        </p:attrNameLst>
                                      </p:cBhvr>
                                      <p:to>
                                        <p:strVal val="visible"/>
                                      </p:to>
                                    </p:set>
                                    <p:anim calcmode="lin" valueType="num">
                                      <p:cBhvr additive="base">
                                        <p:cTn id="25" dur="500" fill="hold"/>
                                        <p:tgtEl>
                                          <p:spTgt spid="92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2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7">
                                            <p:txEl>
                                              <p:pRg st="4" end="4"/>
                                            </p:txEl>
                                          </p:spTgt>
                                        </p:tgtEl>
                                        <p:attrNameLst>
                                          <p:attrName>style.visibility</p:attrName>
                                        </p:attrNameLst>
                                      </p:cBhvr>
                                      <p:to>
                                        <p:strVal val="visible"/>
                                      </p:to>
                                    </p:set>
                                    <p:anim calcmode="lin" valueType="num">
                                      <p:cBhvr additive="base">
                                        <p:cTn id="31" dur="500" fill="hold"/>
                                        <p:tgtEl>
                                          <p:spTgt spid="921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21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217">
                                            <p:txEl>
                                              <p:pRg st="5" end="5"/>
                                            </p:txEl>
                                          </p:spTgt>
                                        </p:tgtEl>
                                        <p:attrNameLst>
                                          <p:attrName>style.visibility</p:attrName>
                                        </p:attrNameLst>
                                      </p:cBhvr>
                                      <p:to>
                                        <p:strVal val="visible"/>
                                      </p:to>
                                    </p:set>
                                    <p:anim calcmode="lin" valueType="num">
                                      <p:cBhvr additive="base">
                                        <p:cTn id="37" dur="500" fill="hold"/>
                                        <p:tgtEl>
                                          <p:spTgt spid="921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21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217">
                                            <p:txEl>
                                              <p:pRg st="6" end="6"/>
                                            </p:txEl>
                                          </p:spTgt>
                                        </p:tgtEl>
                                        <p:attrNameLst>
                                          <p:attrName>style.visibility</p:attrName>
                                        </p:attrNameLst>
                                      </p:cBhvr>
                                      <p:to>
                                        <p:strVal val="visible"/>
                                      </p:to>
                                    </p:set>
                                    <p:anim calcmode="lin" valueType="num">
                                      <p:cBhvr additive="base">
                                        <p:cTn id="43" dur="500" fill="hold"/>
                                        <p:tgtEl>
                                          <p:spTgt spid="921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21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217">
                                            <p:txEl>
                                              <p:pRg st="7" end="7"/>
                                            </p:txEl>
                                          </p:spTgt>
                                        </p:tgtEl>
                                        <p:attrNameLst>
                                          <p:attrName>style.visibility</p:attrName>
                                        </p:attrNameLst>
                                      </p:cBhvr>
                                      <p:to>
                                        <p:strVal val="visible"/>
                                      </p:to>
                                    </p:set>
                                    <p:anim calcmode="lin" valueType="num">
                                      <p:cBhvr additive="base">
                                        <p:cTn id="49" dur="500" fill="hold"/>
                                        <p:tgtEl>
                                          <p:spTgt spid="921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21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217">
                                            <p:txEl>
                                              <p:pRg st="8" end="8"/>
                                            </p:txEl>
                                          </p:spTgt>
                                        </p:tgtEl>
                                        <p:attrNameLst>
                                          <p:attrName>style.visibility</p:attrName>
                                        </p:attrNameLst>
                                      </p:cBhvr>
                                      <p:to>
                                        <p:strVal val="visible"/>
                                      </p:to>
                                    </p:set>
                                    <p:anim calcmode="lin" valueType="num">
                                      <p:cBhvr additive="base">
                                        <p:cTn id="55" dur="500" fill="hold"/>
                                        <p:tgtEl>
                                          <p:spTgt spid="9217">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21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sp>
        <p:nvSpPr>
          <p:cNvPr id="10241" name="标题 1" title=""/>
          <p:cNvSpPr>
            <a:spLocks noGrp="1"/>
          </p:cNvSpPr>
          <p:nvPr>
            <p:ph type="ctrTitle"/>
            <p:custDataLst>
              <p:tags r:id="rId3"/>
            </p:custDataLst>
          </p:nvPr>
        </p:nvSpPr>
        <p:spPr>
          <a:xfrm>
            <a:off x="457200" y="274638"/>
            <a:ext cx="8229600" cy="1143000"/>
          </a:xfrm>
          <a:prstGeom prst="rect">
            <a:avLst/>
          </a:prstGeom>
          <a:noFill/>
          <a:ln>
            <a:miter lim="800000"/>
          </a:ln>
        </p:spPr>
        <p:txBody>
          <a:bodyPr anchor="ctr" anchorCtr="0"/>
          <a:lstStyle>
            <a:lvl1pPr marL="914400" indent="-914400" algn="ctr" defTabSz="914400" rtl="0" eaLnBrk="1" fontAlgn="base" hangingPunct="1">
              <a:lnSpc>
                <a:spcPct val="100000"/>
              </a:lnSpc>
              <a:spcBef>
                <a:spcPct val="0"/>
              </a:spcBef>
              <a:spcAft>
                <a:spcPct val="0"/>
              </a:spcAft>
              <a:buClrTx/>
              <a:buSzTx/>
              <a:buFontTx/>
              <a:buNone/>
              <a:defRPr lang="zh-CN" altLang="en-US" sz="4400">
                <a:solidFill>
                  <a:schemeClr val="tx1"/>
                </a:solidFill>
                <a:latin typeface="Calibri" pitchFamily="34" charset="0"/>
                <a:ea typeface="宋体" pitchFamily="2" charset="-122"/>
                <a:sym typeface="Calibri" pitchFamily="34" charset="0"/>
              </a:defRPr>
            </a:lvl1pPr>
          </a:lstStyle>
          <a:p>
            <a:pPr lvl="0">
              <a:buClrTx/>
            </a:pPr>
            <a:endParaRPr lang="zh-CN" altLang="en-US"/>
          </a:p>
        </p:txBody>
      </p:sp>
      <p:sp>
        <p:nvSpPr>
          <p:cNvPr id="10242" name="内容占位符 2" title=""/>
          <p:cNvSpPr>
            <a:spLocks noGrp="1"/>
          </p:cNvSpPr>
          <p:nvPr>
            <p:ph type="subTitle" idx="1"/>
            <p:custDataLst>
              <p:tags r:id="rId4"/>
            </p:custDataLst>
          </p:nvPr>
        </p:nvSpPr>
        <p:spPr>
          <a:xfrm>
            <a:off x="457200" y="1600200"/>
            <a:ext cx="8229600" cy="4525963"/>
          </a:xfrm>
          <a:prstGeom prst="rect">
            <a:avLst/>
          </a:prstGeom>
          <a:noFill/>
          <a:ln>
            <a:miter lim="800000"/>
          </a:ln>
        </p:spPr>
        <p:txBody>
          <a:bodyPr anchor="t" anchorCtr="0"/>
          <a:lstStyle>
            <a:lvl1pPr marL="0" indent="0" algn="ctr" defTabSz="914400" rtl="0" eaLnBrk="1" fontAlgn="base" hangingPunct="1">
              <a:lnSpc>
                <a:spcPct val="100000"/>
              </a:lnSpc>
              <a:spcBef>
                <a:spcPct val="20000"/>
              </a:spcBef>
              <a:spcAft>
                <a:spcPct val="0"/>
              </a:spcAft>
              <a:buClrTx/>
              <a:buSzTx/>
              <a:buFont typeface="Arial" pitchFamily="34" charset="0"/>
              <a:buChar char="•"/>
              <a:defRPr lang="zh-CN" altLang="en-US" sz="3200">
                <a:solidFill>
                  <a:schemeClr val="tx1"/>
                </a:solidFill>
                <a:latin typeface="Calibri" pitchFamily="34" charset="0"/>
                <a:ea typeface="宋体" pitchFamily="2" charset="-122"/>
                <a:sym typeface="Calibri" pitchFamily="34" charset="0"/>
              </a:defRPr>
            </a:lvl1pPr>
            <a:lvl2pPr marL="457200" indent="0" algn="ctr" defTabSz="914400" rtl="0" eaLnBrk="1" fontAlgn="base" hangingPunct="1">
              <a:lnSpc>
                <a:spcPct val="100000"/>
              </a:lnSpc>
              <a:spcBef>
                <a:spcPct val="20000"/>
              </a:spcBef>
              <a:spcAft>
                <a:spcPct val="0"/>
              </a:spcAft>
              <a:buClrTx/>
              <a:buSzTx/>
              <a:buFont typeface="Arial" pitchFamily="34" charset="0"/>
              <a:buChar char="–"/>
              <a:defRPr lang="zh-CN" altLang="en-US" sz="2800">
                <a:solidFill>
                  <a:schemeClr val="tx1"/>
                </a:solidFill>
                <a:latin typeface="Calibri" pitchFamily="34" charset="0"/>
                <a:ea typeface="宋体" pitchFamily="2" charset="-122"/>
                <a:sym typeface="Calibri" pitchFamily="34" charset="0"/>
              </a:defRPr>
            </a:lvl2pPr>
            <a:lvl3pPr marL="914400" indent="0" algn="ctr" defTabSz="914400" rtl="0" eaLnBrk="1" fontAlgn="base" hangingPunct="1">
              <a:lnSpc>
                <a:spcPct val="100000"/>
              </a:lnSpc>
              <a:spcBef>
                <a:spcPct val="20000"/>
              </a:spcBef>
              <a:spcAft>
                <a:spcPct val="0"/>
              </a:spcAft>
              <a:buClrTx/>
              <a:buSzTx/>
              <a:buFont typeface="Arial" pitchFamily="34" charset="0"/>
              <a:buChar char="•"/>
              <a:defRPr lang="zh-CN" altLang="en-US" sz="2400">
                <a:solidFill>
                  <a:schemeClr val="tx1"/>
                </a:solidFill>
                <a:latin typeface="Calibri" pitchFamily="34" charset="0"/>
                <a:ea typeface="宋体" pitchFamily="2" charset="-122"/>
                <a:sym typeface="Calibri" pitchFamily="34" charset="0"/>
              </a:defRPr>
            </a:lvl3pPr>
            <a:lvl4pPr marL="1371600" indent="0" algn="ctr" defTabSz="914400" rtl="0" eaLnBrk="1" fontAlgn="base" hangingPunct="1">
              <a:lnSpc>
                <a:spcPct val="100000"/>
              </a:lnSpc>
              <a:spcBef>
                <a:spcPct val="20000"/>
              </a:spcBef>
              <a:spcAft>
                <a:spcPct val="0"/>
              </a:spcAft>
              <a:buClrTx/>
              <a:buSzTx/>
              <a:buFont typeface="Arial" pitchFamily="34" charset="0"/>
              <a:buChar char="–"/>
              <a:defRPr lang="zh-CN" altLang="en-US" sz="2000">
                <a:solidFill>
                  <a:schemeClr val="tx1"/>
                </a:solidFill>
                <a:latin typeface="Calibri" pitchFamily="34" charset="0"/>
                <a:ea typeface="宋体" pitchFamily="2" charset="-122"/>
                <a:sym typeface="Calibri" pitchFamily="34" charset="0"/>
              </a:defRPr>
            </a:lvl4pPr>
            <a:lvl5pPr marL="1828800" indent="0" algn="ctr" defTabSz="914400" rtl="0" eaLnBrk="1" fontAlgn="base" hangingPunct="1">
              <a:lnSpc>
                <a:spcPct val="100000"/>
              </a:lnSpc>
              <a:spcBef>
                <a:spcPct val="20000"/>
              </a:spcBef>
              <a:spcAft>
                <a:spcPct val="0"/>
              </a:spcAft>
              <a:buClrTx/>
              <a:buSzTx/>
              <a:buFont typeface="Arial" pitchFamily="34" charset="0"/>
              <a:buChar char="»"/>
              <a:defRPr lang="zh-CN" altLang="en-US" sz="2000">
                <a:solidFill>
                  <a:schemeClr val="tx1"/>
                </a:solidFill>
                <a:latin typeface="Calibri" pitchFamily="34" charset="0"/>
                <a:ea typeface="宋体" pitchFamily="2" charset="-122"/>
                <a:sym typeface="Calibri" pitchFamily="34" charset="0"/>
              </a:defRPr>
            </a:lvl5pPr>
          </a:lstStyle>
          <a:p>
            <a:pPr marL="342900" lvl="0" indent="-342900" algn="l" defTabSz="914400"/>
            <a:endParaRPr lang="zh-CN" altLang="en-US"/>
          </a:p>
        </p:txBody>
      </p:sp>
      <p:pic>
        <p:nvPicPr>
          <p:cNvPr id="10243" name="Picture 2" title=""/>
          <p:cNvPicPr>
            <a:picLocks noChangeAspect="1"/>
          </p:cNvPicPr>
          <p:nvPr>
            <p:custDataLst>
              <p:tags r:id="rId6"/>
            </p:custDataLst>
          </p:nvPr>
        </p:nvPicPr>
        <p:blipFill>
          <a:blip r:embed="rId5"/>
          <a:stretch>
            <a:fillRect/>
          </a:stretch>
        </p:blipFill>
        <p:spPr>
          <a:xfrm>
            <a:off x="0" y="0"/>
            <a:ext cx="9144000" cy="6858000"/>
          </a:xfrm>
          <a:prstGeom prst="rect">
            <a:avLst/>
          </a:prstGeom>
          <a:noFill/>
          <a:ln>
            <a:noFill/>
            <a:miter lim="800000"/>
          </a:ln>
        </p:spPr>
      </p:pic>
      <p:sp>
        <p:nvSpPr>
          <p:cNvPr id="10244" name="矩形 3" title=""/>
          <p:cNvSpPr/>
          <p:nvPr>
            <p:custDataLst>
              <p:tags r:id="rId7"/>
            </p:custDataLst>
          </p:nvPr>
        </p:nvSpPr>
        <p:spPr>
          <a:xfrm>
            <a:off x="1912938" y="765175"/>
            <a:ext cx="5287962" cy="13112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lgn="ctr"/>
            <a:r>
              <a:rPr lang="zh-CN" altLang="en-US" sz="8000" b="1">
                <a:solidFill>
                  <a:srgbClr val="000000"/>
                </a:solidFill>
                <a:latin typeface="Calibri" pitchFamily="34" charset="0"/>
                <a:sym typeface="宋体" pitchFamily="2" charset="-122"/>
              </a:rPr>
              <a:t>春江花月夜</a:t>
            </a:r>
            <a:endParaRPr lang="zh-CN" altLang="en-US"/>
          </a:p>
        </p:txBody>
      </p:sp>
      <p:sp>
        <p:nvSpPr>
          <p:cNvPr id="10245" name="TextBox 4" title=""/>
          <p:cNvSpPr/>
          <p:nvPr>
            <p:custDataLst>
              <p:tags r:id="rId8"/>
            </p:custDataLst>
          </p:nvPr>
        </p:nvSpPr>
        <p:spPr>
          <a:xfrm>
            <a:off x="5076825" y="5157788"/>
            <a:ext cx="1727200" cy="70802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4000" b="1">
                <a:solidFill>
                  <a:srgbClr val="FFFF00"/>
                </a:solidFill>
                <a:latin typeface="Calibri" pitchFamily="34" charset="0"/>
                <a:sym typeface="宋体" pitchFamily="2" charset="-122"/>
              </a:rPr>
              <a:t>张若虚</a:t>
            </a:r>
            <a:endParaRPr lang="zh-CN" altLang="en-US"/>
          </a:p>
        </p:txBody>
      </p:sp>
      <p:sp>
        <p:nvSpPr>
          <p:cNvPr id="10246" name="文本框 5126" title=""/>
          <p:cNvSpPr txBox="1"/>
          <p:nvPr>
            <p:custDataLst>
              <p:tags r:id="rId9"/>
            </p:custDataLst>
          </p:nvPr>
        </p:nvSpPr>
        <p:spPr>
          <a:xfrm>
            <a:off x="358775" y="3429000"/>
            <a:ext cx="8785225" cy="11906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spcBef>
                <a:spcPct val="50000"/>
              </a:spcBef>
            </a:pPr>
            <a:r>
              <a:rPr lang="zh-CN" altLang="en-US" sz="3600" b="1">
                <a:solidFill>
                  <a:srgbClr val="FF0000"/>
                </a:solidFill>
              </a:rPr>
              <a:t>不仅仅是花前月下，还夜色温柔，春江绵长，浪漫中的浪漫</a:t>
            </a:r>
            <a:endParaRPr lang="zh-CN" altLang="en-US" sz="36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 calcmode="lin" valueType="num">
                                      <p:cBhvr>
                                        <p:cTn id="7" dur="500" fill="hold"/>
                                        <p:tgtEl>
                                          <p:spTgt spid="1024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44">
                                            <p:txEl>
                                              <p:pRg st="0" end="0"/>
                                            </p:txEl>
                                          </p:spTgt>
                                        </p:tgtEl>
                                        <p:attrNameLst>
                                          <p:attrName>ppt_h</p:attrName>
                                        </p:attrNameLst>
                                      </p:cBhvr>
                                      <p:tavLst>
                                        <p:tav tm="0">
                                          <p:val>
                                            <p:fltVal val="0"/>
                                          </p:val>
                                        </p:tav>
                                        <p:tav tm="100000">
                                          <p:val>
                                            <p:strVal val="#ppt_h"/>
                                          </p:val>
                                        </p:tav>
                                      </p:tavLst>
                                    </p:anim>
                                    <p:animEffect filter="fade">
                                      <p:cBhvr>
                                        <p:cTn id="9" dur="500"/>
                                        <p:tgtEl>
                                          <p:spTgt spid="10244">
                                            <p:txEl>
                                              <p:pRg st="0" end="0"/>
                                            </p:txEl>
                                          </p:spTgt>
                                        </p:tgtEl>
                                      </p:cBhvr>
                                    </p:animEffect>
                                  </p:childTnLst>
                                </p:cTn>
                              </p:par>
                            </p:childTnLst>
                          </p:cTn>
                        </p:par>
                      </p:childTnLst>
                    </p:cTn>
                  </p:par>
                  <p:par>
                    <p:cTn id="10" fill="hold" nodeType="clickPar">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245">
                                            <p:txEl>
                                              <p:pRg st="0" end="0"/>
                                            </p:txEl>
                                          </p:spTgt>
                                        </p:tgtEl>
                                        <p:attrNameLst>
                                          <p:attrName>style.visibility</p:attrName>
                                        </p:attrNameLst>
                                      </p:cBhvr>
                                      <p:to>
                                        <p:strVal val="visible"/>
                                      </p:to>
                                    </p:set>
                                    <p:anim calcmode="lin" valueType="num">
                                      <p:cBhvr>
                                        <p:cTn id="14" dur="500" fill="hold"/>
                                        <p:tgtEl>
                                          <p:spTgt spid="10245">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02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246"/>
                                        </p:tgtEl>
                                        <p:attrNameLst>
                                          <p:attrName>style.visibility</p:attrName>
                                        </p:attrNameLst>
                                      </p:cBhvr>
                                      <p:to>
                                        <p:strVal val="visible"/>
                                      </p:to>
                                    </p:set>
                                    <p:anim calcmode="lin" valueType="num">
                                      <p:cBhvr additive="base">
                                        <p:cTn id="20" dur="500" fill="hold"/>
                                        <p:tgtEl>
                                          <p:spTgt spid="10246"/>
                                        </p:tgtEl>
                                        <p:attrNameLst>
                                          <p:attrName>ppt_x</p:attrName>
                                        </p:attrNameLst>
                                      </p:cBhvr>
                                      <p:tavLst>
                                        <p:tav tm="0">
                                          <p:val>
                                            <p:strVal val="#ppt_x"/>
                                          </p:val>
                                        </p:tav>
                                        <p:tav tm="100000">
                                          <p:val>
                                            <p:strVal val="#ppt_x"/>
                                          </p:val>
                                        </p:tav>
                                      </p:tavLst>
                                    </p:anim>
                                    <p:anim calcmode="lin" valueType="num">
                                      <p:cBhvr additive="base">
                                        <p:cTn id="21"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11265" name="Picture 2" title=""/>
          <p:cNvPicPr>
            <a:picLocks noChangeAspect="1"/>
          </p:cNvPicPr>
          <p:nvPr>
            <p:custDataLst>
              <p:tags r:id="rId4"/>
            </p:custDataLst>
          </p:nvPr>
        </p:nvPicPr>
        <p:blipFill>
          <a:blip r:embed="rId3"/>
          <a:stretch>
            <a:fillRect/>
          </a:stretch>
        </p:blipFill>
        <p:spPr>
          <a:xfrm>
            <a:off x="0" y="4638675"/>
            <a:ext cx="9144000" cy="2209800"/>
          </a:xfrm>
          <a:prstGeom prst="rect">
            <a:avLst/>
          </a:prstGeom>
          <a:noFill/>
          <a:ln>
            <a:noFill/>
            <a:miter lim="800000"/>
          </a:ln>
        </p:spPr>
      </p:pic>
      <p:sp>
        <p:nvSpPr>
          <p:cNvPr id="11266" name="Text Box 3" title=""/>
          <p:cNvSpPr txBox="1">
            <a:spLocks noChangeArrowheads="1"/>
          </p:cNvSpPr>
          <p:nvPr>
            <p:custDataLst>
              <p:tags r:id="rId5"/>
            </p:custDataLst>
          </p:nvPr>
        </p:nvSpPr>
        <p:spPr bwMode="auto">
          <a:xfrm>
            <a:off x="611188" y="0"/>
            <a:ext cx="7705725" cy="7329488"/>
          </a:xfrm>
          <a:prstGeom prst="rect">
            <a:avLst/>
          </a:prstGeom>
          <a:noFill/>
          <a:ln w="9525">
            <a:noFill/>
            <a:miter lim="800000"/>
          </a:ln>
          <a:effectLst/>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hangingPunct="0"/>
            <a:endParaRPr lang="zh-CN" altLang="en-US" sz="3600" b="1">
              <a:solidFill>
                <a:srgbClr val="CC3399"/>
              </a:solidFill>
              <a:effectLst>
                <a:outerShdw blurRad="38100" dist="38100" dir="2700000" algn="tl">
                  <a:srgbClr val="000000"/>
                </a:outerShdw>
              </a:effectLst>
            </a:endParaRPr>
          </a:p>
          <a:p>
            <a:pPr lvl="0" hangingPunct="0"/>
            <a:r>
              <a:rPr lang="zh-CN" altLang="en-US" sz="3600" b="1">
                <a:solidFill>
                  <a:srgbClr val="CC3399"/>
                </a:solidFill>
                <a:effectLst>
                  <a:outerShdw blurRad="38100" dist="38100" dir="2700000" algn="tl">
                    <a:srgbClr val="000000"/>
                  </a:outerShdw>
                </a:effectLst>
              </a:rPr>
              <a:t>   </a:t>
            </a:r>
            <a:endParaRPr lang="zh-CN" altLang="en-US" sz="3600" b="1">
              <a:solidFill>
                <a:srgbClr val="CC3399"/>
              </a:solidFill>
              <a:effectLst>
                <a:outerShdw blurRad="38100" dist="38100" dir="2700000" algn="tl">
                  <a:srgbClr val="000000"/>
                </a:outerShdw>
              </a:effectLst>
            </a:endParaRPr>
          </a:p>
          <a:p>
            <a:pPr lvl="0" hangingPunct="0"/>
            <a:endParaRPr lang="zh-CN" altLang="en-US" sz="3600" b="1">
              <a:solidFill>
                <a:srgbClr val="CC3399"/>
              </a:solidFill>
              <a:effectLst>
                <a:outerShdw blurRad="38100" dist="38100" dir="2700000" algn="tl">
                  <a:srgbClr val="000000"/>
                </a:outerShdw>
              </a:effectLst>
            </a:endParaRPr>
          </a:p>
          <a:p>
            <a:pPr lvl="0" hangingPunct="0"/>
            <a:r>
              <a:rPr lang="en-US" altLang="zh-CN" sz="3600"/>
              <a:t>1</a:t>
            </a:r>
            <a:r>
              <a:rPr lang="zh-CN" altLang="en-US" sz="3600"/>
              <a:t>、把握即景抒情诗的特点，并能够说出词意，熟读成诵。</a:t>
            </a:r>
            <a:endParaRPr lang="zh-CN" altLang="en-US" sz="3600"/>
          </a:p>
          <a:p>
            <a:pPr lvl="0" hangingPunct="0"/>
            <a:r>
              <a:rPr lang="en-US" altLang="zh-CN" sz="3600"/>
              <a:t>2</a:t>
            </a:r>
            <a:r>
              <a:rPr lang="zh-CN" altLang="en-US" sz="3600"/>
              <a:t>、通过学习这首诗，提高学生联想和想象能力，进入诗歌意境，学会分析本诗的景、情、理。</a:t>
            </a:r>
            <a:endParaRPr lang="zh-CN" altLang="en-US" sz="3600"/>
          </a:p>
          <a:p>
            <a:pPr lvl="0" hangingPunct="0"/>
            <a:r>
              <a:rPr lang="en-US" altLang="zh-CN" sz="3600">
                <a:latin typeface="Calibri" pitchFamily="34" charset="0"/>
                <a:sym typeface="Calibri" pitchFamily="34" charset="0"/>
              </a:rPr>
              <a:t>3</a:t>
            </a:r>
            <a:r>
              <a:rPr lang="zh-CN" altLang="en-US" sz="3600">
                <a:latin typeface="Calibri" pitchFamily="34" charset="0"/>
                <a:sym typeface="Calibri" pitchFamily="34" charset="0"/>
              </a:rPr>
              <a:t>．诵读</a:t>
            </a:r>
            <a:r>
              <a:rPr lang="en-US" altLang="zh-CN" sz="3600">
                <a:latin typeface="Calibri" pitchFamily="34" charset="0"/>
                <a:sym typeface="Calibri" pitchFamily="34" charset="0"/>
              </a:rPr>
              <a:t>《</a:t>
            </a:r>
            <a:r>
              <a:rPr lang="zh-CN" altLang="en-US" sz="3600">
                <a:latin typeface="Calibri" pitchFamily="34" charset="0"/>
                <a:sym typeface="Calibri" pitchFamily="34" charset="0"/>
              </a:rPr>
              <a:t>春江花月夜</a:t>
            </a:r>
            <a:r>
              <a:rPr lang="en-US" altLang="zh-CN" sz="3600">
                <a:latin typeface="Calibri" pitchFamily="34" charset="0"/>
                <a:sym typeface="Calibri" pitchFamily="34" charset="0"/>
              </a:rPr>
              <a:t>》</a:t>
            </a:r>
            <a:r>
              <a:rPr lang="zh-CN" altLang="en-US" sz="3600">
                <a:latin typeface="Calibri" pitchFamily="34" charset="0"/>
                <a:sym typeface="Calibri" pitchFamily="34" charset="0"/>
              </a:rPr>
              <a:t>，感知其景美</a:t>
            </a:r>
            <a:r>
              <a:rPr lang="en-US" altLang="zh-CN" sz="3600">
                <a:latin typeface="Calibri" pitchFamily="34" charset="0"/>
                <a:sym typeface="Calibri" pitchFamily="34" charset="0"/>
              </a:rPr>
              <a:t>，</a:t>
            </a:r>
            <a:r>
              <a:rPr lang="zh-CN" altLang="en-US" sz="3600">
                <a:latin typeface="Calibri" pitchFamily="34" charset="0"/>
                <a:sym typeface="Calibri" pitchFamily="34" charset="0"/>
              </a:rPr>
              <a:t>思考其到底浪不浪漫</a:t>
            </a:r>
            <a:endParaRPr lang="en-US" altLang="zh-CN" sz="3600">
              <a:latin typeface="Calibri" pitchFamily="34" charset="0"/>
              <a:sym typeface="Calibri" pitchFamily="34" charset="0"/>
            </a:endParaRPr>
          </a:p>
          <a:p>
            <a:pPr lvl="0" hangingPunct="0"/>
            <a:endParaRPr lang="zh-CN" altLang="en-US" sz="3600" b="1"/>
          </a:p>
          <a:p>
            <a:pPr lvl="0" hangingPunct="0"/>
            <a:endParaRPr lang="zh-CN" altLang="en-US" sz="3600" b="1"/>
          </a:p>
          <a:p>
            <a:pPr lvl="0" hangingPunct="0">
              <a:lnSpc>
                <a:spcPct val="120000"/>
              </a:lnSpc>
            </a:pPr>
            <a:r>
              <a:rPr lang="zh-CN" altLang="en-US" sz="3200" b="1"/>
              <a:t>    </a:t>
            </a:r>
            <a:endParaRPr lang="zh-CN" altLang="en-US" sz="3200" b="1"/>
          </a:p>
        </p:txBody>
      </p:sp>
      <p:pic>
        <p:nvPicPr>
          <p:cNvPr id="11267" name="Picture 4" title=""/>
          <p:cNvPicPr>
            <a:picLocks noChangeAspect="1"/>
          </p:cNvPicPr>
          <p:nvPr>
            <p:custDataLst>
              <p:tags r:id="rId7"/>
            </p:custDataLst>
          </p:nvPr>
        </p:nvPicPr>
        <p:blipFill>
          <a:blip r:embed="rId6"/>
          <a:stretch>
            <a:fillRect/>
          </a:stretch>
        </p:blipFill>
        <p:spPr>
          <a:xfrm>
            <a:off x="7153275" y="4124325"/>
            <a:ext cx="1152525" cy="2124075"/>
          </a:xfrm>
          <a:prstGeom prst="rect">
            <a:avLst/>
          </a:prstGeom>
          <a:noFill/>
          <a:ln>
            <a:noFill/>
            <a:miter lim="800000"/>
          </a:ln>
        </p:spPr>
      </p:pic>
      <p:sp>
        <p:nvSpPr>
          <p:cNvPr id="11268" name="矩形 11269" title=""/>
          <p:cNvSpPr/>
          <p:nvPr>
            <p:custDataLst>
              <p:tags r:id="rId8"/>
            </p:custDataLst>
          </p:nvPr>
        </p:nvSpPr>
        <p:spPr>
          <a:xfrm>
            <a:off x="611188" y="765175"/>
            <a:ext cx="2936875" cy="641350"/>
          </a:xfrm>
          <a:prstGeom prst="rect">
            <a:avLst/>
          </a:prstGeom>
          <a:noFill/>
          <a:ln w="9525">
            <a:noFill/>
            <a:miter/>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hangingPunct="0"/>
            <a:r>
              <a:rPr lang="zh-CN" altLang="en-US" sz="3600" b="1">
                <a:solidFill>
                  <a:srgbClr val="CC3399"/>
                </a:solidFill>
                <a:effectLst>
                  <a:outerShdw blurRad="38100" dist="38100" dir="2700000" algn="tl">
                    <a:srgbClr val="000000"/>
                  </a:outerShdw>
                </a:effectLst>
              </a:rPr>
              <a:t>【学习目标】</a:t>
            </a:r>
            <a:endParaRPr lang="zh-CN" altLang="en-US" sz="3600" b="1">
              <a:solidFill>
                <a:srgbClr val="CC3399"/>
              </a:solidFill>
              <a:effectLst>
                <a:outerShdw blurRad="38100" dist="38100" dir="2700000" algn="tl">
                  <a:srgbClr val="00000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horizontal)">
                                      <p:cBhvr>
                                        <p:cTn id="7" dur="500"/>
                                        <p:tgtEl>
                                          <p:spTgt spid="1126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blinds(horizontal)">
                                      <p:cBhvr>
                                        <p:cTn id="12"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title=""/>
        <p:cNvGrpSpPr/>
        <p:nvPr>
          <p:custDataLst>
            <p:tags r:id="rId2"/>
          </p:custDataLst>
        </p:nvPr>
      </p:nvGrpSpPr>
      <p:grpSpPr>
        <a:xfrm>
          <a:off x="0" y="0"/>
          <a:ext cx="0" cy="0"/>
        </a:xfrm>
      </p:grpSpPr>
      <p:pic>
        <p:nvPicPr>
          <p:cNvPr id="12289" name="Picture 2" title=""/>
          <p:cNvPicPr>
            <a:picLocks noChangeAspect="1"/>
          </p:cNvPicPr>
          <p:nvPr>
            <p:custDataLst>
              <p:tags r:id="rId4"/>
            </p:custDataLst>
          </p:nvPr>
        </p:nvPicPr>
        <p:blipFill>
          <a:blip r:embed="rId3"/>
          <a:stretch>
            <a:fillRect/>
          </a:stretch>
        </p:blipFill>
        <p:spPr>
          <a:xfrm>
            <a:off x="0" y="4638675"/>
            <a:ext cx="9144000" cy="2209800"/>
          </a:xfrm>
          <a:prstGeom prst="rect">
            <a:avLst/>
          </a:prstGeom>
          <a:noFill/>
          <a:ln>
            <a:noFill/>
            <a:miter lim="800000"/>
          </a:ln>
        </p:spPr>
      </p:pic>
      <p:sp>
        <p:nvSpPr>
          <p:cNvPr id="12290" name="Text Box 3" title=""/>
          <p:cNvSpPr txBox="1">
            <a:spLocks noChangeArrowheads="1"/>
          </p:cNvSpPr>
          <p:nvPr>
            <p:custDataLst>
              <p:tags r:id="rId5"/>
            </p:custDataLst>
          </p:nvPr>
        </p:nvSpPr>
        <p:spPr bwMode="auto">
          <a:xfrm>
            <a:off x="500063" y="-227012"/>
            <a:ext cx="7858125" cy="1689100"/>
          </a:xfrm>
          <a:prstGeom prst="rect">
            <a:avLst/>
          </a:prstGeom>
          <a:noFill/>
          <a:ln w="9525">
            <a:noFill/>
            <a:miter lim="800000"/>
          </a:ln>
          <a:effectLst/>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hangingPunct="0"/>
            <a:endParaRPr lang="zh-CN" altLang="en-US" sz="3600" b="1">
              <a:solidFill>
                <a:srgbClr val="CC3399"/>
              </a:solidFill>
              <a:effectLst>
                <a:outerShdw blurRad="38100" dist="38100" dir="2700000" algn="tl">
                  <a:srgbClr val="000000"/>
                </a:outerShdw>
              </a:effectLst>
            </a:endParaRPr>
          </a:p>
          <a:p>
            <a:pPr lvl="0" hangingPunct="0"/>
            <a:r>
              <a:rPr lang="zh-CN" altLang="en-US" sz="3600" b="1">
                <a:solidFill>
                  <a:srgbClr val="CC3399"/>
                </a:solidFill>
                <a:effectLst>
                  <a:outerShdw blurRad="38100" dist="38100" dir="2700000" algn="tl">
                    <a:srgbClr val="000000"/>
                  </a:outerShdw>
                </a:effectLst>
              </a:rPr>
              <a:t>   </a:t>
            </a:r>
            <a:r>
              <a:rPr lang="zh-CN" altLang="en-US" sz="4000" b="1">
                <a:solidFill>
                  <a:srgbClr val="CC3399"/>
                </a:solidFill>
                <a:effectLst>
                  <a:outerShdw blurRad="38100" dist="38100" dir="2700000" algn="tl">
                    <a:srgbClr val="000000"/>
                  </a:outerShdw>
                </a:effectLst>
              </a:rPr>
              <a:t>【知人论世】</a:t>
            </a:r>
            <a:endParaRPr lang="zh-CN" altLang="en-US" sz="4000" b="1">
              <a:solidFill>
                <a:srgbClr val="CC3399"/>
              </a:solidFill>
              <a:effectLst>
                <a:outerShdw blurRad="38100" dist="38100" dir="2700000" algn="tl">
                  <a:srgbClr val="000000"/>
                </a:outerShdw>
              </a:effectLst>
            </a:endParaRPr>
          </a:p>
          <a:p>
            <a:pPr lvl="0" hangingPunct="0">
              <a:lnSpc>
                <a:spcPct val="90000"/>
              </a:lnSpc>
            </a:pPr>
            <a:r>
              <a:rPr lang="zh-CN" altLang="en-US" sz="3200"/>
              <a:t>      </a:t>
            </a:r>
            <a:endParaRPr lang="zh-CN" altLang="en-US" sz="2800" b="1"/>
          </a:p>
        </p:txBody>
      </p:sp>
      <p:pic>
        <p:nvPicPr>
          <p:cNvPr id="12291" name="Picture 4" title=""/>
          <p:cNvPicPr>
            <a:picLocks noChangeAspect="1"/>
          </p:cNvPicPr>
          <p:nvPr>
            <p:custDataLst>
              <p:tags r:id="rId7"/>
            </p:custDataLst>
          </p:nvPr>
        </p:nvPicPr>
        <p:blipFill>
          <a:blip r:embed="rId6"/>
          <a:stretch>
            <a:fillRect/>
          </a:stretch>
        </p:blipFill>
        <p:spPr>
          <a:xfrm>
            <a:off x="7153275" y="4124325"/>
            <a:ext cx="1152525" cy="2124075"/>
          </a:xfrm>
          <a:prstGeom prst="rect">
            <a:avLst/>
          </a:prstGeom>
          <a:noFill/>
          <a:ln>
            <a:noFill/>
            <a:miter lim="800000"/>
          </a:ln>
        </p:spPr>
      </p:pic>
      <p:sp>
        <p:nvSpPr>
          <p:cNvPr id="12292" name="矩形 12293" title=""/>
          <p:cNvSpPr/>
          <p:nvPr>
            <p:custDataLst>
              <p:tags r:id="rId8"/>
            </p:custDataLst>
          </p:nvPr>
        </p:nvSpPr>
        <p:spPr>
          <a:xfrm>
            <a:off x="323850" y="1196975"/>
            <a:ext cx="8497888" cy="59213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itchFamily="34" charset="0"/>
                <a:ea typeface="宋体" pitchFamily="2" charset="-122"/>
              </a:defRPr>
            </a:lvl5pPr>
          </a:lstStyle>
          <a:p>
            <a:pPr lvl="0"/>
            <a:r>
              <a:rPr lang="zh-CN" altLang="en-US" sz="3200"/>
              <a:t>         张若虚（生卒年不详）：</a:t>
            </a:r>
            <a:r>
              <a:rPr lang="zh-CN" altLang="en-US" sz="3200" u="sng">
                <a:solidFill>
                  <a:srgbClr val="800000"/>
                </a:solidFill>
              </a:rPr>
              <a:t>扬州人</a:t>
            </a:r>
            <a:r>
              <a:rPr lang="zh-CN" altLang="en-US" sz="3200"/>
              <a:t>，</a:t>
            </a:r>
            <a:r>
              <a:rPr lang="zh-CN" altLang="en-US" sz="3200" b="1" u="sng">
                <a:solidFill>
                  <a:srgbClr val="800000"/>
                </a:solidFill>
              </a:rPr>
              <a:t>初唐</a:t>
            </a:r>
            <a:r>
              <a:rPr lang="zh-CN" altLang="en-US" sz="3200"/>
              <a:t>诗人。与</a:t>
            </a:r>
            <a:r>
              <a:rPr lang="zh-CN" altLang="en-US" sz="3200" u="sng">
                <a:solidFill>
                  <a:srgbClr val="800000"/>
                </a:solidFill>
              </a:rPr>
              <a:t>贺之章、张旭、包融</a:t>
            </a:r>
            <a:r>
              <a:rPr lang="zh-CN" altLang="en-US" sz="3200" u="sng"/>
              <a:t>齐</a:t>
            </a:r>
            <a:r>
              <a:rPr lang="zh-CN" altLang="en-US" sz="3200"/>
              <a:t>名，被誉为“</a:t>
            </a:r>
            <a:r>
              <a:rPr lang="zh-CN" altLang="en-US" sz="3200" b="1" u="sng">
                <a:solidFill>
                  <a:srgbClr val="800000"/>
                </a:solidFill>
              </a:rPr>
              <a:t>吴中四士</a:t>
            </a:r>
            <a:r>
              <a:rPr lang="zh-CN" altLang="en-US" sz="3200" u="sng">
                <a:solidFill>
                  <a:srgbClr val="800000"/>
                </a:solidFill>
              </a:rPr>
              <a:t>”</a:t>
            </a:r>
            <a:r>
              <a:rPr lang="zh-CN" altLang="en-US" sz="3200">
                <a:solidFill>
                  <a:srgbClr val="800000"/>
                </a:solidFill>
              </a:rPr>
              <a:t>。</a:t>
            </a:r>
            <a:r>
              <a:rPr lang="zh-CN" altLang="en-US" sz="3200"/>
              <a:t>曾任兖州兵曹，唐中宗神龙年间与贺知章等以吴越文士扬名京都。仅</a:t>
            </a:r>
            <a:r>
              <a:rPr lang="en-US" altLang="zh-CN" sz="3200"/>
              <a:t>《</a:t>
            </a:r>
            <a:r>
              <a:rPr lang="zh-CN" altLang="en-US" sz="3200"/>
              <a:t>全唐诗</a:t>
            </a:r>
            <a:r>
              <a:rPr lang="en-US" altLang="zh-CN" sz="3200"/>
              <a:t>》</a:t>
            </a:r>
            <a:r>
              <a:rPr lang="zh-CN" altLang="en-US" sz="3200"/>
              <a:t>录存</a:t>
            </a:r>
            <a:r>
              <a:rPr lang="en-US" altLang="zh-CN" sz="3200" u="sng">
                <a:solidFill>
                  <a:srgbClr val="800000"/>
                </a:solidFill>
              </a:rPr>
              <a:t>《</a:t>
            </a:r>
            <a:r>
              <a:rPr lang="zh-CN" altLang="en-US" sz="3200" u="sng">
                <a:solidFill>
                  <a:srgbClr val="800000"/>
                </a:solidFill>
              </a:rPr>
              <a:t>代答闺梦还</a:t>
            </a:r>
            <a:r>
              <a:rPr lang="en-US" altLang="zh-CN" sz="3200" u="sng">
                <a:solidFill>
                  <a:srgbClr val="800000"/>
                </a:solidFill>
              </a:rPr>
              <a:t>》</a:t>
            </a:r>
            <a:r>
              <a:rPr lang="zh-CN" altLang="en-US" sz="3200" u="sng">
                <a:solidFill>
                  <a:srgbClr val="800000"/>
                </a:solidFill>
              </a:rPr>
              <a:t>、</a:t>
            </a:r>
            <a:r>
              <a:rPr lang="en-US" altLang="zh-CN" sz="3200" u="sng">
                <a:solidFill>
                  <a:srgbClr val="800000"/>
                </a:solidFill>
              </a:rPr>
              <a:t>《</a:t>
            </a:r>
            <a:r>
              <a:rPr lang="zh-CN" altLang="en-US" sz="3200" u="sng">
                <a:solidFill>
                  <a:srgbClr val="800000"/>
                </a:solidFill>
              </a:rPr>
              <a:t>春江花月夜</a:t>
            </a:r>
            <a:r>
              <a:rPr lang="en-US" altLang="zh-CN" sz="3200" u="sng">
                <a:solidFill>
                  <a:srgbClr val="800000"/>
                </a:solidFill>
              </a:rPr>
              <a:t>》</a:t>
            </a:r>
            <a:r>
              <a:rPr lang="zh-CN" altLang="en-US" sz="3200"/>
              <a:t>两首。其中</a:t>
            </a:r>
            <a:r>
              <a:rPr lang="en-US" altLang="zh-CN" sz="3200"/>
              <a:t>《</a:t>
            </a:r>
            <a:r>
              <a:rPr lang="zh-CN" altLang="en-US" sz="3200"/>
              <a:t>春江花月夜</a:t>
            </a:r>
            <a:r>
              <a:rPr lang="en-US" altLang="zh-CN" sz="3200"/>
              <a:t>》</a:t>
            </a:r>
            <a:r>
              <a:rPr lang="zh-CN" altLang="en-US" sz="3200"/>
              <a:t>是一篇脍炙人口的名作，它沿用陈情乐府旧题来抒写真挚感人的离别情绪和富有哲理意味的人生感慨，语言清新优美，韵律宛转悠扬，完全洗去了宫体诗的浓脂艳粉，给人以澄澈空明、清新自然的感觉</a:t>
            </a:r>
            <a:r>
              <a:rPr lang="zh-CN" altLang="en-US" sz="3200" b="1"/>
              <a:t>。</a:t>
            </a:r>
            <a:endParaRPr lang="zh-CN" altLang="en-US" sz="3200" b="1"/>
          </a:p>
          <a:p>
            <a:pPr lvl="0"/>
            <a:endParaRPr lang="zh-CN" altLang="en-US" sz="3200" b="1"/>
          </a:p>
          <a:p>
            <a:pPr lvl="0">
              <a:lnSpc>
                <a:spcPct val="120000"/>
              </a:lnSpc>
              <a:spcBef>
                <a:spcPct val="50000"/>
              </a:spcBef>
            </a:pPr>
            <a:r>
              <a:rPr lang="zh-CN" altLang="en-US"/>
              <a:t>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linds(horizontal)">
                                      <p:cBhvr>
                                        <p:cTn id="7" dur="500"/>
                                        <p:tgtEl>
                                          <p:spTgt spid="1229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2"/>
                                        </p:tgtEl>
                                        <p:attrNameLst>
                                          <p:attrName>style.visibility</p:attrName>
                                        </p:attrNameLst>
                                      </p:cBhvr>
                                      <p:to>
                                        <p:strVal val="visible"/>
                                      </p:to>
                                    </p:set>
                                    <p:animEffect transition="in" filter="blinds(horizontal)">
                                      <p:cBhvr>
                                        <p:cTn id="12"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2" grpId="0"/>
    </p:bldLst>
  </p:timing>
</p:sld>
</file>

<file path=ppt/tags/tag1.xml><?xml version="1.0" encoding="utf-8"?>
<p:tagLst xmlns:p="http://schemas.openxmlformats.org/presentationml/2006/main">
  <p:tag name="AS_UNIQUEID" val="2442"/>
</p:tagLst>
</file>

<file path=ppt/tags/tag10.xml><?xml version="1.0" encoding="utf-8"?>
<p:tagLst xmlns:p="http://schemas.openxmlformats.org/presentationml/2006/main">
  <p:tag name="AS_UNIQUEID" val="2451"/>
</p:tagLst>
</file>

<file path=ppt/tags/tag100.xml><?xml version="1.0" encoding="utf-8"?>
<p:tagLst xmlns:p="http://schemas.openxmlformats.org/presentationml/2006/main">
  <p:tag name="AS_UNIQUEID" val="2540"/>
</p:tagLst>
</file>

<file path=ppt/tags/tag101.xml><?xml version="1.0" encoding="utf-8"?>
<p:tagLst xmlns:p="http://schemas.openxmlformats.org/presentationml/2006/main">
  <p:tag name="AS_UNIQUEID" val="2541"/>
</p:tagLst>
</file>

<file path=ppt/tags/tag102.xml><?xml version="1.0" encoding="utf-8"?>
<p:tagLst xmlns:p="http://schemas.openxmlformats.org/presentationml/2006/main">
  <p:tag name="AS_UNIQUEID" val="2542"/>
</p:tagLst>
</file>

<file path=ppt/tags/tag103.xml><?xml version="1.0" encoding="utf-8"?>
<p:tagLst xmlns:p="http://schemas.openxmlformats.org/presentationml/2006/main">
  <p:tag name="AS_UNIQUEID" val="2543"/>
</p:tagLst>
</file>

<file path=ppt/tags/tag104.xml><?xml version="1.0" encoding="utf-8"?>
<p:tagLst xmlns:p="http://schemas.openxmlformats.org/presentationml/2006/main">
  <p:tag name="AS_UNIQUEID" val="2544"/>
</p:tagLst>
</file>

<file path=ppt/tags/tag105.xml><?xml version="1.0" encoding="utf-8"?>
<p:tagLst xmlns:p="http://schemas.openxmlformats.org/presentationml/2006/main">
  <p:tag name="AS_UNIQUEID" val="2545"/>
</p:tagLst>
</file>

<file path=ppt/tags/tag106.xml><?xml version="1.0" encoding="utf-8"?>
<p:tagLst xmlns:p="http://schemas.openxmlformats.org/presentationml/2006/main">
  <p:tag name="AS_UNIQUEID" val="2546"/>
</p:tagLst>
</file>

<file path=ppt/tags/tag107.xml><?xml version="1.0" encoding="utf-8"?>
<p:tagLst xmlns:p="http://schemas.openxmlformats.org/presentationml/2006/main">
  <p:tag name="AS_UNIQUEID" val="2547"/>
</p:tagLst>
</file>

<file path=ppt/tags/tag108.xml><?xml version="1.0" encoding="utf-8"?>
<p:tagLst xmlns:p="http://schemas.openxmlformats.org/presentationml/2006/main">
  <p:tag name="AS_UNIQUEID" val="2548"/>
</p:tagLst>
</file>

<file path=ppt/tags/tag109.xml><?xml version="1.0" encoding="utf-8"?>
<p:tagLst xmlns:p="http://schemas.openxmlformats.org/presentationml/2006/main">
  <p:tag name="AS_UNIQUEID" val="2549"/>
</p:tagLst>
</file>

<file path=ppt/tags/tag11.xml><?xml version="1.0" encoding="utf-8"?>
<p:tagLst xmlns:p="http://schemas.openxmlformats.org/presentationml/2006/main">
  <p:tag name="AS_UNIQUEID" val="2452"/>
</p:tagLst>
</file>

<file path=ppt/tags/tag110.xml><?xml version="1.0" encoding="utf-8"?>
<p:tagLst xmlns:p="http://schemas.openxmlformats.org/presentationml/2006/main">
  <p:tag name="AS_UNIQUEID" val="2550"/>
</p:tagLst>
</file>

<file path=ppt/tags/tag111.xml><?xml version="1.0" encoding="utf-8"?>
<p:tagLst xmlns:p="http://schemas.openxmlformats.org/presentationml/2006/main">
  <p:tag name="AS_UNIQUEID" val="2551"/>
</p:tagLst>
</file>

<file path=ppt/tags/tag112.xml><?xml version="1.0" encoding="utf-8"?>
<p:tagLst xmlns:p="http://schemas.openxmlformats.org/presentationml/2006/main">
  <p:tag name="AS_UNIQUEID" val="2552"/>
</p:tagLst>
</file>

<file path=ppt/tags/tag113.xml><?xml version="1.0" encoding="utf-8"?>
<p:tagLst xmlns:p="http://schemas.openxmlformats.org/presentationml/2006/main">
  <p:tag name="AS_UNIQUEID" val="2553"/>
</p:tagLst>
</file>

<file path=ppt/tags/tag114.xml><?xml version="1.0" encoding="utf-8"?>
<p:tagLst xmlns:p="http://schemas.openxmlformats.org/presentationml/2006/main">
  <p:tag name="AS_UNIQUEID" val="2554"/>
</p:tagLst>
</file>

<file path=ppt/tags/tag115.xml><?xml version="1.0" encoding="utf-8"?>
<p:tagLst xmlns:p="http://schemas.openxmlformats.org/presentationml/2006/main">
  <p:tag name="AS_UNIQUEID" val="2555"/>
</p:tagLst>
</file>

<file path=ppt/tags/tag116.xml><?xml version="1.0" encoding="utf-8"?>
<p:tagLst xmlns:p="http://schemas.openxmlformats.org/presentationml/2006/main">
  <p:tag name="AS_UNIQUEID" val="2556"/>
</p:tagLst>
</file>

<file path=ppt/tags/tag117.xml><?xml version="1.0" encoding="utf-8"?>
<p:tagLst xmlns:p="http://schemas.openxmlformats.org/presentationml/2006/main">
  <p:tag name="AS_UNIQUEID" val="2557"/>
</p:tagLst>
</file>

<file path=ppt/tags/tag118.xml><?xml version="1.0" encoding="utf-8"?>
<p:tagLst xmlns:p="http://schemas.openxmlformats.org/presentationml/2006/main">
  <p:tag name="AS_UNIQUEID" val="2558"/>
</p:tagLst>
</file>

<file path=ppt/tags/tag119.xml><?xml version="1.0" encoding="utf-8"?>
<p:tagLst xmlns:p="http://schemas.openxmlformats.org/presentationml/2006/main">
  <p:tag name="AS_UNIQUEID" val="2559"/>
</p:tagLst>
</file>

<file path=ppt/tags/tag12.xml><?xml version="1.0" encoding="utf-8"?>
<p:tagLst xmlns:p="http://schemas.openxmlformats.org/presentationml/2006/main">
  <p:tag name="AS_UNIQUEID" val="2453"/>
</p:tagLst>
</file>

<file path=ppt/tags/tag120.xml><?xml version="1.0" encoding="utf-8"?>
<p:tagLst xmlns:p="http://schemas.openxmlformats.org/presentationml/2006/main">
  <p:tag name="AS_UNIQUEID" val="2560"/>
</p:tagLst>
</file>

<file path=ppt/tags/tag121.xml><?xml version="1.0" encoding="utf-8"?>
<p:tagLst xmlns:p="http://schemas.openxmlformats.org/presentationml/2006/main">
  <p:tag name="AS_UNIQUEID" val="2561"/>
</p:tagLst>
</file>

<file path=ppt/tags/tag122.xml><?xml version="1.0" encoding="utf-8"?>
<p:tagLst xmlns:p="http://schemas.openxmlformats.org/presentationml/2006/main">
  <p:tag name="AS_UNIQUEID" val="2562"/>
</p:tagLst>
</file>

<file path=ppt/tags/tag123.xml><?xml version="1.0" encoding="utf-8"?>
<p:tagLst xmlns:p="http://schemas.openxmlformats.org/presentationml/2006/main">
  <p:tag name="AS_UNIQUEID" val="2563"/>
</p:tagLst>
</file>

<file path=ppt/tags/tag124.xml><?xml version="1.0" encoding="utf-8"?>
<p:tagLst xmlns:p="http://schemas.openxmlformats.org/presentationml/2006/main">
  <p:tag name="AS_UNIQUEID" val="2564"/>
</p:tagLst>
</file>

<file path=ppt/tags/tag125.xml><?xml version="1.0" encoding="utf-8"?>
<p:tagLst xmlns:p="http://schemas.openxmlformats.org/presentationml/2006/main">
  <p:tag name="AS_UNIQUEID" val="2565"/>
</p:tagLst>
</file>

<file path=ppt/tags/tag126.xml><?xml version="1.0" encoding="utf-8"?>
<p:tagLst xmlns:p="http://schemas.openxmlformats.org/presentationml/2006/main">
  <p:tag name="AS_UNIQUEID" val="2566"/>
</p:tagLst>
</file>

<file path=ppt/tags/tag127.xml><?xml version="1.0" encoding="utf-8"?>
<p:tagLst xmlns:p="http://schemas.openxmlformats.org/presentationml/2006/main">
  <p:tag name="AS_UNIQUEID" val="2567"/>
</p:tagLst>
</file>

<file path=ppt/tags/tag128.xml><?xml version="1.0" encoding="utf-8"?>
<p:tagLst xmlns:p="http://schemas.openxmlformats.org/presentationml/2006/main">
  <p:tag name="AS_UNIQUEID" val="2568"/>
</p:tagLst>
</file>

<file path=ppt/tags/tag129.xml><?xml version="1.0" encoding="utf-8"?>
<p:tagLst xmlns:p="http://schemas.openxmlformats.org/presentationml/2006/main">
  <p:tag name="AS_UNIQUEID" val="2569"/>
</p:tagLst>
</file>

<file path=ppt/tags/tag13.xml><?xml version="1.0" encoding="utf-8"?>
<p:tagLst xmlns:p="http://schemas.openxmlformats.org/presentationml/2006/main">
  <p:tag name="AS_UNIQUEID" val="2454"/>
</p:tagLst>
</file>

<file path=ppt/tags/tag130.xml><?xml version="1.0" encoding="utf-8"?>
<p:tagLst xmlns:p="http://schemas.openxmlformats.org/presentationml/2006/main">
  <p:tag name="AS_UNIQUEID" val="2570"/>
</p:tagLst>
</file>

<file path=ppt/tags/tag131.xml><?xml version="1.0" encoding="utf-8"?>
<p:tagLst xmlns:p="http://schemas.openxmlformats.org/presentationml/2006/main">
  <p:tag name="AS_UNIQUEID" val="2571"/>
</p:tagLst>
</file>

<file path=ppt/tags/tag132.xml><?xml version="1.0" encoding="utf-8"?>
<p:tagLst xmlns:p="http://schemas.openxmlformats.org/presentationml/2006/main">
  <p:tag name="AS_UNIQUEID" val="2572"/>
</p:tagLst>
</file>

<file path=ppt/tags/tag133.xml><?xml version="1.0" encoding="utf-8"?>
<p:tagLst xmlns:p="http://schemas.openxmlformats.org/presentationml/2006/main">
  <p:tag name="AS_UNIQUEID" val="2573"/>
</p:tagLst>
</file>

<file path=ppt/tags/tag134.xml><?xml version="1.0" encoding="utf-8"?>
<p:tagLst xmlns:p="http://schemas.openxmlformats.org/presentationml/2006/main">
  <p:tag name="AS_UNIQUEID" val="2574"/>
</p:tagLst>
</file>

<file path=ppt/tags/tag135.xml><?xml version="1.0" encoding="utf-8"?>
<p:tagLst xmlns:p="http://schemas.openxmlformats.org/presentationml/2006/main">
  <p:tag name="AS_UNIQUEID" val="2575"/>
</p:tagLst>
</file>

<file path=ppt/tags/tag136.xml><?xml version="1.0" encoding="utf-8"?>
<p:tagLst xmlns:p="http://schemas.openxmlformats.org/presentationml/2006/main">
  <p:tag name="AS_UNIQUEID" val="2576"/>
</p:tagLst>
</file>

<file path=ppt/tags/tag137.xml><?xml version="1.0" encoding="utf-8"?>
<p:tagLst xmlns:p="http://schemas.openxmlformats.org/presentationml/2006/main">
  <p:tag name="AS_UNIQUEID" val="2577"/>
</p:tagLst>
</file>

<file path=ppt/tags/tag138.xml><?xml version="1.0" encoding="utf-8"?>
<p:tagLst xmlns:p="http://schemas.openxmlformats.org/presentationml/2006/main">
  <p:tag name="AS_UNIQUEID" val="2578"/>
</p:tagLst>
</file>

<file path=ppt/tags/tag139.xml><?xml version="1.0" encoding="utf-8"?>
<p:tagLst xmlns:p="http://schemas.openxmlformats.org/presentationml/2006/main">
  <p:tag name="AS_UNIQUEID" val="2579"/>
</p:tagLst>
</file>

<file path=ppt/tags/tag14.xml><?xml version="1.0" encoding="utf-8"?>
<p:tagLst xmlns:p="http://schemas.openxmlformats.org/presentationml/2006/main">
  <p:tag name="AS_UNIQUEID" val="2455"/>
</p:tagLst>
</file>

<file path=ppt/tags/tag140.xml><?xml version="1.0" encoding="utf-8"?>
<p:tagLst xmlns:p="http://schemas.openxmlformats.org/presentationml/2006/main">
  <p:tag name="AS_UNIQUEID" val="2580"/>
</p:tagLst>
</file>

<file path=ppt/tags/tag141.xml><?xml version="1.0" encoding="utf-8"?>
<p:tagLst xmlns:p="http://schemas.openxmlformats.org/presentationml/2006/main">
  <p:tag name="AS_UNIQUEID" val="2581"/>
</p:tagLst>
</file>

<file path=ppt/tags/tag142.xml><?xml version="1.0" encoding="utf-8"?>
<p:tagLst xmlns:p="http://schemas.openxmlformats.org/presentationml/2006/main">
  <p:tag name="AS_UNIQUEID" val="2582"/>
</p:tagLst>
</file>

<file path=ppt/tags/tag143.xml><?xml version="1.0" encoding="utf-8"?>
<p:tagLst xmlns:p="http://schemas.openxmlformats.org/presentationml/2006/main">
  <p:tag name="AS_UNIQUEID" val="2583"/>
</p:tagLst>
</file>

<file path=ppt/tags/tag144.xml><?xml version="1.0" encoding="utf-8"?>
<p:tagLst xmlns:p="http://schemas.openxmlformats.org/presentationml/2006/main">
  <p:tag name="AS_UNIQUEID" val="2584"/>
</p:tagLst>
</file>

<file path=ppt/tags/tag145.xml><?xml version="1.0" encoding="utf-8"?>
<p:tagLst xmlns:p="http://schemas.openxmlformats.org/presentationml/2006/main">
  <p:tag name="AS_UNIQUEID" val="2585"/>
</p:tagLst>
</file>

<file path=ppt/tags/tag146.xml><?xml version="1.0" encoding="utf-8"?>
<p:tagLst xmlns:p="http://schemas.openxmlformats.org/presentationml/2006/main">
  <p:tag name="AS_UNIQUEID" val="2586"/>
</p:tagLst>
</file>

<file path=ppt/tags/tag147.xml><?xml version="1.0" encoding="utf-8"?>
<p:tagLst xmlns:p="http://schemas.openxmlformats.org/presentationml/2006/main">
  <p:tag name="AS_UNIQUEID" val="2587"/>
</p:tagLst>
</file>

<file path=ppt/tags/tag148.xml><?xml version="1.0" encoding="utf-8"?>
<p:tagLst xmlns:p="http://schemas.openxmlformats.org/presentationml/2006/main">
  <p:tag name="AS_UNIQUEID" val="2588"/>
</p:tagLst>
</file>

<file path=ppt/tags/tag149.xml><?xml version="1.0" encoding="utf-8"?>
<p:tagLst xmlns:p="http://schemas.openxmlformats.org/presentationml/2006/main">
  <p:tag name="AS_UNIQUEID" val="2589"/>
</p:tagLst>
</file>

<file path=ppt/tags/tag15.xml><?xml version="1.0" encoding="utf-8"?>
<p:tagLst xmlns:p="http://schemas.openxmlformats.org/presentationml/2006/main">
  <p:tag name="AS_UNIQUEID" val="2456"/>
</p:tagLst>
</file>

<file path=ppt/tags/tag150.xml><?xml version="1.0" encoding="utf-8"?>
<p:tagLst xmlns:p="http://schemas.openxmlformats.org/presentationml/2006/main">
  <p:tag name="AS_UNIQUEID" val="2590"/>
</p:tagLst>
</file>

<file path=ppt/tags/tag151.xml><?xml version="1.0" encoding="utf-8"?>
<p:tagLst xmlns:p="http://schemas.openxmlformats.org/presentationml/2006/main">
  <p:tag name="AS_UNIQUEID" val="2591"/>
</p:tagLst>
</file>

<file path=ppt/tags/tag152.xml><?xml version="1.0" encoding="utf-8"?>
<p:tagLst xmlns:p="http://schemas.openxmlformats.org/presentationml/2006/main">
  <p:tag name="AS_UNIQUEID" val="2765"/>
</p:tagLst>
</file>

<file path=ppt/tags/tag153.xml><?xml version="1.0" encoding="utf-8"?>
<p:tagLst xmlns:p="http://schemas.openxmlformats.org/presentationml/2006/main">
  <p:tag name="AS_UNIQUEID" val="2592"/>
</p:tagLst>
</file>

<file path=ppt/tags/tag154.xml><?xml version="1.0" encoding="utf-8"?>
<p:tagLst xmlns:p="http://schemas.openxmlformats.org/presentationml/2006/main">
  <p:tag name="AS_UNIQUEID" val="2593"/>
</p:tagLst>
</file>

<file path=ppt/tags/tag155.xml><?xml version="1.0" encoding="utf-8"?>
<p:tagLst xmlns:p="http://schemas.openxmlformats.org/presentationml/2006/main">
  <p:tag name="AS_UNIQUEID" val="2594"/>
</p:tagLst>
</file>

<file path=ppt/tags/tag156.xml><?xml version="1.0" encoding="utf-8"?>
<p:tagLst xmlns:p="http://schemas.openxmlformats.org/presentationml/2006/main">
  <p:tag name="AS_UNIQUEID" val="2595"/>
</p:tagLst>
</file>

<file path=ppt/tags/tag157.xml><?xml version="1.0" encoding="utf-8"?>
<p:tagLst xmlns:p="http://schemas.openxmlformats.org/presentationml/2006/main">
  <p:tag name="AS_UNIQUEID" val="2596"/>
</p:tagLst>
</file>

<file path=ppt/tags/tag158.xml><?xml version="1.0" encoding="utf-8"?>
<p:tagLst xmlns:p="http://schemas.openxmlformats.org/presentationml/2006/main">
  <p:tag name="AS_UNIQUEID" val="2597"/>
</p:tagLst>
</file>

<file path=ppt/tags/tag159.xml><?xml version="1.0" encoding="utf-8"?>
<p:tagLst xmlns:p="http://schemas.openxmlformats.org/presentationml/2006/main">
  <p:tag name="AS_UNIQUEID" val="2598"/>
</p:tagLst>
</file>

<file path=ppt/tags/tag16.xml><?xml version="1.0" encoding="utf-8"?>
<p:tagLst xmlns:p="http://schemas.openxmlformats.org/presentationml/2006/main">
  <p:tag name="AS_UNIQUEID" val="2457"/>
</p:tagLst>
</file>

<file path=ppt/tags/tag160.xml><?xml version="1.0" encoding="utf-8"?>
<p:tagLst xmlns:p="http://schemas.openxmlformats.org/presentationml/2006/main">
  <p:tag name="AS_UNIQUEID" val="2599"/>
</p:tagLst>
</file>

<file path=ppt/tags/tag161.xml><?xml version="1.0" encoding="utf-8"?>
<p:tagLst xmlns:p="http://schemas.openxmlformats.org/presentationml/2006/main">
  <p:tag name="AS_UNIQUEID" val="2600"/>
</p:tagLst>
</file>

<file path=ppt/tags/tag162.xml><?xml version="1.0" encoding="utf-8"?>
<p:tagLst xmlns:p="http://schemas.openxmlformats.org/presentationml/2006/main">
  <p:tag name="AS_UNIQUEID" val="2601"/>
</p:tagLst>
</file>

<file path=ppt/tags/tag163.xml><?xml version="1.0" encoding="utf-8"?>
<p:tagLst xmlns:p="http://schemas.openxmlformats.org/presentationml/2006/main">
  <p:tag name="AS_UNIQUEID" val="2602"/>
</p:tagLst>
</file>

<file path=ppt/tags/tag164.xml><?xml version="1.0" encoding="utf-8"?>
<p:tagLst xmlns:p="http://schemas.openxmlformats.org/presentationml/2006/main">
  <p:tag name="AS_UNIQUEID" val="2603"/>
</p:tagLst>
</file>

<file path=ppt/tags/tag165.xml><?xml version="1.0" encoding="utf-8"?>
<p:tagLst xmlns:p="http://schemas.openxmlformats.org/presentationml/2006/main">
  <p:tag name="AS_UNIQUEID" val="2604"/>
</p:tagLst>
</file>

<file path=ppt/tags/tag166.xml><?xml version="1.0" encoding="utf-8"?>
<p:tagLst xmlns:p="http://schemas.openxmlformats.org/presentationml/2006/main">
  <p:tag name="AS_UNIQUEID" val="2605"/>
</p:tagLst>
</file>

<file path=ppt/tags/tag167.xml><?xml version="1.0" encoding="utf-8"?>
<p:tagLst xmlns:p="http://schemas.openxmlformats.org/presentationml/2006/main">
  <p:tag name="AS_UNIQUEID" val="2606"/>
</p:tagLst>
</file>

<file path=ppt/tags/tag168.xml><?xml version="1.0" encoding="utf-8"?>
<p:tagLst xmlns:p="http://schemas.openxmlformats.org/presentationml/2006/main">
  <p:tag name="AS_UNIQUEID" val="2607"/>
</p:tagLst>
</file>

<file path=ppt/tags/tag169.xml><?xml version="1.0" encoding="utf-8"?>
<p:tagLst xmlns:p="http://schemas.openxmlformats.org/presentationml/2006/main">
  <p:tag name="AS_UNIQUEID" val="2608"/>
</p:tagLst>
</file>

<file path=ppt/tags/tag17.xml><?xml version="1.0" encoding="utf-8"?>
<p:tagLst xmlns:p="http://schemas.openxmlformats.org/presentationml/2006/main">
  <p:tag name="AS_UNIQUEID" val="2458"/>
</p:tagLst>
</file>

<file path=ppt/tags/tag170.xml><?xml version="1.0" encoding="utf-8"?>
<p:tagLst xmlns:p="http://schemas.openxmlformats.org/presentationml/2006/main">
  <p:tag name="AS_UNIQUEID" val="2609"/>
</p:tagLst>
</file>

<file path=ppt/tags/tag171.xml><?xml version="1.0" encoding="utf-8"?>
<p:tagLst xmlns:p="http://schemas.openxmlformats.org/presentationml/2006/main">
  <p:tag name="AS_UNIQUEID" val="2610"/>
</p:tagLst>
</file>

<file path=ppt/tags/tag172.xml><?xml version="1.0" encoding="utf-8"?>
<p:tagLst xmlns:p="http://schemas.openxmlformats.org/presentationml/2006/main">
  <p:tag name="AS_UNIQUEID" val="2611"/>
</p:tagLst>
</file>

<file path=ppt/tags/tag173.xml><?xml version="1.0" encoding="utf-8"?>
<p:tagLst xmlns:p="http://schemas.openxmlformats.org/presentationml/2006/main">
  <p:tag name="AS_UNIQUEID" val="2612"/>
</p:tagLst>
</file>

<file path=ppt/tags/tag174.xml><?xml version="1.0" encoding="utf-8"?>
<p:tagLst xmlns:p="http://schemas.openxmlformats.org/presentationml/2006/main">
  <p:tag name="AS_UNIQUEID" val="2613"/>
</p:tagLst>
</file>

<file path=ppt/tags/tag175.xml><?xml version="1.0" encoding="utf-8"?>
<p:tagLst xmlns:p="http://schemas.openxmlformats.org/presentationml/2006/main">
  <p:tag name="AS_UNIQUEID" val="2614"/>
</p:tagLst>
</file>

<file path=ppt/tags/tag176.xml><?xml version="1.0" encoding="utf-8"?>
<p:tagLst xmlns:p="http://schemas.openxmlformats.org/presentationml/2006/main">
  <p:tag name="AS_UNIQUEID" val="2615"/>
</p:tagLst>
</file>

<file path=ppt/tags/tag177.xml><?xml version="1.0" encoding="utf-8"?>
<p:tagLst xmlns:p="http://schemas.openxmlformats.org/presentationml/2006/main">
  <p:tag name="AS_UNIQUEID" val="2616"/>
</p:tagLst>
</file>

<file path=ppt/tags/tag178.xml><?xml version="1.0" encoding="utf-8"?>
<p:tagLst xmlns:p="http://schemas.openxmlformats.org/presentationml/2006/main">
  <p:tag name="AS_UNIQUEID" val="2617"/>
</p:tagLst>
</file>

<file path=ppt/tags/tag179.xml><?xml version="1.0" encoding="utf-8"?>
<p:tagLst xmlns:p="http://schemas.openxmlformats.org/presentationml/2006/main">
  <p:tag name="AS_UNIQUEID" val="2618"/>
</p:tagLst>
</file>

<file path=ppt/tags/tag18.xml><?xml version="1.0" encoding="utf-8"?>
<p:tagLst xmlns:p="http://schemas.openxmlformats.org/presentationml/2006/main">
  <p:tag name="AS_UNIQUEID" val="2459"/>
</p:tagLst>
</file>

<file path=ppt/tags/tag180.xml><?xml version="1.0" encoding="utf-8"?>
<p:tagLst xmlns:p="http://schemas.openxmlformats.org/presentationml/2006/main">
  <p:tag name="AS_UNIQUEID" val="2619"/>
</p:tagLst>
</file>

<file path=ppt/tags/tag181.xml><?xml version="1.0" encoding="utf-8"?>
<p:tagLst xmlns:p="http://schemas.openxmlformats.org/presentationml/2006/main">
  <p:tag name="AS_UNIQUEID" val="2620"/>
</p:tagLst>
</file>

<file path=ppt/tags/tag182.xml><?xml version="1.0" encoding="utf-8"?>
<p:tagLst xmlns:p="http://schemas.openxmlformats.org/presentationml/2006/main">
  <p:tag name="AS_UNIQUEID" val="2621"/>
</p:tagLst>
</file>

<file path=ppt/tags/tag183.xml><?xml version="1.0" encoding="utf-8"?>
<p:tagLst xmlns:p="http://schemas.openxmlformats.org/presentationml/2006/main">
  <p:tag name="AS_UNIQUEID" val="2622"/>
</p:tagLst>
</file>

<file path=ppt/tags/tag184.xml><?xml version="1.0" encoding="utf-8"?>
<p:tagLst xmlns:p="http://schemas.openxmlformats.org/presentationml/2006/main">
  <p:tag name="AS_UNIQUEID" val="2623"/>
</p:tagLst>
</file>

<file path=ppt/tags/tag185.xml><?xml version="1.0" encoding="utf-8"?>
<p:tagLst xmlns:p="http://schemas.openxmlformats.org/presentationml/2006/main">
  <p:tag name="AS_UNIQUEID" val="2624"/>
</p:tagLst>
</file>

<file path=ppt/tags/tag186.xml><?xml version="1.0" encoding="utf-8"?>
<p:tagLst xmlns:p="http://schemas.openxmlformats.org/presentationml/2006/main">
  <p:tag name="AS_UNIQUEID" val="2625"/>
</p:tagLst>
</file>

<file path=ppt/tags/tag187.xml><?xml version="1.0" encoding="utf-8"?>
<p:tagLst xmlns:p="http://schemas.openxmlformats.org/presentationml/2006/main">
  <p:tag name="AS_UNIQUEID" val="2626"/>
</p:tagLst>
</file>

<file path=ppt/tags/tag188.xml><?xml version="1.0" encoding="utf-8"?>
<p:tagLst xmlns:p="http://schemas.openxmlformats.org/presentationml/2006/main">
  <p:tag name="AS_UNIQUEID" val="2627"/>
</p:tagLst>
</file>

<file path=ppt/tags/tag189.xml><?xml version="1.0" encoding="utf-8"?>
<p:tagLst xmlns:p="http://schemas.openxmlformats.org/presentationml/2006/main">
  <p:tag name="AS_UNIQUEID" val="2628"/>
</p:tagLst>
</file>

<file path=ppt/tags/tag19.xml><?xml version="1.0" encoding="utf-8"?>
<p:tagLst xmlns:p="http://schemas.openxmlformats.org/presentationml/2006/main">
  <p:tag name="AS_UNIQUEID" val="2460"/>
</p:tagLst>
</file>

<file path=ppt/tags/tag190.xml><?xml version="1.0" encoding="utf-8"?>
<p:tagLst xmlns:p="http://schemas.openxmlformats.org/presentationml/2006/main">
  <p:tag name="AS_UNIQUEID" val="2629"/>
</p:tagLst>
</file>

<file path=ppt/tags/tag191.xml><?xml version="1.0" encoding="utf-8"?>
<p:tagLst xmlns:p="http://schemas.openxmlformats.org/presentationml/2006/main">
  <p:tag name="AS_UNIQUEID" val="2630"/>
</p:tagLst>
</file>

<file path=ppt/tags/tag192.xml><?xml version="1.0" encoding="utf-8"?>
<p:tagLst xmlns:p="http://schemas.openxmlformats.org/presentationml/2006/main">
  <p:tag name="AS_UNIQUEID" val="2631"/>
</p:tagLst>
</file>

<file path=ppt/tags/tag193.xml><?xml version="1.0" encoding="utf-8"?>
<p:tagLst xmlns:p="http://schemas.openxmlformats.org/presentationml/2006/main">
  <p:tag name="AS_UNIQUEID" val="2632"/>
</p:tagLst>
</file>

<file path=ppt/tags/tag194.xml><?xml version="1.0" encoding="utf-8"?>
<p:tagLst xmlns:p="http://schemas.openxmlformats.org/presentationml/2006/main">
  <p:tag name="AS_UNIQUEID" val="2633"/>
</p:tagLst>
</file>

<file path=ppt/tags/tag195.xml><?xml version="1.0" encoding="utf-8"?>
<p:tagLst xmlns:p="http://schemas.openxmlformats.org/presentationml/2006/main">
  <p:tag name="AS_UNIQUEID" val="2634"/>
</p:tagLst>
</file>

<file path=ppt/tags/tag196.xml><?xml version="1.0" encoding="utf-8"?>
<p:tagLst xmlns:p="http://schemas.openxmlformats.org/presentationml/2006/main">
  <p:tag name="AS_UNIQUEID" val="2635"/>
</p:tagLst>
</file>

<file path=ppt/tags/tag197.xml><?xml version="1.0" encoding="utf-8"?>
<p:tagLst xmlns:p="http://schemas.openxmlformats.org/presentationml/2006/main">
  <p:tag name="AS_UNIQUEID" val="2636"/>
</p:tagLst>
</file>

<file path=ppt/tags/tag198.xml><?xml version="1.0" encoding="utf-8"?>
<p:tagLst xmlns:p="http://schemas.openxmlformats.org/presentationml/2006/main">
  <p:tag name="AS_UNIQUEID" val="2637"/>
</p:tagLst>
</file>

<file path=ppt/tags/tag199.xml><?xml version="1.0" encoding="utf-8"?>
<p:tagLst xmlns:p="http://schemas.openxmlformats.org/presentationml/2006/main">
  <p:tag name="AS_UNIQUEID" val="2638"/>
</p:tagLst>
</file>

<file path=ppt/tags/tag2.xml><?xml version="1.0" encoding="utf-8"?>
<p:tagLst xmlns:p="http://schemas.openxmlformats.org/presentationml/2006/main">
  <p:tag name="AS_UNIQUEID" val="2443"/>
</p:tagLst>
</file>

<file path=ppt/tags/tag20.xml><?xml version="1.0" encoding="utf-8"?>
<p:tagLst xmlns:p="http://schemas.openxmlformats.org/presentationml/2006/main">
  <p:tag name="AS_UNIQUEID" val="2461"/>
</p:tagLst>
</file>

<file path=ppt/tags/tag200.xml><?xml version="1.0" encoding="utf-8"?>
<p:tagLst xmlns:p="http://schemas.openxmlformats.org/presentationml/2006/main">
  <p:tag name="AS_UNIQUEID" val="2639"/>
</p:tagLst>
</file>

<file path=ppt/tags/tag201.xml><?xml version="1.0" encoding="utf-8"?>
<p:tagLst xmlns:p="http://schemas.openxmlformats.org/presentationml/2006/main">
  <p:tag name="AS_UNIQUEID" val="2640"/>
</p:tagLst>
</file>

<file path=ppt/tags/tag202.xml><?xml version="1.0" encoding="utf-8"?>
<p:tagLst xmlns:p="http://schemas.openxmlformats.org/presentationml/2006/main">
  <p:tag name="AS_UNIQUEID" val="2641"/>
</p:tagLst>
</file>

<file path=ppt/tags/tag203.xml><?xml version="1.0" encoding="utf-8"?>
<p:tagLst xmlns:p="http://schemas.openxmlformats.org/presentationml/2006/main">
  <p:tag name="AS_UNIQUEID" val="2642"/>
</p:tagLst>
</file>

<file path=ppt/tags/tag204.xml><?xml version="1.0" encoding="utf-8"?>
<p:tagLst xmlns:p="http://schemas.openxmlformats.org/presentationml/2006/main">
  <p:tag name="AS_UNIQUEID" val="2643"/>
</p:tagLst>
</file>

<file path=ppt/tags/tag205.xml><?xml version="1.0" encoding="utf-8"?>
<p:tagLst xmlns:p="http://schemas.openxmlformats.org/presentationml/2006/main">
  <p:tag name="AS_UNIQUEID" val="2644"/>
</p:tagLst>
</file>

<file path=ppt/tags/tag206.xml><?xml version="1.0" encoding="utf-8"?>
<p:tagLst xmlns:p="http://schemas.openxmlformats.org/presentationml/2006/main">
  <p:tag name="AS_UNIQUEID" val="2645"/>
</p:tagLst>
</file>

<file path=ppt/tags/tag207.xml><?xml version="1.0" encoding="utf-8"?>
<p:tagLst xmlns:p="http://schemas.openxmlformats.org/presentationml/2006/main">
  <p:tag name="AS_UNIQUEID" val="2646"/>
</p:tagLst>
</file>

<file path=ppt/tags/tag208.xml><?xml version="1.0" encoding="utf-8"?>
<p:tagLst xmlns:p="http://schemas.openxmlformats.org/presentationml/2006/main">
  <p:tag name="AS_UNIQUEID" val="2647"/>
</p:tagLst>
</file>

<file path=ppt/tags/tag209.xml><?xml version="1.0" encoding="utf-8"?>
<p:tagLst xmlns:p="http://schemas.openxmlformats.org/presentationml/2006/main">
  <p:tag name="AS_UNIQUEID" val="2648"/>
</p:tagLst>
</file>

<file path=ppt/tags/tag21.xml><?xml version="1.0" encoding="utf-8"?>
<p:tagLst xmlns:p="http://schemas.openxmlformats.org/presentationml/2006/main">
  <p:tag name="AS_UNIQUEID" val="2462"/>
</p:tagLst>
</file>

<file path=ppt/tags/tag210.xml><?xml version="1.0" encoding="utf-8"?>
<p:tagLst xmlns:p="http://schemas.openxmlformats.org/presentationml/2006/main">
  <p:tag name="AS_UNIQUEID" val="2649"/>
</p:tagLst>
</file>

<file path=ppt/tags/tag211.xml><?xml version="1.0" encoding="utf-8"?>
<p:tagLst xmlns:p="http://schemas.openxmlformats.org/presentationml/2006/main">
  <p:tag name="AS_UNIQUEID" val="2650"/>
</p:tagLst>
</file>

<file path=ppt/tags/tag212.xml><?xml version="1.0" encoding="utf-8"?>
<p:tagLst xmlns:p="http://schemas.openxmlformats.org/presentationml/2006/main">
  <p:tag name="AS_UNIQUEID" val="2651"/>
</p:tagLst>
</file>

<file path=ppt/tags/tag213.xml><?xml version="1.0" encoding="utf-8"?>
<p:tagLst xmlns:p="http://schemas.openxmlformats.org/presentationml/2006/main">
  <p:tag name="AS_UNIQUEID" val="2652"/>
</p:tagLst>
</file>

<file path=ppt/tags/tag214.xml><?xml version="1.0" encoding="utf-8"?>
<p:tagLst xmlns:p="http://schemas.openxmlformats.org/presentationml/2006/main">
  <p:tag name="AS_UNIQUEID" val="2653"/>
</p:tagLst>
</file>

<file path=ppt/tags/tag215.xml><?xml version="1.0" encoding="utf-8"?>
<p:tagLst xmlns:p="http://schemas.openxmlformats.org/presentationml/2006/main">
  <p:tag name="AS_UNIQUEID" val="2654"/>
</p:tagLst>
</file>

<file path=ppt/tags/tag216.xml><?xml version="1.0" encoding="utf-8"?>
<p:tagLst xmlns:p="http://schemas.openxmlformats.org/presentationml/2006/main">
  <p:tag name="AS_UNIQUEID" val="2655"/>
</p:tagLst>
</file>

<file path=ppt/tags/tag217.xml><?xml version="1.0" encoding="utf-8"?>
<p:tagLst xmlns:p="http://schemas.openxmlformats.org/presentationml/2006/main">
  <p:tag name="AS_UNIQUEID" val="2656"/>
</p:tagLst>
</file>

<file path=ppt/tags/tag218.xml><?xml version="1.0" encoding="utf-8"?>
<p:tagLst xmlns:p="http://schemas.openxmlformats.org/presentationml/2006/main">
  <p:tag name="AS_UNIQUEID" val="2657"/>
</p:tagLst>
</file>

<file path=ppt/tags/tag219.xml><?xml version="1.0" encoding="utf-8"?>
<p:tagLst xmlns:p="http://schemas.openxmlformats.org/presentationml/2006/main">
  <p:tag name="AS_UNIQUEID" val="2658"/>
</p:tagLst>
</file>

<file path=ppt/tags/tag22.xml><?xml version="1.0" encoding="utf-8"?>
<p:tagLst xmlns:p="http://schemas.openxmlformats.org/presentationml/2006/main">
  <p:tag name="AS_UNIQUEID" val="2463"/>
</p:tagLst>
</file>

<file path=ppt/tags/tag220.xml><?xml version="1.0" encoding="utf-8"?>
<p:tagLst xmlns:p="http://schemas.openxmlformats.org/presentationml/2006/main">
  <p:tag name="AS_UNIQUEID" val="2659"/>
</p:tagLst>
</file>

<file path=ppt/tags/tag221.xml><?xml version="1.0" encoding="utf-8"?>
<p:tagLst xmlns:p="http://schemas.openxmlformats.org/presentationml/2006/main">
  <p:tag name="AS_UNIQUEID" val="2660"/>
</p:tagLst>
</file>

<file path=ppt/tags/tag222.xml><?xml version="1.0" encoding="utf-8"?>
<p:tagLst xmlns:p="http://schemas.openxmlformats.org/presentationml/2006/main">
  <p:tag name="AS_UNIQUEID" val="2661"/>
</p:tagLst>
</file>

<file path=ppt/tags/tag223.xml><?xml version="1.0" encoding="utf-8"?>
<p:tagLst xmlns:p="http://schemas.openxmlformats.org/presentationml/2006/main">
  <p:tag name="AS_UNIQUEID" val="2662"/>
</p:tagLst>
</file>

<file path=ppt/tags/tag224.xml><?xml version="1.0" encoding="utf-8"?>
<p:tagLst xmlns:p="http://schemas.openxmlformats.org/presentationml/2006/main">
  <p:tag name="AS_UNIQUEID" val="2663"/>
</p:tagLst>
</file>

<file path=ppt/tags/tag225.xml><?xml version="1.0" encoding="utf-8"?>
<p:tagLst xmlns:p="http://schemas.openxmlformats.org/presentationml/2006/main">
  <p:tag name="AS_UNIQUEID" val="2664"/>
</p:tagLst>
</file>

<file path=ppt/tags/tag226.xml><?xml version="1.0" encoding="utf-8"?>
<p:tagLst xmlns:p="http://schemas.openxmlformats.org/presentationml/2006/main">
  <p:tag name="AS_UNIQUEID" val="2665"/>
</p:tagLst>
</file>

<file path=ppt/tags/tag227.xml><?xml version="1.0" encoding="utf-8"?>
<p:tagLst xmlns:p="http://schemas.openxmlformats.org/presentationml/2006/main">
  <p:tag name="AS_UNIQUEID" val="2666"/>
</p:tagLst>
</file>

<file path=ppt/tags/tag228.xml><?xml version="1.0" encoding="utf-8"?>
<p:tagLst xmlns:p="http://schemas.openxmlformats.org/presentationml/2006/main">
  <p:tag name="AS_UNIQUEID" val="2766"/>
</p:tagLst>
</file>

<file path=ppt/tags/tag229.xml><?xml version="1.0" encoding="utf-8"?>
<p:tagLst xmlns:p="http://schemas.openxmlformats.org/presentationml/2006/main">
  <p:tag name="AS_UNIQUEID" val="2667"/>
</p:tagLst>
</file>

<file path=ppt/tags/tag23.xml><?xml version="1.0" encoding="utf-8"?>
<p:tagLst xmlns:p="http://schemas.openxmlformats.org/presentationml/2006/main">
  <p:tag name="AS_UNIQUEID" val="2464"/>
</p:tagLst>
</file>

<file path=ppt/tags/tag230.xml><?xml version="1.0" encoding="utf-8"?>
<p:tagLst xmlns:p="http://schemas.openxmlformats.org/presentationml/2006/main">
  <p:tag name="AS_UNIQUEID" val="2668"/>
</p:tagLst>
</file>

<file path=ppt/tags/tag231.xml><?xml version="1.0" encoding="utf-8"?>
<p:tagLst xmlns:p="http://schemas.openxmlformats.org/presentationml/2006/main">
  <p:tag name="AS_UNIQUEID" val="2669"/>
</p:tagLst>
</file>

<file path=ppt/tags/tag232.xml><?xml version="1.0" encoding="utf-8"?>
<p:tagLst xmlns:p="http://schemas.openxmlformats.org/presentationml/2006/main">
  <p:tag name="AS_UNIQUEID" val="2670"/>
</p:tagLst>
</file>

<file path=ppt/tags/tag233.xml><?xml version="1.0" encoding="utf-8"?>
<p:tagLst xmlns:p="http://schemas.openxmlformats.org/presentationml/2006/main">
  <p:tag name="AS_UNIQUEID" val="2671"/>
</p:tagLst>
</file>

<file path=ppt/tags/tag234.xml><?xml version="1.0" encoding="utf-8"?>
<p:tagLst xmlns:p="http://schemas.openxmlformats.org/presentationml/2006/main">
  <p:tag name="AS_UNIQUEID" val="2672"/>
</p:tagLst>
</file>

<file path=ppt/tags/tag235.xml><?xml version="1.0" encoding="utf-8"?>
<p:tagLst xmlns:p="http://schemas.openxmlformats.org/presentationml/2006/main">
  <p:tag name="AS_UNIQUEID" val="2673"/>
</p:tagLst>
</file>

<file path=ppt/tags/tag236.xml><?xml version="1.0" encoding="utf-8"?>
<p:tagLst xmlns:p="http://schemas.openxmlformats.org/presentationml/2006/main">
  <p:tag name="AS_UNIQUEID" val="2674"/>
</p:tagLst>
</file>

<file path=ppt/tags/tag237.xml><?xml version="1.0" encoding="utf-8"?>
<p:tagLst xmlns:p="http://schemas.openxmlformats.org/presentationml/2006/main">
  <p:tag name="AS_UNIQUEID" val="2675"/>
</p:tagLst>
</file>

<file path=ppt/tags/tag238.xml><?xml version="1.0" encoding="utf-8"?>
<p:tagLst xmlns:p="http://schemas.openxmlformats.org/presentationml/2006/main">
  <p:tag name="AS_UNIQUEID" val="2676"/>
</p:tagLst>
</file>

<file path=ppt/tags/tag239.xml><?xml version="1.0" encoding="utf-8"?>
<p:tagLst xmlns:p="http://schemas.openxmlformats.org/presentationml/2006/main">
  <p:tag name="AS_UNIQUEID" val="2677"/>
</p:tagLst>
</file>

<file path=ppt/tags/tag24.xml><?xml version="1.0" encoding="utf-8"?>
<p:tagLst xmlns:p="http://schemas.openxmlformats.org/presentationml/2006/main">
  <p:tag name="AS_UNIQUEID" val="2465"/>
</p:tagLst>
</file>

<file path=ppt/tags/tag240.xml><?xml version="1.0" encoding="utf-8"?>
<p:tagLst xmlns:p="http://schemas.openxmlformats.org/presentationml/2006/main">
  <p:tag name="AS_UNIQUEID" val="2678"/>
</p:tagLst>
</file>

<file path=ppt/tags/tag241.xml><?xml version="1.0" encoding="utf-8"?>
<p:tagLst xmlns:p="http://schemas.openxmlformats.org/presentationml/2006/main">
  <p:tag name="AS_UNIQUEID" val="2679"/>
</p:tagLst>
</file>

<file path=ppt/tags/tag242.xml><?xml version="1.0" encoding="utf-8"?>
<p:tagLst xmlns:p="http://schemas.openxmlformats.org/presentationml/2006/main">
  <p:tag name="AS_UNIQUEID" val="2680"/>
</p:tagLst>
</file>

<file path=ppt/tags/tag243.xml><?xml version="1.0" encoding="utf-8"?>
<p:tagLst xmlns:p="http://schemas.openxmlformats.org/presentationml/2006/main">
  <p:tag name="AS_UNIQUEID" val="2681"/>
</p:tagLst>
</file>

<file path=ppt/tags/tag244.xml><?xml version="1.0" encoding="utf-8"?>
<p:tagLst xmlns:p="http://schemas.openxmlformats.org/presentationml/2006/main">
  <p:tag name="AS_UNIQUEID" val="2682"/>
</p:tagLst>
</file>

<file path=ppt/tags/tag245.xml><?xml version="1.0" encoding="utf-8"?>
<p:tagLst xmlns:p="http://schemas.openxmlformats.org/presentationml/2006/main">
  <p:tag name="AS_UNIQUEID" val="2683"/>
</p:tagLst>
</file>

<file path=ppt/tags/tag246.xml><?xml version="1.0" encoding="utf-8"?>
<p:tagLst xmlns:p="http://schemas.openxmlformats.org/presentationml/2006/main">
  <p:tag name="AS_UNIQUEID" val="2684"/>
</p:tagLst>
</file>

<file path=ppt/tags/tag247.xml><?xml version="1.0" encoding="utf-8"?>
<p:tagLst xmlns:p="http://schemas.openxmlformats.org/presentationml/2006/main">
  <p:tag name="AS_UNIQUEID" val="2685"/>
</p:tagLst>
</file>

<file path=ppt/tags/tag248.xml><?xml version="1.0" encoding="utf-8"?>
<p:tagLst xmlns:p="http://schemas.openxmlformats.org/presentationml/2006/main">
  <p:tag name="AS_UNIQUEID" val="2686"/>
</p:tagLst>
</file>

<file path=ppt/tags/tag249.xml><?xml version="1.0" encoding="utf-8"?>
<p:tagLst xmlns:p="http://schemas.openxmlformats.org/presentationml/2006/main">
  <p:tag name="AS_UNIQUEID" val="2687"/>
</p:tagLst>
</file>

<file path=ppt/tags/tag25.xml><?xml version="1.0" encoding="utf-8"?>
<p:tagLst xmlns:p="http://schemas.openxmlformats.org/presentationml/2006/main">
  <p:tag name="AS_UNIQUEID" val="2466"/>
</p:tagLst>
</file>

<file path=ppt/tags/tag250.xml><?xml version="1.0" encoding="utf-8"?>
<p:tagLst xmlns:p="http://schemas.openxmlformats.org/presentationml/2006/main">
  <p:tag name="AS_UNIQUEID" val="2688"/>
</p:tagLst>
</file>

<file path=ppt/tags/tag251.xml><?xml version="1.0" encoding="utf-8"?>
<p:tagLst xmlns:p="http://schemas.openxmlformats.org/presentationml/2006/main">
  <p:tag name="AS_UNIQUEID" val="2689"/>
</p:tagLst>
</file>

<file path=ppt/tags/tag252.xml><?xml version="1.0" encoding="utf-8"?>
<p:tagLst xmlns:p="http://schemas.openxmlformats.org/presentationml/2006/main">
  <p:tag name="AS_UNIQUEID" val="2690"/>
</p:tagLst>
</file>

<file path=ppt/tags/tag253.xml><?xml version="1.0" encoding="utf-8"?>
<p:tagLst xmlns:p="http://schemas.openxmlformats.org/presentationml/2006/main">
  <p:tag name="AS_UNIQUEID" val="2691"/>
</p:tagLst>
</file>

<file path=ppt/tags/tag254.xml><?xml version="1.0" encoding="utf-8"?>
<p:tagLst xmlns:p="http://schemas.openxmlformats.org/presentationml/2006/main">
  <p:tag name="AS_UNIQUEID" val="2692"/>
</p:tagLst>
</file>

<file path=ppt/tags/tag255.xml><?xml version="1.0" encoding="utf-8"?>
<p:tagLst xmlns:p="http://schemas.openxmlformats.org/presentationml/2006/main">
  <p:tag name="AS_UNIQUEID" val="2693"/>
</p:tagLst>
</file>

<file path=ppt/tags/tag256.xml><?xml version="1.0" encoding="utf-8"?>
<p:tagLst xmlns:p="http://schemas.openxmlformats.org/presentationml/2006/main">
  <p:tag name="AS_UNIQUEID" val="2694"/>
</p:tagLst>
</file>

<file path=ppt/tags/tag257.xml><?xml version="1.0" encoding="utf-8"?>
<p:tagLst xmlns:p="http://schemas.openxmlformats.org/presentationml/2006/main">
  <p:tag name="AS_UNIQUEID" val="2695"/>
</p:tagLst>
</file>

<file path=ppt/tags/tag258.xml><?xml version="1.0" encoding="utf-8"?>
<p:tagLst xmlns:p="http://schemas.openxmlformats.org/presentationml/2006/main">
  <p:tag name="AS_UNIQUEID" val="2696"/>
</p:tagLst>
</file>

<file path=ppt/tags/tag259.xml><?xml version="1.0" encoding="utf-8"?>
<p:tagLst xmlns:p="http://schemas.openxmlformats.org/presentationml/2006/main">
  <p:tag name="AS_UNIQUEID" val="2357"/>
</p:tagLst>
</file>

<file path=ppt/tags/tag26.xml><?xml version="1.0" encoding="utf-8"?>
<p:tagLst xmlns:p="http://schemas.openxmlformats.org/presentationml/2006/main">
  <p:tag name="AS_UNIQUEID" val="2467"/>
</p:tagLst>
</file>

<file path=ppt/tags/tag260.xml><?xml version="1.0" encoding="utf-8"?>
<p:tagLst xmlns:p="http://schemas.openxmlformats.org/presentationml/2006/main">
  <p:tag name="AS_UNIQUEID" val="2287"/>
</p:tagLst>
</file>

<file path=ppt/tags/tag261.xml><?xml version="1.0" encoding="utf-8"?>
<p:tagLst xmlns:p="http://schemas.openxmlformats.org/presentationml/2006/main">
  <p:tag name="AS_UNIQUEID" val="2291"/>
  <p:tag name="KSO_WM_UNIT_PLACING_PICTURE_USER_VIEWPORT" val="{&quot;height&quot;:6757,&quot;width&quot;:7046}"/>
</p:tagLst>
</file>

<file path=ppt/tags/tag262.xml><?xml version="1.0" encoding="utf-8"?>
<p:tagLst xmlns:p="http://schemas.openxmlformats.org/presentationml/2006/main">
  <p:tag name="AS_UNIQUEID" val="2697"/>
</p:tagLst>
</file>

<file path=ppt/tags/tag263.xml><?xml version="1.0" encoding="utf-8"?>
<p:tagLst xmlns:p="http://schemas.openxmlformats.org/presentationml/2006/main">
  <p:tag name="AS_UNIQUEID" val="2359"/>
</p:tagLst>
</file>

<file path=ppt/tags/tag264.xml><?xml version="1.0" encoding="utf-8"?>
<p:tagLst xmlns:p="http://schemas.openxmlformats.org/presentationml/2006/main">
  <p:tag name="AS_UNIQUEID" val="2360"/>
</p:tagLst>
</file>

<file path=ppt/tags/tag265.xml><?xml version="1.0" encoding="utf-8"?>
<p:tagLst xmlns:p="http://schemas.openxmlformats.org/presentationml/2006/main">
  <p:tag name="AS_UNIQUEID" val="2361"/>
</p:tagLst>
</file>

<file path=ppt/tags/tag266.xml><?xml version="1.0" encoding="utf-8"?>
<p:tagLst xmlns:p="http://schemas.openxmlformats.org/presentationml/2006/main">
  <p:tag name="AS_UNIQUEID" val="2698"/>
</p:tagLst>
</file>

<file path=ppt/tags/tag267.xml><?xml version="1.0" encoding="utf-8"?>
<p:tagLst xmlns:p="http://schemas.openxmlformats.org/presentationml/2006/main">
  <p:tag name="AS_UNIQUEID" val="1496"/>
</p:tagLst>
</file>

<file path=ppt/tags/tag268.xml><?xml version="1.0" encoding="utf-8"?>
<p:tagLst xmlns:p="http://schemas.openxmlformats.org/presentationml/2006/main">
  <p:tag name="AS_UNIQUEID" val="1497"/>
</p:tagLst>
</file>

<file path=ppt/tags/tag269.xml><?xml version="1.0" encoding="utf-8"?>
<p:tagLst xmlns:p="http://schemas.openxmlformats.org/presentationml/2006/main">
  <p:tag name="AS_UNIQUEID" val="2362"/>
</p:tagLst>
</file>

<file path=ppt/tags/tag27.xml><?xml version="1.0" encoding="utf-8"?>
<p:tagLst xmlns:p="http://schemas.openxmlformats.org/presentationml/2006/main">
  <p:tag name="AS_UNIQUEID" val="2468"/>
</p:tagLst>
</file>

<file path=ppt/tags/tag270.xml><?xml version="1.0" encoding="utf-8"?>
<p:tagLst xmlns:p="http://schemas.openxmlformats.org/presentationml/2006/main">
  <p:tag name="AS_UNIQUEID" val="2699"/>
</p:tagLst>
</file>

<file path=ppt/tags/tag271.xml><?xml version="1.0" encoding="utf-8"?>
<p:tagLst xmlns:p="http://schemas.openxmlformats.org/presentationml/2006/main">
  <p:tag name="AS_UNIQUEID" val="2700"/>
</p:tagLst>
</file>

<file path=ppt/tags/tag272.xml><?xml version="1.0" encoding="utf-8"?>
<p:tagLst xmlns:p="http://schemas.openxmlformats.org/presentationml/2006/main">
  <p:tag name="AS_UNIQUEID" val="2701"/>
</p:tagLst>
</file>

<file path=ppt/tags/tag273.xml><?xml version="1.0" encoding="utf-8"?>
<p:tagLst xmlns:p="http://schemas.openxmlformats.org/presentationml/2006/main">
  <p:tag name="AS_UNIQUEID" val="2702"/>
</p:tagLst>
</file>

<file path=ppt/tags/tag274.xml><?xml version="1.0" encoding="utf-8"?>
<p:tagLst xmlns:p="http://schemas.openxmlformats.org/presentationml/2006/main">
  <p:tag name="AS_UNIQUEID" val="2368"/>
</p:tagLst>
</file>

<file path=ppt/tags/tag275.xml><?xml version="1.0" encoding="utf-8"?>
<p:tagLst xmlns:p="http://schemas.openxmlformats.org/presentationml/2006/main">
  <p:tag name="AS_UNIQUEID" val="2369"/>
</p:tagLst>
</file>

<file path=ppt/tags/tag276.xml><?xml version="1.0" encoding="utf-8"?>
<p:tagLst xmlns:p="http://schemas.openxmlformats.org/presentationml/2006/main">
  <p:tag name="AS_UNIQUEID" val="1523"/>
</p:tagLst>
</file>

<file path=ppt/tags/tag277.xml><?xml version="1.0" encoding="utf-8"?>
<p:tagLst xmlns:p="http://schemas.openxmlformats.org/presentationml/2006/main">
  <p:tag name="AS_UNIQUEID" val="1524"/>
</p:tagLst>
</file>

<file path=ppt/tags/tag278.xml><?xml version="1.0" encoding="utf-8"?>
<p:tagLst xmlns:p="http://schemas.openxmlformats.org/presentationml/2006/main">
  <p:tag name="AS_UNIQUEID" val="1525"/>
</p:tagLst>
</file>

<file path=ppt/tags/tag279.xml><?xml version="1.0" encoding="utf-8"?>
<p:tagLst xmlns:p="http://schemas.openxmlformats.org/presentationml/2006/main">
  <p:tag name="AS_UNIQUEID" val="1526"/>
</p:tagLst>
</file>

<file path=ppt/tags/tag28.xml><?xml version="1.0" encoding="utf-8"?>
<p:tagLst xmlns:p="http://schemas.openxmlformats.org/presentationml/2006/main">
  <p:tag name="AS_UNIQUEID" val="2469"/>
</p:tagLst>
</file>

<file path=ppt/tags/tag280.xml><?xml version="1.0" encoding="utf-8"?>
<p:tagLst xmlns:p="http://schemas.openxmlformats.org/presentationml/2006/main">
  <p:tag name="AS_UNIQUEID" val="2703"/>
</p:tagLst>
</file>

<file path=ppt/tags/tag281.xml><?xml version="1.0" encoding="utf-8"?>
<p:tagLst xmlns:p="http://schemas.openxmlformats.org/presentationml/2006/main">
  <p:tag name="AS_UNIQUEID" val="1496"/>
</p:tagLst>
</file>

<file path=ppt/tags/tag282.xml><?xml version="1.0" encoding="utf-8"?>
<p:tagLst xmlns:p="http://schemas.openxmlformats.org/presentationml/2006/main">
  <p:tag name="AS_UNIQUEID" val="2371"/>
</p:tagLst>
</file>

<file path=ppt/tags/tag283.xml><?xml version="1.0" encoding="utf-8"?>
<p:tagLst xmlns:p="http://schemas.openxmlformats.org/presentationml/2006/main">
  <p:tag name="AS_UNIQUEID" val="2704"/>
</p:tagLst>
</file>

<file path=ppt/tags/tag284.xml><?xml version="1.0" encoding="utf-8"?>
<p:tagLst xmlns:p="http://schemas.openxmlformats.org/presentationml/2006/main">
  <p:tag name="AS_UNIQUEID" val="1496"/>
</p:tagLst>
</file>

<file path=ppt/tags/tag285.xml><?xml version="1.0" encoding="utf-8"?>
<p:tagLst xmlns:p="http://schemas.openxmlformats.org/presentationml/2006/main">
  <p:tag name="AS_UNIQUEID" val="2373"/>
</p:tagLst>
</file>

<file path=ppt/tags/tag286.xml><?xml version="1.0" encoding="utf-8"?>
<p:tagLst xmlns:p="http://schemas.openxmlformats.org/presentationml/2006/main">
  <p:tag name="AS_UNIQUEID" val="2705"/>
</p:tagLst>
</file>

<file path=ppt/tags/tag287.xml><?xml version="1.0" encoding="utf-8"?>
<p:tagLst xmlns:p="http://schemas.openxmlformats.org/presentationml/2006/main">
  <p:tag name="AS_UNIQUEID" val="1496"/>
</p:tagLst>
</file>

<file path=ppt/tags/tag288.xml><?xml version="1.0" encoding="utf-8"?>
<p:tagLst xmlns:p="http://schemas.openxmlformats.org/presentationml/2006/main">
  <p:tag name="AS_UNIQUEID" val="2375"/>
</p:tagLst>
</file>

<file path=ppt/tags/tag289.xml><?xml version="1.0" encoding="utf-8"?>
<p:tagLst xmlns:p="http://schemas.openxmlformats.org/presentationml/2006/main">
  <p:tag name="AS_UNIQUEID" val="2706"/>
</p:tagLst>
</file>

<file path=ppt/tags/tag29.xml><?xml version="1.0" encoding="utf-8"?>
<p:tagLst xmlns:p="http://schemas.openxmlformats.org/presentationml/2006/main">
  <p:tag name="AS_UNIQUEID" val="2470"/>
</p:tagLst>
</file>

<file path=ppt/tags/tag290.xml><?xml version="1.0" encoding="utf-8"?>
<p:tagLst xmlns:p="http://schemas.openxmlformats.org/presentationml/2006/main">
  <p:tag name="AS_UNIQUEID" val="1496"/>
</p:tagLst>
</file>

<file path=ppt/tags/tag291.xml><?xml version="1.0" encoding="utf-8"?>
<p:tagLst xmlns:p="http://schemas.openxmlformats.org/presentationml/2006/main">
  <p:tag name="AS_UNIQUEID" val="2377"/>
</p:tagLst>
</file>

<file path=ppt/tags/tag292.xml><?xml version="1.0" encoding="utf-8"?>
<p:tagLst xmlns:p="http://schemas.openxmlformats.org/presentationml/2006/main">
  <p:tag name="AS_UNIQUEID" val="2707"/>
</p:tagLst>
</file>

<file path=ppt/tags/tag293.xml><?xml version="1.0" encoding="utf-8"?>
<p:tagLst xmlns:p="http://schemas.openxmlformats.org/presentationml/2006/main">
  <p:tag name="AS_UNIQUEID" val="2708"/>
</p:tagLst>
</file>

<file path=ppt/tags/tag294.xml><?xml version="1.0" encoding="utf-8"?>
<p:tagLst xmlns:p="http://schemas.openxmlformats.org/presentationml/2006/main">
  <p:tag name="AS_UNIQUEID" val="2709"/>
</p:tagLst>
</file>

<file path=ppt/tags/tag295.xml><?xml version="1.0" encoding="utf-8"?>
<p:tagLst xmlns:p="http://schemas.openxmlformats.org/presentationml/2006/main">
  <p:tag name="AS_UNIQUEID" val="2710"/>
</p:tagLst>
</file>

<file path=ppt/tags/tag296.xml><?xml version="1.0" encoding="utf-8"?>
<p:tagLst xmlns:p="http://schemas.openxmlformats.org/presentationml/2006/main">
  <p:tag name="AS_UNIQUEID" val="2711"/>
</p:tagLst>
</file>

<file path=ppt/tags/tag297.xml><?xml version="1.0" encoding="utf-8"?>
<p:tagLst xmlns:p="http://schemas.openxmlformats.org/presentationml/2006/main">
  <p:tag name="AS_UNIQUEID" val="2712"/>
</p:tagLst>
</file>

<file path=ppt/tags/tag298.xml><?xml version="1.0" encoding="utf-8"?>
<p:tagLst xmlns:p="http://schemas.openxmlformats.org/presentationml/2006/main">
  <p:tag name="AS_UNIQUEID" val="2713"/>
</p:tagLst>
</file>

<file path=ppt/tags/tag299.xml><?xml version="1.0" encoding="utf-8"?>
<p:tagLst xmlns:p="http://schemas.openxmlformats.org/presentationml/2006/main">
  <p:tag name="AS_UNIQUEID" val="2714"/>
</p:tagLst>
</file>

<file path=ppt/tags/tag3.xml><?xml version="1.0" encoding="utf-8"?>
<p:tagLst xmlns:p="http://schemas.openxmlformats.org/presentationml/2006/main">
  <p:tag name="AS_UNIQUEID" val="2444"/>
</p:tagLst>
</file>

<file path=ppt/tags/tag30.xml><?xml version="1.0" encoding="utf-8"?>
<p:tagLst xmlns:p="http://schemas.openxmlformats.org/presentationml/2006/main">
  <p:tag name="AS_UNIQUEID" val="2471"/>
</p:tagLst>
</file>

<file path=ppt/tags/tag300.xml><?xml version="1.0" encoding="utf-8"?>
<p:tagLst xmlns:p="http://schemas.openxmlformats.org/presentationml/2006/main">
  <p:tag name="AS_UNIQUEID" val="2715"/>
</p:tagLst>
</file>

<file path=ppt/tags/tag301.xml><?xml version="1.0" encoding="utf-8"?>
<p:tagLst xmlns:p="http://schemas.openxmlformats.org/presentationml/2006/main">
  <p:tag name="AS_UNIQUEID" val="2716"/>
</p:tagLst>
</file>

<file path=ppt/tags/tag302.xml><?xml version="1.0" encoding="utf-8"?>
<p:tagLst xmlns:p="http://schemas.openxmlformats.org/presentationml/2006/main">
  <p:tag name="AS_UNIQUEID" val="2717"/>
</p:tagLst>
</file>

<file path=ppt/tags/tag303.xml><?xml version="1.0" encoding="utf-8"?>
<p:tagLst xmlns:p="http://schemas.openxmlformats.org/presentationml/2006/main">
  <p:tag name="AS_UNIQUEID" val="2718"/>
</p:tagLst>
</file>

<file path=ppt/tags/tag304.xml><?xml version="1.0" encoding="utf-8"?>
<p:tagLst xmlns:p="http://schemas.openxmlformats.org/presentationml/2006/main">
  <p:tag name="AS_UNIQUEID" val="2719"/>
</p:tagLst>
</file>

<file path=ppt/tags/tag305.xml><?xml version="1.0" encoding="utf-8"?>
<p:tagLst xmlns:p="http://schemas.openxmlformats.org/presentationml/2006/main">
  <p:tag name="AS_UNIQUEID" val="2720"/>
</p:tagLst>
</file>

<file path=ppt/tags/tag306.xml><?xml version="1.0" encoding="utf-8"?>
<p:tagLst xmlns:p="http://schemas.openxmlformats.org/presentationml/2006/main">
  <p:tag name="AS_UNIQUEID" val="2721"/>
</p:tagLst>
</file>

<file path=ppt/tags/tag307.xml><?xml version="1.0" encoding="utf-8"?>
<p:tagLst xmlns:p="http://schemas.openxmlformats.org/presentationml/2006/main">
  <p:tag name="AS_UNIQUEID" val="2722"/>
</p:tagLst>
</file>

<file path=ppt/tags/tag308.xml><?xml version="1.0" encoding="utf-8"?>
<p:tagLst xmlns:p="http://schemas.openxmlformats.org/presentationml/2006/main">
  <p:tag name="AS_UNIQUEID" val="2723"/>
</p:tagLst>
</file>

<file path=ppt/tags/tag309.xml><?xml version="1.0" encoding="utf-8"?>
<p:tagLst xmlns:p="http://schemas.openxmlformats.org/presentationml/2006/main">
  <p:tag name="AS_UNIQUEID" val="2724"/>
</p:tagLst>
</file>

<file path=ppt/tags/tag31.xml><?xml version="1.0" encoding="utf-8"?>
<p:tagLst xmlns:p="http://schemas.openxmlformats.org/presentationml/2006/main">
  <p:tag name="AS_UNIQUEID" val="2472"/>
</p:tagLst>
</file>

<file path=ppt/tags/tag310.xml><?xml version="1.0" encoding="utf-8"?>
<p:tagLst xmlns:p="http://schemas.openxmlformats.org/presentationml/2006/main">
  <p:tag name="AS_UNIQUEID" val="2725"/>
</p:tagLst>
</file>

<file path=ppt/tags/tag311.xml><?xml version="1.0" encoding="utf-8"?>
<p:tagLst xmlns:p="http://schemas.openxmlformats.org/presentationml/2006/main">
  <p:tag name="AS_UNIQUEID" val="2726"/>
</p:tagLst>
</file>

<file path=ppt/tags/tag312.xml><?xml version="1.0" encoding="utf-8"?>
<p:tagLst xmlns:p="http://schemas.openxmlformats.org/presentationml/2006/main">
  <p:tag name="AS_UNIQUEID" val="2727"/>
</p:tagLst>
</file>

<file path=ppt/tags/tag313.xml><?xml version="1.0" encoding="utf-8"?>
<p:tagLst xmlns:p="http://schemas.openxmlformats.org/presentationml/2006/main">
  <p:tag name="AS_UNIQUEID" val="2728"/>
</p:tagLst>
</file>

<file path=ppt/tags/tag314.xml><?xml version="1.0" encoding="utf-8"?>
<p:tagLst xmlns:p="http://schemas.openxmlformats.org/presentationml/2006/main">
  <p:tag name="AS_UNIQUEID" val="2729"/>
</p:tagLst>
</file>

<file path=ppt/tags/tag315.xml><?xml version="1.0" encoding="utf-8"?>
<p:tagLst xmlns:p="http://schemas.openxmlformats.org/presentationml/2006/main">
  <p:tag name="AS_UNIQUEID" val="2730"/>
</p:tagLst>
</file>

<file path=ppt/tags/tag316.xml><?xml version="1.0" encoding="utf-8"?>
<p:tagLst xmlns:p="http://schemas.openxmlformats.org/presentationml/2006/main">
  <p:tag name="AS_UNIQUEID" val="2731"/>
</p:tagLst>
</file>

<file path=ppt/tags/tag317.xml><?xml version="1.0" encoding="utf-8"?>
<p:tagLst xmlns:p="http://schemas.openxmlformats.org/presentationml/2006/main">
  <p:tag name="AS_UNIQUEID" val="2732"/>
</p:tagLst>
</file>

<file path=ppt/tags/tag318.xml><?xml version="1.0" encoding="utf-8"?>
<p:tagLst xmlns:p="http://schemas.openxmlformats.org/presentationml/2006/main">
  <p:tag name="AS_UNIQUEID" val="2733"/>
</p:tagLst>
</file>

<file path=ppt/tags/tag319.xml><?xml version="1.0" encoding="utf-8"?>
<p:tagLst xmlns:p="http://schemas.openxmlformats.org/presentationml/2006/main">
  <p:tag name="AS_UNIQUEID" val="2734"/>
</p:tagLst>
</file>

<file path=ppt/tags/tag32.xml><?xml version="1.0" encoding="utf-8"?>
<p:tagLst xmlns:p="http://schemas.openxmlformats.org/presentationml/2006/main">
  <p:tag name="AS_UNIQUEID" val="2473"/>
</p:tagLst>
</file>

<file path=ppt/tags/tag320.xml><?xml version="1.0" encoding="utf-8"?>
<p:tagLst xmlns:p="http://schemas.openxmlformats.org/presentationml/2006/main">
  <p:tag name="AS_UNIQUEID" val="2735"/>
</p:tagLst>
</file>

<file path=ppt/tags/tag321.xml><?xml version="1.0" encoding="utf-8"?>
<p:tagLst xmlns:p="http://schemas.openxmlformats.org/presentationml/2006/main">
  <p:tag name="AS_UNIQUEID" val="2767"/>
</p:tagLst>
</file>

<file path=ppt/tags/tag322.xml><?xml version="1.0" encoding="utf-8"?>
<p:tagLst xmlns:p="http://schemas.openxmlformats.org/presentationml/2006/main">
  <p:tag name="AS_UNIQUEID" val="2736"/>
</p:tagLst>
</file>

<file path=ppt/tags/tag323.xml><?xml version="1.0" encoding="utf-8"?>
<p:tagLst xmlns:p="http://schemas.openxmlformats.org/presentationml/2006/main">
  <p:tag name="AS_UNIQUEID" val="2737"/>
</p:tagLst>
</file>

<file path=ppt/tags/tag324.xml><?xml version="1.0" encoding="utf-8"?>
<p:tagLst xmlns:p="http://schemas.openxmlformats.org/presentationml/2006/main">
  <p:tag name="AS_UNIQUEID" val="2738"/>
</p:tagLst>
</file>

<file path=ppt/tags/tag325.xml><?xml version="1.0" encoding="utf-8"?>
<p:tagLst xmlns:p="http://schemas.openxmlformats.org/presentationml/2006/main">
  <p:tag name="AS_UNIQUEID" val="2739"/>
</p:tagLst>
</file>

<file path=ppt/tags/tag326.xml><?xml version="1.0" encoding="utf-8"?>
<p:tagLst xmlns:p="http://schemas.openxmlformats.org/presentationml/2006/main">
  <p:tag name="AS_UNIQUEID" val="2740"/>
</p:tagLst>
</file>

<file path=ppt/tags/tag327.xml><?xml version="1.0" encoding="utf-8"?>
<p:tagLst xmlns:p="http://schemas.openxmlformats.org/presentationml/2006/main">
  <p:tag name="AS_UNIQUEID" val="2741"/>
</p:tagLst>
</file>

<file path=ppt/tags/tag328.xml><?xml version="1.0" encoding="utf-8"?>
<p:tagLst xmlns:p="http://schemas.openxmlformats.org/presentationml/2006/main">
  <p:tag name="AS_UNIQUEID" val="2742"/>
</p:tagLst>
</file>

<file path=ppt/tags/tag329.xml><?xml version="1.0" encoding="utf-8"?>
<p:tagLst xmlns:p="http://schemas.openxmlformats.org/presentationml/2006/main">
  <p:tag name="AS_UNIQUEID" val="2743"/>
</p:tagLst>
</file>

<file path=ppt/tags/tag33.xml><?xml version="1.0" encoding="utf-8"?>
<p:tagLst xmlns:p="http://schemas.openxmlformats.org/presentationml/2006/main">
  <p:tag name="AS_UNIQUEID" val="2474"/>
</p:tagLst>
</file>

<file path=ppt/tags/tag330.xml><?xml version="1.0" encoding="utf-8"?>
<p:tagLst xmlns:p="http://schemas.openxmlformats.org/presentationml/2006/main">
  <p:tag name="AS_UNIQUEID" val="2744"/>
</p:tagLst>
</file>

<file path=ppt/tags/tag331.xml><?xml version="1.0" encoding="utf-8"?>
<p:tagLst xmlns:p="http://schemas.openxmlformats.org/presentationml/2006/main">
  <p:tag name="AS_UNIQUEID" val="2745"/>
</p:tagLst>
</file>

<file path=ppt/tags/tag332.xml><?xml version="1.0" encoding="utf-8"?>
<p:tagLst xmlns:p="http://schemas.openxmlformats.org/presentationml/2006/main">
  <p:tag name="AS_UNIQUEID" val="2746"/>
</p:tagLst>
</file>

<file path=ppt/tags/tag333.xml><?xml version="1.0" encoding="utf-8"?>
<p:tagLst xmlns:p="http://schemas.openxmlformats.org/presentationml/2006/main">
  <p:tag name="AS_UNIQUEID" val="2747"/>
</p:tagLst>
</file>

<file path=ppt/tags/tag334.xml><?xml version="1.0" encoding="utf-8"?>
<p:tagLst xmlns:p="http://schemas.openxmlformats.org/presentationml/2006/main">
  <p:tag name="AS_UNIQUEID" val="2748"/>
</p:tagLst>
</file>

<file path=ppt/tags/tag335.xml><?xml version="1.0" encoding="utf-8"?>
<p:tagLst xmlns:p="http://schemas.openxmlformats.org/presentationml/2006/main">
  <p:tag name="AS_UNIQUEID" val="2749"/>
</p:tagLst>
</file>

<file path=ppt/tags/tag336.xml><?xml version="1.0" encoding="utf-8"?>
<p:tagLst xmlns:p="http://schemas.openxmlformats.org/presentationml/2006/main">
  <p:tag name="AS_UNIQUEID" val="2750"/>
</p:tagLst>
</file>

<file path=ppt/tags/tag337.xml><?xml version="1.0" encoding="utf-8"?>
<p:tagLst xmlns:p="http://schemas.openxmlformats.org/presentationml/2006/main">
  <p:tag name="AS_UNIQUEID" val="2751"/>
</p:tagLst>
</file>

<file path=ppt/tags/tag338.xml><?xml version="1.0" encoding="utf-8"?>
<p:tagLst xmlns:p="http://schemas.openxmlformats.org/presentationml/2006/main">
  <p:tag name="AS_UNIQUEID" val="2752"/>
</p:tagLst>
</file>

<file path=ppt/tags/tag339.xml><?xml version="1.0" encoding="utf-8"?>
<p:tagLst xmlns:p="http://schemas.openxmlformats.org/presentationml/2006/main">
  <p:tag name="AS_UNIQUEID" val="2753"/>
</p:tagLst>
</file>

<file path=ppt/tags/tag34.xml><?xml version="1.0" encoding="utf-8"?>
<p:tagLst xmlns:p="http://schemas.openxmlformats.org/presentationml/2006/main">
  <p:tag name="AS_UNIQUEID" val="2475"/>
</p:tagLst>
</file>

<file path=ppt/tags/tag340.xml><?xml version="1.0" encoding="utf-8"?>
<p:tagLst xmlns:p="http://schemas.openxmlformats.org/presentationml/2006/main">
  <p:tag name="AS_UNIQUEID" val="2754"/>
</p:tagLst>
</file>

<file path=ppt/tags/tag341.xml><?xml version="1.0" encoding="utf-8"?>
<p:tagLst xmlns:p="http://schemas.openxmlformats.org/presentationml/2006/main">
  <p:tag name="AS_UNIQUEID" val="2755"/>
</p:tagLst>
</file>

<file path=ppt/tags/tag342.xml><?xml version="1.0" encoding="utf-8"?>
<p:tagLst xmlns:p="http://schemas.openxmlformats.org/presentationml/2006/main">
  <p:tag name="AS_UNIQUEID" val="2756"/>
</p:tagLst>
</file>

<file path=ppt/tags/tag343.xml><?xml version="1.0" encoding="utf-8"?>
<p:tagLst xmlns:p="http://schemas.openxmlformats.org/presentationml/2006/main">
  <p:tag name="AS_UNIQUEID" val="2757"/>
</p:tagLst>
</file>

<file path=ppt/tags/tag344.xml><?xml version="1.0" encoding="utf-8"?>
<p:tagLst xmlns:p="http://schemas.openxmlformats.org/presentationml/2006/main">
  <p:tag name="AS_UNIQUEID" val="2758"/>
</p:tagLst>
</file>

<file path=ppt/tags/tag345.xml><?xml version="1.0" encoding="utf-8"?>
<p:tagLst xmlns:p="http://schemas.openxmlformats.org/presentationml/2006/main">
  <p:tag name="AS_UNIQUEID" val="2759"/>
</p:tagLst>
</file>

<file path=ppt/tags/tag346.xml><?xml version="1.0" encoding="utf-8"?>
<p:tagLst xmlns:p="http://schemas.openxmlformats.org/presentationml/2006/main">
  <p:tag name="AS_UNIQUEID" val="2760"/>
</p:tagLst>
</file>

<file path=ppt/tags/tag347.xml><?xml version="1.0" encoding="utf-8"?>
<p:tagLst xmlns:p="http://schemas.openxmlformats.org/presentationml/2006/main">
  <p:tag name="AS_UNIQUEID" val="2761"/>
</p:tagLst>
</file>

<file path=ppt/tags/tag348.xml><?xml version="1.0" encoding="utf-8"?>
<p:tagLst xmlns:p="http://schemas.openxmlformats.org/presentationml/2006/main">
  <p:tag name="AS_UNIQUEID" val="2762"/>
</p:tagLst>
</file>

<file path=ppt/tags/tag349.xml><?xml version="1.0" encoding="utf-8"?>
<p:tagLst xmlns:p="http://schemas.openxmlformats.org/presentationml/2006/main">
  <p:tag name="AS_UNIQUEID" val="2438"/>
</p:tagLst>
</file>

<file path=ppt/tags/tag35.xml><?xml version="1.0" encoding="utf-8"?>
<p:tagLst xmlns:p="http://schemas.openxmlformats.org/presentationml/2006/main">
  <p:tag name="AS_UNIQUEID" val="2476"/>
</p:tagLst>
</file>

<file path=ppt/tags/tag350.xml><?xml version="1.0" encoding="utf-8"?>
<p:tagLst xmlns:p="http://schemas.openxmlformats.org/presentationml/2006/main">
  <p:tag name="AS_UNIQUEID" val="1253"/>
</p:tagLst>
</file>

<file path=ppt/tags/tag351.xml><?xml version="1.0" encoding="utf-8"?>
<p:tagLst xmlns:p="http://schemas.openxmlformats.org/presentationml/2006/main">
  <p:tag name="AS_UNIQUEID" val="1254"/>
</p:tagLst>
</file>

<file path=ppt/tags/tag352.xml><?xml version="1.0" encoding="utf-8"?>
<p:tagLst xmlns:p="http://schemas.openxmlformats.org/presentationml/2006/main">
  <p:tag name="AS_UNIQUEID" val="1255"/>
</p:tagLst>
</file>

<file path=ppt/tags/tag353.xml><?xml version="1.0" encoding="utf-8"?>
<p:tagLst xmlns:p="http://schemas.openxmlformats.org/presentationml/2006/main">
  <p:tag name="AS_UNIQUEID" val="1256"/>
</p:tagLst>
</file>

<file path=ppt/tags/tag354.xml><?xml version="1.0" encoding="utf-8"?>
<p:tagLst xmlns:p="http://schemas.openxmlformats.org/presentationml/2006/main">
  <p:tag name="AS_UNIQUEID" val="1257"/>
</p:tagLst>
</file>

<file path=ppt/tags/tag355.xml><?xml version="1.0" encoding="utf-8"?>
<p:tagLst xmlns:p="http://schemas.openxmlformats.org/presentationml/2006/main">
  <p:tag name="AS_UNIQUEID" val="1260"/>
</p:tagLst>
</file>

<file path=ppt/tags/tag356.xml><?xml version="1.0" encoding="utf-8"?>
<p:tagLst xmlns:p="http://schemas.openxmlformats.org/presentationml/2006/main">
  <p:tag name="AS_UNIQUEID" val="1261"/>
</p:tagLst>
</file>

<file path=ppt/tags/tag357.xml><?xml version="1.0" encoding="utf-8"?>
<p:tagLst xmlns:p="http://schemas.openxmlformats.org/presentationml/2006/main">
  <p:tag name="AS_UNIQUEID" val="1262"/>
</p:tagLst>
</file>

<file path=ppt/tags/tag358.xml><?xml version="1.0" encoding="utf-8"?>
<p:tagLst xmlns:p="http://schemas.openxmlformats.org/presentationml/2006/main">
  <p:tag name="AS_UNIQUEID" val="1263"/>
</p:tagLst>
</file>

<file path=ppt/tags/tag359.xml><?xml version="1.0" encoding="utf-8"?>
<p:tagLst xmlns:p="http://schemas.openxmlformats.org/presentationml/2006/main">
  <p:tag name="AS_UNIQUEID" val="1264"/>
</p:tagLst>
</file>

<file path=ppt/tags/tag36.xml><?xml version="1.0" encoding="utf-8"?>
<p:tagLst xmlns:p="http://schemas.openxmlformats.org/presentationml/2006/main">
  <p:tag name="AS_UNIQUEID" val="2477"/>
</p:tagLst>
</file>

<file path=ppt/tags/tag360.xml><?xml version="1.0" encoding="utf-8"?>
<p:tagLst xmlns:p="http://schemas.openxmlformats.org/presentationml/2006/main">
  <p:tag name="AS_UNIQUEID" val="1265"/>
</p:tagLst>
</file>

<file path=ppt/tags/tag361.xml><?xml version="1.0" encoding="utf-8"?>
<p:tagLst xmlns:p="http://schemas.openxmlformats.org/presentationml/2006/main">
  <p:tag name="AS_UNIQUEID" val="1266"/>
</p:tagLst>
</file>

<file path=ppt/tags/tag362.xml><?xml version="1.0" encoding="utf-8"?>
<p:tagLst xmlns:p="http://schemas.openxmlformats.org/presentationml/2006/main">
  <p:tag name="AS_UNIQUEID" val="1267"/>
</p:tagLst>
</file>

<file path=ppt/tags/tag363.xml><?xml version="1.0" encoding="utf-8"?>
<p:tagLst xmlns:p="http://schemas.openxmlformats.org/presentationml/2006/main">
  <p:tag name="AS_UNIQUEID" val="1627"/>
</p:tagLst>
</file>

<file path=ppt/tags/tag364.xml><?xml version="1.0" encoding="utf-8"?>
<p:tagLst xmlns:p="http://schemas.openxmlformats.org/presentationml/2006/main">
  <p:tag name="AS_UNIQUEID" val="1628"/>
</p:tagLst>
</file>

<file path=ppt/tags/tag365.xml><?xml version="1.0" encoding="utf-8"?>
<p:tagLst xmlns:p="http://schemas.openxmlformats.org/presentationml/2006/main">
  <p:tag name="AS_UNIQUEID" val="1629"/>
</p:tagLst>
</file>

<file path=ppt/tags/tag366.xml><?xml version="1.0" encoding="utf-8"?>
<p:tagLst xmlns:p="http://schemas.openxmlformats.org/presentationml/2006/main">
  <p:tag name="AS_UNIQUEID" val="1630"/>
</p:tagLst>
</file>

<file path=ppt/tags/tag367.xml><?xml version="1.0" encoding="utf-8"?>
<p:tagLst xmlns:p="http://schemas.openxmlformats.org/presentationml/2006/main">
  <p:tag name="AS_UNIQUEID" val="2763"/>
</p:tagLst>
</file>

<file path=ppt/tags/tag368.xml><?xml version="1.0" encoding="utf-8"?>
<p:tagLst xmlns:p="http://schemas.openxmlformats.org/presentationml/2006/main">
  <p:tag name="AS_UNIQUEID" val="2440"/>
</p:tagLst>
</file>

<file path=ppt/tags/tag369.xml><?xml version="1.0" encoding="utf-8"?>
<p:tagLst xmlns:p="http://schemas.openxmlformats.org/presentationml/2006/main">
  <p:tag name="AS_UNIQUEID" val="2293"/>
</p:tagLst>
</file>

<file path=ppt/tags/tag37.xml><?xml version="1.0" encoding="utf-8"?>
<p:tagLst xmlns:p="http://schemas.openxmlformats.org/presentationml/2006/main">
  <p:tag name="AS_UNIQUEID" val="2478"/>
</p:tagLst>
</file>

<file path=ppt/tags/tag370.xml><?xml version="1.0" encoding="utf-8"?>
<p:tagLst xmlns:p="http://schemas.openxmlformats.org/presentationml/2006/main">
  <p:tag name="AS_UNIQUEID" val="2294"/>
</p:tagLst>
</file>

<file path=ppt/tags/tag371.xml><?xml version="1.0" encoding="utf-8"?>
<p:tagLst xmlns:p="http://schemas.openxmlformats.org/presentationml/2006/main">
  <p:tag name="AS_UNIQUEID" val="2441"/>
</p:tagLst>
</file>

<file path=ppt/tags/tag372.xml><?xml version="1.0" encoding="utf-8"?>
<p:tagLst xmlns:p="http://schemas.openxmlformats.org/presentationml/2006/main">
  <p:tag name="AS_OS" val="Unix 3.10 unknown"/>
  <p:tag name="AS_RELEASE_DATE" val="2023.03.31"/>
  <p:tag name="AS_TITLE" val="Aspose.Slides for Java"/>
  <p:tag name="AS_VERSION" val="23.3"/>
  <p:tag name="COMMONDATA" val="eyJoZGlkIjoiNTdhYmIwY2Q1NWNkODY5ZGM2ZTMyYjJhODhjZjg5ZTYifQ=="/>
</p:tagLst>
</file>

<file path=ppt/tags/tag38.xml><?xml version="1.0" encoding="utf-8"?>
<p:tagLst xmlns:p="http://schemas.openxmlformats.org/presentationml/2006/main">
  <p:tag name="AS_UNIQUEID" val="2479"/>
</p:tagLst>
</file>

<file path=ppt/tags/tag39.xml><?xml version="1.0" encoding="utf-8"?>
<p:tagLst xmlns:p="http://schemas.openxmlformats.org/presentationml/2006/main">
  <p:tag name="AS_UNIQUEID" val="2480"/>
</p:tagLst>
</file>

<file path=ppt/tags/tag4.xml><?xml version="1.0" encoding="utf-8"?>
<p:tagLst xmlns:p="http://schemas.openxmlformats.org/presentationml/2006/main">
  <p:tag name="AS_UNIQUEID" val="2445"/>
</p:tagLst>
</file>

<file path=ppt/tags/tag40.xml><?xml version="1.0" encoding="utf-8"?>
<p:tagLst xmlns:p="http://schemas.openxmlformats.org/presentationml/2006/main">
  <p:tag name="AS_UNIQUEID" val="2481"/>
</p:tagLst>
</file>

<file path=ppt/tags/tag41.xml><?xml version="1.0" encoding="utf-8"?>
<p:tagLst xmlns:p="http://schemas.openxmlformats.org/presentationml/2006/main">
  <p:tag name="AS_UNIQUEID" val="2482"/>
</p:tagLst>
</file>

<file path=ppt/tags/tag42.xml><?xml version="1.0" encoding="utf-8"?>
<p:tagLst xmlns:p="http://schemas.openxmlformats.org/presentationml/2006/main">
  <p:tag name="AS_UNIQUEID" val="2483"/>
</p:tagLst>
</file>

<file path=ppt/tags/tag43.xml><?xml version="1.0" encoding="utf-8"?>
<p:tagLst xmlns:p="http://schemas.openxmlformats.org/presentationml/2006/main">
  <p:tag name="AS_UNIQUEID" val="2484"/>
</p:tagLst>
</file>

<file path=ppt/tags/tag44.xml><?xml version="1.0" encoding="utf-8"?>
<p:tagLst xmlns:p="http://schemas.openxmlformats.org/presentationml/2006/main">
  <p:tag name="AS_UNIQUEID" val="2485"/>
</p:tagLst>
</file>

<file path=ppt/tags/tag45.xml><?xml version="1.0" encoding="utf-8"?>
<p:tagLst xmlns:p="http://schemas.openxmlformats.org/presentationml/2006/main">
  <p:tag name="AS_UNIQUEID" val="2486"/>
</p:tagLst>
</file>

<file path=ppt/tags/tag46.xml><?xml version="1.0" encoding="utf-8"?>
<p:tagLst xmlns:p="http://schemas.openxmlformats.org/presentationml/2006/main">
  <p:tag name="AS_UNIQUEID" val="2487"/>
</p:tagLst>
</file>

<file path=ppt/tags/tag47.xml><?xml version="1.0" encoding="utf-8"?>
<p:tagLst xmlns:p="http://schemas.openxmlformats.org/presentationml/2006/main">
  <p:tag name="AS_UNIQUEID" val="2488"/>
</p:tagLst>
</file>

<file path=ppt/tags/tag48.xml><?xml version="1.0" encoding="utf-8"?>
<p:tagLst xmlns:p="http://schemas.openxmlformats.org/presentationml/2006/main">
  <p:tag name="AS_UNIQUEID" val="2489"/>
</p:tagLst>
</file>

<file path=ppt/tags/tag49.xml><?xml version="1.0" encoding="utf-8"?>
<p:tagLst xmlns:p="http://schemas.openxmlformats.org/presentationml/2006/main">
  <p:tag name="AS_UNIQUEID" val="2490"/>
</p:tagLst>
</file>

<file path=ppt/tags/tag5.xml><?xml version="1.0" encoding="utf-8"?>
<p:tagLst xmlns:p="http://schemas.openxmlformats.org/presentationml/2006/main">
  <p:tag name="AS_UNIQUEID" val="2446"/>
</p:tagLst>
</file>

<file path=ppt/tags/tag50.xml><?xml version="1.0" encoding="utf-8"?>
<p:tagLst xmlns:p="http://schemas.openxmlformats.org/presentationml/2006/main">
  <p:tag name="AS_UNIQUEID" val="2491"/>
</p:tagLst>
</file>

<file path=ppt/tags/tag51.xml><?xml version="1.0" encoding="utf-8"?>
<p:tagLst xmlns:p="http://schemas.openxmlformats.org/presentationml/2006/main">
  <p:tag name="AS_UNIQUEID" val="2492"/>
</p:tagLst>
</file>

<file path=ppt/tags/tag52.xml><?xml version="1.0" encoding="utf-8"?>
<p:tagLst xmlns:p="http://schemas.openxmlformats.org/presentationml/2006/main">
  <p:tag name="AS_UNIQUEID" val="2493"/>
</p:tagLst>
</file>

<file path=ppt/tags/tag53.xml><?xml version="1.0" encoding="utf-8"?>
<p:tagLst xmlns:p="http://schemas.openxmlformats.org/presentationml/2006/main">
  <p:tag name="AS_UNIQUEID" val="2494"/>
</p:tagLst>
</file>

<file path=ppt/tags/tag54.xml><?xml version="1.0" encoding="utf-8"?>
<p:tagLst xmlns:p="http://schemas.openxmlformats.org/presentationml/2006/main">
  <p:tag name="AS_UNIQUEID" val="2495"/>
</p:tagLst>
</file>

<file path=ppt/tags/tag55.xml><?xml version="1.0" encoding="utf-8"?>
<p:tagLst xmlns:p="http://schemas.openxmlformats.org/presentationml/2006/main">
  <p:tag name="AS_UNIQUEID" val="2496"/>
</p:tagLst>
</file>

<file path=ppt/tags/tag56.xml><?xml version="1.0" encoding="utf-8"?>
<p:tagLst xmlns:p="http://schemas.openxmlformats.org/presentationml/2006/main">
  <p:tag name="AS_UNIQUEID" val="2497"/>
</p:tagLst>
</file>

<file path=ppt/tags/tag57.xml><?xml version="1.0" encoding="utf-8"?>
<p:tagLst xmlns:p="http://schemas.openxmlformats.org/presentationml/2006/main">
  <p:tag name="AS_UNIQUEID" val="2498"/>
</p:tagLst>
</file>

<file path=ppt/tags/tag58.xml><?xml version="1.0" encoding="utf-8"?>
<p:tagLst xmlns:p="http://schemas.openxmlformats.org/presentationml/2006/main">
  <p:tag name="AS_UNIQUEID" val="2499"/>
</p:tagLst>
</file>

<file path=ppt/tags/tag59.xml><?xml version="1.0" encoding="utf-8"?>
<p:tagLst xmlns:p="http://schemas.openxmlformats.org/presentationml/2006/main">
  <p:tag name="AS_UNIQUEID" val="2500"/>
</p:tagLst>
</file>

<file path=ppt/tags/tag6.xml><?xml version="1.0" encoding="utf-8"?>
<p:tagLst xmlns:p="http://schemas.openxmlformats.org/presentationml/2006/main">
  <p:tag name="AS_UNIQUEID" val="2447"/>
</p:tagLst>
</file>

<file path=ppt/tags/tag60.xml><?xml version="1.0" encoding="utf-8"?>
<p:tagLst xmlns:p="http://schemas.openxmlformats.org/presentationml/2006/main">
  <p:tag name="AS_UNIQUEID" val="2501"/>
</p:tagLst>
</file>

<file path=ppt/tags/tag61.xml><?xml version="1.0" encoding="utf-8"?>
<p:tagLst xmlns:p="http://schemas.openxmlformats.org/presentationml/2006/main">
  <p:tag name="AS_UNIQUEID" val="2502"/>
</p:tagLst>
</file>

<file path=ppt/tags/tag62.xml><?xml version="1.0" encoding="utf-8"?>
<p:tagLst xmlns:p="http://schemas.openxmlformats.org/presentationml/2006/main">
  <p:tag name="AS_UNIQUEID" val="2503"/>
</p:tagLst>
</file>

<file path=ppt/tags/tag63.xml><?xml version="1.0" encoding="utf-8"?>
<p:tagLst xmlns:p="http://schemas.openxmlformats.org/presentationml/2006/main">
  <p:tag name="AS_UNIQUEID" val="2504"/>
</p:tagLst>
</file>

<file path=ppt/tags/tag64.xml><?xml version="1.0" encoding="utf-8"?>
<p:tagLst xmlns:p="http://schemas.openxmlformats.org/presentationml/2006/main">
  <p:tag name="AS_UNIQUEID" val="2505"/>
</p:tagLst>
</file>

<file path=ppt/tags/tag65.xml><?xml version="1.0" encoding="utf-8"?>
<p:tagLst xmlns:p="http://schemas.openxmlformats.org/presentationml/2006/main">
  <p:tag name="AS_UNIQUEID" val="2506"/>
</p:tagLst>
</file>

<file path=ppt/tags/tag66.xml><?xml version="1.0" encoding="utf-8"?>
<p:tagLst xmlns:p="http://schemas.openxmlformats.org/presentationml/2006/main">
  <p:tag name="AS_UNIQUEID" val="2507"/>
</p:tagLst>
</file>

<file path=ppt/tags/tag67.xml><?xml version="1.0" encoding="utf-8"?>
<p:tagLst xmlns:p="http://schemas.openxmlformats.org/presentationml/2006/main">
  <p:tag name="AS_UNIQUEID" val="2508"/>
</p:tagLst>
</file>

<file path=ppt/tags/tag68.xml><?xml version="1.0" encoding="utf-8"?>
<p:tagLst xmlns:p="http://schemas.openxmlformats.org/presentationml/2006/main">
  <p:tag name="AS_UNIQUEID" val="2509"/>
</p:tagLst>
</file>

<file path=ppt/tags/tag69.xml><?xml version="1.0" encoding="utf-8"?>
<p:tagLst xmlns:p="http://schemas.openxmlformats.org/presentationml/2006/main">
  <p:tag name="AS_UNIQUEID" val="2510"/>
</p:tagLst>
</file>

<file path=ppt/tags/tag7.xml><?xml version="1.0" encoding="utf-8"?>
<p:tagLst xmlns:p="http://schemas.openxmlformats.org/presentationml/2006/main">
  <p:tag name="AS_UNIQUEID" val="2448"/>
</p:tagLst>
</file>

<file path=ppt/tags/tag70.xml><?xml version="1.0" encoding="utf-8"?>
<p:tagLst xmlns:p="http://schemas.openxmlformats.org/presentationml/2006/main">
  <p:tag name="AS_UNIQUEID" val="2511"/>
</p:tagLst>
</file>

<file path=ppt/tags/tag71.xml><?xml version="1.0" encoding="utf-8"?>
<p:tagLst xmlns:p="http://schemas.openxmlformats.org/presentationml/2006/main">
  <p:tag name="AS_UNIQUEID" val="2512"/>
</p:tagLst>
</file>

<file path=ppt/tags/tag72.xml><?xml version="1.0" encoding="utf-8"?>
<p:tagLst xmlns:p="http://schemas.openxmlformats.org/presentationml/2006/main">
  <p:tag name="AS_UNIQUEID" val="2513"/>
</p:tagLst>
</file>

<file path=ppt/tags/tag73.xml><?xml version="1.0" encoding="utf-8"?>
<p:tagLst xmlns:p="http://schemas.openxmlformats.org/presentationml/2006/main">
  <p:tag name="AS_UNIQUEID" val="2514"/>
</p:tagLst>
</file>

<file path=ppt/tags/tag74.xml><?xml version="1.0" encoding="utf-8"?>
<p:tagLst xmlns:p="http://schemas.openxmlformats.org/presentationml/2006/main">
  <p:tag name="AS_UNIQUEID" val="2515"/>
</p:tagLst>
</file>

<file path=ppt/tags/tag75.xml><?xml version="1.0" encoding="utf-8"?>
<p:tagLst xmlns:p="http://schemas.openxmlformats.org/presentationml/2006/main">
  <p:tag name="AS_UNIQUEID" val="2516"/>
</p:tagLst>
</file>

<file path=ppt/tags/tag76.xml><?xml version="1.0" encoding="utf-8"?>
<p:tagLst xmlns:p="http://schemas.openxmlformats.org/presentationml/2006/main">
  <p:tag name="AS_UNIQUEID" val="2764"/>
</p:tagLst>
</file>

<file path=ppt/tags/tag77.xml><?xml version="1.0" encoding="utf-8"?>
<p:tagLst xmlns:p="http://schemas.openxmlformats.org/presentationml/2006/main">
  <p:tag name="AS_UNIQUEID" val="2517"/>
</p:tagLst>
</file>

<file path=ppt/tags/tag78.xml><?xml version="1.0" encoding="utf-8"?>
<p:tagLst xmlns:p="http://schemas.openxmlformats.org/presentationml/2006/main">
  <p:tag name="AS_UNIQUEID" val="2518"/>
</p:tagLst>
</file>

<file path=ppt/tags/tag79.xml><?xml version="1.0" encoding="utf-8"?>
<p:tagLst xmlns:p="http://schemas.openxmlformats.org/presentationml/2006/main">
  <p:tag name="AS_UNIQUEID" val="2519"/>
</p:tagLst>
</file>

<file path=ppt/tags/tag8.xml><?xml version="1.0" encoding="utf-8"?>
<p:tagLst xmlns:p="http://schemas.openxmlformats.org/presentationml/2006/main">
  <p:tag name="AS_UNIQUEID" val="2449"/>
</p:tagLst>
</file>

<file path=ppt/tags/tag80.xml><?xml version="1.0" encoding="utf-8"?>
<p:tagLst xmlns:p="http://schemas.openxmlformats.org/presentationml/2006/main">
  <p:tag name="AS_UNIQUEID" val="2520"/>
</p:tagLst>
</file>

<file path=ppt/tags/tag81.xml><?xml version="1.0" encoding="utf-8"?>
<p:tagLst xmlns:p="http://schemas.openxmlformats.org/presentationml/2006/main">
  <p:tag name="AS_UNIQUEID" val="2521"/>
</p:tagLst>
</file>

<file path=ppt/tags/tag82.xml><?xml version="1.0" encoding="utf-8"?>
<p:tagLst xmlns:p="http://schemas.openxmlformats.org/presentationml/2006/main">
  <p:tag name="AS_UNIQUEID" val="2522"/>
</p:tagLst>
</file>

<file path=ppt/tags/tag83.xml><?xml version="1.0" encoding="utf-8"?>
<p:tagLst xmlns:p="http://schemas.openxmlformats.org/presentationml/2006/main">
  <p:tag name="AS_UNIQUEID" val="2523"/>
</p:tagLst>
</file>

<file path=ppt/tags/tag84.xml><?xml version="1.0" encoding="utf-8"?>
<p:tagLst xmlns:p="http://schemas.openxmlformats.org/presentationml/2006/main">
  <p:tag name="AS_UNIQUEID" val="2524"/>
</p:tagLst>
</file>

<file path=ppt/tags/tag85.xml><?xml version="1.0" encoding="utf-8"?>
<p:tagLst xmlns:p="http://schemas.openxmlformats.org/presentationml/2006/main">
  <p:tag name="AS_UNIQUEID" val="2525"/>
</p:tagLst>
</file>

<file path=ppt/tags/tag86.xml><?xml version="1.0" encoding="utf-8"?>
<p:tagLst xmlns:p="http://schemas.openxmlformats.org/presentationml/2006/main">
  <p:tag name="AS_UNIQUEID" val="2526"/>
</p:tagLst>
</file>

<file path=ppt/tags/tag87.xml><?xml version="1.0" encoding="utf-8"?>
<p:tagLst xmlns:p="http://schemas.openxmlformats.org/presentationml/2006/main">
  <p:tag name="AS_UNIQUEID" val="2527"/>
</p:tagLst>
</file>

<file path=ppt/tags/tag88.xml><?xml version="1.0" encoding="utf-8"?>
<p:tagLst xmlns:p="http://schemas.openxmlformats.org/presentationml/2006/main">
  <p:tag name="AS_UNIQUEID" val="2528"/>
</p:tagLst>
</file>

<file path=ppt/tags/tag89.xml><?xml version="1.0" encoding="utf-8"?>
<p:tagLst xmlns:p="http://schemas.openxmlformats.org/presentationml/2006/main">
  <p:tag name="AS_UNIQUEID" val="2529"/>
</p:tagLst>
</file>

<file path=ppt/tags/tag9.xml><?xml version="1.0" encoding="utf-8"?>
<p:tagLst xmlns:p="http://schemas.openxmlformats.org/presentationml/2006/main">
  <p:tag name="AS_UNIQUEID" val="2450"/>
</p:tagLst>
</file>

<file path=ppt/tags/tag90.xml><?xml version="1.0" encoding="utf-8"?>
<p:tagLst xmlns:p="http://schemas.openxmlformats.org/presentationml/2006/main">
  <p:tag name="AS_UNIQUEID" val="2530"/>
</p:tagLst>
</file>

<file path=ppt/tags/tag91.xml><?xml version="1.0" encoding="utf-8"?>
<p:tagLst xmlns:p="http://schemas.openxmlformats.org/presentationml/2006/main">
  <p:tag name="AS_UNIQUEID" val="2531"/>
</p:tagLst>
</file>

<file path=ppt/tags/tag92.xml><?xml version="1.0" encoding="utf-8"?>
<p:tagLst xmlns:p="http://schemas.openxmlformats.org/presentationml/2006/main">
  <p:tag name="AS_UNIQUEID" val="2532"/>
</p:tagLst>
</file>

<file path=ppt/tags/tag93.xml><?xml version="1.0" encoding="utf-8"?>
<p:tagLst xmlns:p="http://schemas.openxmlformats.org/presentationml/2006/main">
  <p:tag name="AS_UNIQUEID" val="2533"/>
</p:tagLst>
</file>

<file path=ppt/tags/tag94.xml><?xml version="1.0" encoding="utf-8"?>
<p:tagLst xmlns:p="http://schemas.openxmlformats.org/presentationml/2006/main">
  <p:tag name="AS_UNIQUEID" val="2534"/>
</p:tagLst>
</file>

<file path=ppt/tags/tag95.xml><?xml version="1.0" encoding="utf-8"?>
<p:tagLst xmlns:p="http://schemas.openxmlformats.org/presentationml/2006/main">
  <p:tag name="AS_UNIQUEID" val="2535"/>
</p:tagLst>
</file>

<file path=ppt/tags/tag96.xml><?xml version="1.0" encoding="utf-8"?>
<p:tagLst xmlns:p="http://schemas.openxmlformats.org/presentationml/2006/main">
  <p:tag name="AS_UNIQUEID" val="2536"/>
</p:tagLst>
</file>

<file path=ppt/tags/tag97.xml><?xml version="1.0" encoding="utf-8"?>
<p:tagLst xmlns:p="http://schemas.openxmlformats.org/presentationml/2006/main">
  <p:tag name="AS_UNIQUEID" val="2537"/>
</p:tagLst>
</file>

<file path=ppt/tags/tag98.xml><?xml version="1.0" encoding="utf-8"?>
<p:tagLst xmlns:p="http://schemas.openxmlformats.org/presentationml/2006/main">
  <p:tag name="AS_UNIQUEID" val="2538"/>
</p:tagLst>
</file>

<file path=ppt/tags/tag99.xml><?xml version="1.0" encoding="utf-8"?>
<p:tagLst xmlns:p="http://schemas.openxmlformats.org/presentationml/2006/main">
  <p:tag name="AS_UNIQUEID" val="2539"/>
</p:tagLst>
</file>

<file path=ppt/theme/theme1.xml><?xml version="1.0" encoding="utf-8"?>
<a:theme xmlns:r="http://schemas.openxmlformats.org/officeDocument/2006/relationships"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Arial"/>
      </a:majorFont>
      <a:minorFont>
        <a:latin typeface="Calibri"/>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136</Paragraphs>
  <Slides>34</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34</vt:i4>
      </vt:variant>
    </vt:vector>
  </HeadingPairs>
  <TitlesOfParts>
    <vt:vector baseType="lpstr" size="49">
      <vt:lpstr>Arial</vt:lpstr>
      <vt:lpstr>Calibri</vt:lpstr>
      <vt:lpstr>宋体</vt:lpstr>
      <vt:lpstr>Wingdings</vt:lpstr>
      <vt:lpstr>微软雅黑</vt:lpstr>
      <vt:lpstr>Times New Roman</vt:lpstr>
      <vt:lpstr>楷体</vt:lpstr>
      <vt:lpstr>华文隶书</vt:lpstr>
      <vt:lpstr>庞门正道标题体</vt:lpstr>
      <vt:lpstr>黑体</vt:lpstr>
      <vt:lpstr>华文行楷</vt:lpstr>
      <vt:lpstr>仿宋_GB2312</vt:lpstr>
      <vt:lpstr>华文中宋</vt:lpstr>
      <vt:lpstr>隶书</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作品简介</vt:lpstr>
      <vt:lpstr>诗题解读</vt:lpstr>
      <vt:lpstr>PowerPoint Presentation</vt:lpstr>
      <vt:lpstr>初读文本</vt:lpstr>
      <vt:lpstr>PowerPoint Presentation</vt:lpstr>
      <vt:lpstr>PowerPoint Presentation</vt:lpstr>
      <vt:lpstr>PowerPoint Presentation</vt:lpstr>
      <vt:lpstr>PowerPoint Presentation</vt:lpstr>
      <vt:lpstr>春江潮水连海平</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全诗小结</vt:lpstr>
      <vt:lpstr>感情基调</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2023-09-23T20:31:57.143</cp:lastPrinted>
  <dcterms:created xsi:type="dcterms:W3CDTF">2023-09-23T20:31:57Z</dcterms:created>
  <dcterms:modified xsi:type="dcterms:W3CDTF">2023-09-23T12:31:57Z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