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57" r:id="rId4"/>
    <p:sldId id="295" r:id="rId5"/>
    <p:sldId id="278" r:id="rId6"/>
    <p:sldId id="259" r:id="rId7"/>
    <p:sldId id="258" r:id="rId8"/>
    <p:sldId id="260" r:id="rId9"/>
    <p:sldId id="261" r:id="rId10"/>
    <p:sldId id="296" r:id="rId11"/>
    <p:sldId id="297" r:id="rId12"/>
    <p:sldId id="298" r:id="rId13"/>
    <p:sldId id="299" r:id="rId14"/>
    <p:sldId id="268" r:id="rId15"/>
    <p:sldId id="267" r:id="rId16"/>
    <p:sldId id="269" r:id="rId17"/>
    <p:sldId id="300" r:id="rId18"/>
    <p:sldId id="301" r:id="rId19"/>
    <p:sldId id="270" r:id="rId20"/>
    <p:sldId id="302" r:id="rId21"/>
    <p:sldId id="271" r:id="rId22"/>
    <p:sldId id="272" r:id="rId23"/>
    <p:sldId id="303" r:id="rId24"/>
    <p:sldId id="304" r:id="rId25"/>
    <p:sldId id="273" r:id="rId26"/>
    <p:sldId id="279" r:id="rId27"/>
    <p:sldId id="274" r:id="rId28"/>
    <p:sldId id="275" r:id="rId29"/>
    <p:sldId id="280"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8" autoAdjust="0"/>
    <p:restoredTop sz="94660"/>
  </p:normalViewPr>
  <p:slideViewPr>
    <p:cSldViewPr snapToGrid="0">
      <p:cViewPr varScale="1">
        <p:scale>
          <a:sx n="66" d="100"/>
          <a:sy n="66" d="100"/>
        </p:scale>
        <p:origin x="-840" y="-10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tags" Target="tags/tag27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4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2770" name="幻灯片图像占位符 1"/>
          <p:cNvSpPr>
            <a:spLocks noGrp="1" noRot="1" noChangeAspect="1" noTextEdit="1"/>
          </p:cNvSpPr>
          <p:nvPr>
            <p:ph type="sldImg"/>
            <p:custDataLst>
              <p:tags r:id="rId4"/>
            </p:custDataLst>
          </p:nvPr>
        </p:nvSpPr>
        <p:spPr/>
      </p:sp>
      <p:sp>
        <p:nvSpPr>
          <p:cNvPr id="32771" name="备注占位符 2"/>
          <p:cNvSpPr>
            <a:spLocks noGrp="1"/>
          </p:cNvSpPr>
          <p:nvPr>
            <p:ph type="body" idx="1"/>
            <p:custDataLst>
              <p:tags r:id="rId5"/>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chemeClr val="tx1"/>
              </a:solidFill>
              <a:effectLst/>
              <a:latin typeface="Calibri" panose="020f0502020204030204"/>
              <a:ea typeface="宋体" panose="02010600030101010101" pitchFamily="2" charset="-122"/>
            </a:endParaRPr>
          </a:p>
        </p:txBody>
      </p:sp>
      <p:sp>
        <p:nvSpPr>
          <p:cNvPr id="32772"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marL="0" lvl="0" indent="0" algn="r" eaLnBrk="1" hangingPunct="1"/>
            <a:fld id="{9A0DB2DC-4C9A-4742-B13C-FB6460FD3503}" type="slidenum">
              <a:rPr lang="zh-CN" altLang="en-US" sz="1200">
                <a:latin typeface="Calibri" panose="020f0502020204030204"/>
              </a:rPr>
              <a:t>3</a:t>
            </a:fld>
            <a:endParaRPr lang="zh-CN" altLang="en-US" sz="1200">
              <a:latin typeface="Calibri" panose="020f0502020204030204"/>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image" Target="../media/image1.jpeg" /><Relationship Id="rId4"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slideMaster" Target="../slideMasters/slideMaster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6.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9D8B378C-9E1B-47C1-A316-ED3FD98F4E6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9D8B378C-9E1B-47C1-A316-ED3FD98F4E6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9D8B378C-9E1B-47C1-A316-ED3FD98F4E6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幻灯片">
    <p:bg>
      <p:bgPr>
        <a:blipFill rotWithShape="0">
          <a:blip r:embed="rId3"/>
          <a:stretch>
            <a:fillRect/>
          </a:stretch>
        </a:blipFill>
        <a:effectLst/>
      </p:bgPr>
    </p:bg>
    <p:spTree>
      <p:nvGrpSpPr>
        <p:cNvPr id="1" name=""/>
        <p:cNvGrpSpPr/>
        <p:nvPr>
          <p:custDataLst>
            <p:tags r:id="rId1"/>
          </p:custDataLst>
        </p:nvPr>
      </p:nvGrpSpPr>
      <p:grpSpPr>
        <a:xfrm>
          <a:off x="0" y="0"/>
          <a:ext cx="0" cy="0"/>
        </a:xfrm>
      </p:grpSpPr>
      <p:sp>
        <p:nvSpPr>
          <p:cNvPr id="2050" name="矩形 6"/>
          <p:cNvSpPr/>
          <p:nvPr>
            <p:custDataLst>
              <p:tags r:id="rId2"/>
            </p:custDataLst>
          </p:nvPr>
        </p:nvSpPr>
        <p:spPr>
          <a:xfrm>
            <a:off x="0" y="0"/>
            <a:ext cx="12192000" cy="6858000"/>
          </a:xfrm>
          <a:prstGeom prst="rect">
            <a:avLst/>
          </a:prstGeom>
          <a:solidFill>
            <a:srgbClr val="2C3B38">
              <a:alpha val="30196"/>
            </a:srgbClr>
          </a:solidFill>
          <a:ln w="12700">
            <a:noFill/>
          </a:ln>
        </p:spPr>
        <p:txBody>
          <a:bodyPr anchor="ctr"/>
          <a:lstStyle/>
          <a:p>
            <a:pPr marL="0" lvl="0" indent="0" algn="ctr" eaLnBrk="1" hangingPunct="1"/>
            <a:endParaRPr lang="zh-CN" altLang="en-US">
              <a:solidFill>
                <a:srgbClr val="FFFFFF"/>
              </a:solidFill>
              <a:latin typeface="Calibri" panose="020f0502020204030204"/>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838200" y="1825625"/>
            <a:ext cx="10515600" cy="4351338"/>
          </a:xfrm>
          <a:prstGeom prst="rect">
            <a:avLst/>
          </a:prstGeom>
        </p:spPr>
        <p:txBody>
          <a:body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3074" name="灯片编号占位符 5"/>
          <p:cNvSpPr>
            <a:spLocks noGrp="1"/>
          </p:cNvSpPr>
          <p:nvPr>
            <p:ph type="sldNum" sz="quarter" idx="4"/>
            <p:custDataLst>
              <p:tags r:id="rId4"/>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3075" name="日期占位符 3"/>
          <p:cNvSpPr>
            <a:spLocks noGrp="1"/>
          </p:cNvSpPr>
          <p:nvPr>
            <p:ph type="dt" sz="half" idx="2"/>
            <p:custDataLst>
              <p:tags r:id="rId5"/>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3076" name="页脚占位符 4"/>
          <p:cNvSpPr>
            <a:spLocks noGrp="1"/>
          </p:cNvSpPr>
          <p:nvPr>
            <p:ph type="ftr" sz="quarter" idx="3"/>
            <p:custDataLst>
              <p:tags r:id="rId6"/>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a:prstGeom prst="rect">
            <a:avLst/>
          </a:prstGeom>
        </p:spPr>
        <p:txBody>
          <a:bodyPr anchor="b"/>
          <a:lstStyle>
            <a:lvl1pPr>
              <a:defRPr sz="6000"/>
            </a:lvl1pPr>
          </a:lstStyle>
          <a:p>
            <a:r>
              <a:rPr kumimoji="0" lang="zh-CN" altLang="en-US" sz="6000" b="0" i="0" u="none" strike="noStrike" kern="1200" cap="none" spc="0" normalizeH="0" baseline="0" noProof="0">
                <a:uLnTx/>
                <a:uFillTx/>
              </a:rPr>
              <a:t>单击此处编辑母版标题样式</a:t>
            </a:r>
            <a:endParaRPr kumimoji="0" lang="zh-CN" altLang="en-US" sz="60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p:txBody>
      </p:sp>
      <p:sp>
        <p:nvSpPr>
          <p:cNvPr id="4098" name="灯片编号占位符 5"/>
          <p:cNvSpPr>
            <a:spLocks noGrp="1"/>
          </p:cNvSpPr>
          <p:nvPr>
            <p:ph type="sldNum" sz="quarter" idx="4"/>
            <p:custDataLst>
              <p:tags r:id="rId4"/>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4099" name="日期占位符 3"/>
          <p:cNvSpPr>
            <a:spLocks noGrp="1"/>
          </p:cNvSpPr>
          <p:nvPr>
            <p:ph type="dt" sz="half" idx="2"/>
            <p:custDataLst>
              <p:tags r:id="rId5"/>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4100" name="页脚占位符 4"/>
          <p:cNvSpPr>
            <a:spLocks noGrp="1"/>
          </p:cNvSpPr>
          <p:nvPr>
            <p:ph type="ftr" sz="quarter" idx="3"/>
            <p:custDataLst>
              <p:tags r:id="rId6"/>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838200" y="1825625"/>
            <a:ext cx="5181600" cy="4351338"/>
          </a:xfrm>
          <a:prstGeom prst="rect">
            <a:avLst/>
          </a:prstGeom>
        </p:spPr>
        <p:txBody>
          <a:body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172200" y="1825625"/>
            <a:ext cx="5181600" cy="4351338"/>
          </a:xfrm>
          <a:prstGeom prst="rect">
            <a:avLst/>
          </a:prstGeom>
        </p:spPr>
        <p:txBody>
          <a:body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122" name="灯片编号占位符 6"/>
          <p:cNvSpPr>
            <a:spLocks noGrp="1"/>
          </p:cNvSpPr>
          <p:nvPr>
            <p:ph type="sldNum" sz="quarter" idx="4"/>
            <p:custDataLst>
              <p:tags r:id="rId5"/>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5123" name="日期占位符 4"/>
          <p:cNvSpPr>
            <a:spLocks noGrp="1"/>
          </p:cNvSpPr>
          <p:nvPr>
            <p:ph type="dt" sz="half" idx="12"/>
            <p:custDataLst>
              <p:tags r:id="rId6"/>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5124" name="页脚占位符 5"/>
          <p:cNvSpPr>
            <a:spLocks noGrp="1"/>
          </p:cNvSpPr>
          <p:nvPr>
            <p:ph type="ftr" sz="quarter" idx="3"/>
            <p:custDataLst>
              <p:tags r:id="rId7"/>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839788" y="2505075"/>
            <a:ext cx="5157787" cy="3684588"/>
          </a:xfrm>
          <a:prstGeom prst="rect">
            <a:avLst/>
          </a:prstGeom>
        </p:spPr>
        <p:txBody>
          <a:body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6172200" y="2505075"/>
            <a:ext cx="5183188" cy="3684588"/>
          </a:xfrm>
          <a:prstGeom prst="rect">
            <a:avLst/>
          </a:prstGeom>
        </p:spPr>
        <p:txBody>
          <a:body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6146" name="灯片编号占位符 8"/>
          <p:cNvSpPr>
            <a:spLocks noGrp="1"/>
          </p:cNvSpPr>
          <p:nvPr>
            <p:ph type="sldNum" sz="quarter" idx="14"/>
            <p:custDataLst>
              <p:tags r:id="rId7"/>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6147" name="日期占位符 6"/>
          <p:cNvSpPr>
            <a:spLocks noGrp="1"/>
          </p:cNvSpPr>
          <p:nvPr>
            <p:ph type="dt" sz="half" idx="12"/>
            <p:custDataLst>
              <p:tags r:id="rId8"/>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6148" name="页脚占位符 7"/>
          <p:cNvSpPr>
            <a:spLocks noGrp="1"/>
          </p:cNvSpPr>
          <p:nvPr>
            <p:ph type="ftr" sz="quarter" idx="13"/>
            <p:custDataLst>
              <p:tags r:id="rId9"/>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7170" name="灯片编号占位符 4"/>
          <p:cNvSpPr>
            <a:spLocks noGrp="1"/>
          </p:cNvSpPr>
          <p:nvPr>
            <p:ph type="sldNum" sz="quarter" idx="4"/>
            <p:custDataLst>
              <p:tags r:id="rId3"/>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7171" name="日期占位符 2"/>
          <p:cNvSpPr>
            <a:spLocks noGrp="1"/>
          </p:cNvSpPr>
          <p:nvPr>
            <p:ph type="dt" sz="half" idx="2"/>
            <p:custDataLst>
              <p:tags r:id="rId4"/>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7172" name="页脚占位符 3"/>
          <p:cNvSpPr>
            <a:spLocks noGrp="1"/>
          </p:cNvSpPr>
          <p:nvPr>
            <p:ph type="ftr" sz="quarter" idx="3"/>
            <p:custDataLst>
              <p:tags r:id="rId5"/>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chemeClr val="bg1"/>
        </a:solidFill>
        <a:effectLst/>
      </p:bgPr>
    </p:bg>
    <p:spTree>
      <p:nvGrpSpPr>
        <p:cNvPr id="1" name=""/>
        <p:cNvGrpSpPr/>
        <p:nvPr>
          <p:custDataLst>
            <p:tags r:id="rId1"/>
          </p:custDataLst>
        </p:nvPr>
      </p:nvGrpSpPr>
      <p:grpSpPr>
        <a:xfrm>
          <a:off x="0" y="0"/>
          <a:ext cx="0" cy="0"/>
        </a:xfrm>
      </p:grpSpPr>
      <p:sp>
        <p:nvSpPr>
          <p:cNvPr id="8194" name="灯片编号占位符 3"/>
          <p:cNvSpPr>
            <a:spLocks noGrp="1"/>
          </p:cNvSpPr>
          <p:nvPr>
            <p:ph type="sldNum" sz="quarter" idx="4"/>
            <p:custDataLst>
              <p:tags r:id="rId2"/>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8195" name="日期占位符 1"/>
          <p:cNvSpPr>
            <a:spLocks noGrp="1"/>
          </p:cNvSpPr>
          <p:nvPr>
            <p:ph type="dt" sz="half" idx="2"/>
            <p:custDataLst>
              <p:tags r:id="rId3"/>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8196" name="页脚占位符 2"/>
          <p:cNvSpPr>
            <a:spLocks noGrp="1"/>
          </p:cNvSpPr>
          <p:nvPr>
            <p:ph type="ftr" sz="quarter" idx="3"/>
            <p:custDataLst>
              <p:tags r:id="rId4"/>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cSld name="内容与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a:prstGeom prst="rect">
            <a:avLst/>
          </a:prstGeo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endParaRPr kumimoji="0" lang="zh-CN" altLang="en-US" sz="32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单击此处编辑母版文本样式</a:t>
            </a:r>
            <a:endParaRPr kumimoji="0" lang="zh-CN" altLang="en-US" sz="1600" b="0" i="0" u="none" strike="noStrike" kern="1200" cap="none" spc="0" normalizeH="0" baseline="0" noProof="0">
              <a:uLnTx/>
              <a:uFillTx/>
            </a:endParaRPr>
          </a:p>
        </p:txBody>
      </p:sp>
      <p:sp>
        <p:nvSpPr>
          <p:cNvPr id="9218" name="灯片编号占位符 6"/>
          <p:cNvSpPr>
            <a:spLocks noGrp="1"/>
          </p:cNvSpPr>
          <p:nvPr>
            <p:ph type="sldNum" sz="quarter" idx="4"/>
            <p:custDataLst>
              <p:tags r:id="rId5"/>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9219" name="日期占位符 4"/>
          <p:cNvSpPr>
            <a:spLocks noGrp="1"/>
          </p:cNvSpPr>
          <p:nvPr>
            <p:ph type="dt" sz="half" idx="12"/>
            <p:custDataLst>
              <p:tags r:id="rId6"/>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9220" name="页脚占位符 5"/>
          <p:cNvSpPr>
            <a:spLocks noGrp="1"/>
          </p:cNvSpPr>
          <p:nvPr>
            <p:ph type="ftr" sz="quarter" idx="3"/>
            <p:custDataLst>
              <p:tags r:id="rId7"/>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9D8B378C-9E1B-47C1-A316-ED3FD98F4E6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cSld name="图片与标题">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a:prstGeom prst="rect">
            <a:avLst/>
          </a:prstGeo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endParaRPr kumimoji="0" lang="zh-CN" altLang="en-US" sz="3200" b="0"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单击此处编辑母版文本样式</a:t>
            </a:r>
            <a:endParaRPr kumimoji="0" lang="zh-CN" altLang="en-US" sz="1600" b="0" i="0" u="none" strike="noStrike" kern="1200" cap="none" spc="0" normalizeH="0" baseline="0" noProof="0">
              <a:uLnTx/>
              <a:uFillTx/>
            </a:endParaRPr>
          </a:p>
        </p:txBody>
      </p:sp>
      <p:sp>
        <p:nvSpPr>
          <p:cNvPr id="10242" name="灯片编号占位符 6"/>
          <p:cNvSpPr>
            <a:spLocks noGrp="1"/>
          </p:cNvSpPr>
          <p:nvPr>
            <p:ph type="sldNum" sz="quarter" idx="4"/>
            <p:custDataLst>
              <p:tags r:id="rId5"/>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10243" name="日期占位符 4"/>
          <p:cNvSpPr>
            <a:spLocks noGrp="1"/>
          </p:cNvSpPr>
          <p:nvPr>
            <p:ph type="dt" sz="half" idx="12"/>
            <p:custDataLst>
              <p:tags r:id="rId6"/>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10244" name="页脚占位符 5"/>
          <p:cNvSpPr>
            <a:spLocks noGrp="1"/>
          </p:cNvSpPr>
          <p:nvPr>
            <p:ph type="ftr" sz="quarter" idx="3"/>
            <p:custDataLst>
              <p:tags r:id="rId7"/>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cSld name="标题和竖排文字">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838200" y="1825625"/>
            <a:ext cx="10515600" cy="4351338"/>
          </a:xfrm>
          <a:prstGeom prst="rect">
            <a:avLst/>
          </a:prstGeom>
        </p:spPr>
        <p:txBody>
          <a:bodyPr vert="eaVert"/>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11266" name="灯片编号占位符 5"/>
          <p:cNvSpPr>
            <a:spLocks noGrp="1"/>
          </p:cNvSpPr>
          <p:nvPr>
            <p:ph type="sldNum" sz="quarter" idx="4"/>
            <p:custDataLst>
              <p:tags r:id="rId4"/>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11267" name="日期占位符 3"/>
          <p:cNvSpPr>
            <a:spLocks noGrp="1"/>
          </p:cNvSpPr>
          <p:nvPr>
            <p:ph type="dt" sz="half" idx="2"/>
            <p:custDataLst>
              <p:tags r:id="rId5"/>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11268" name="页脚占位符 4"/>
          <p:cNvSpPr>
            <a:spLocks noGrp="1"/>
          </p:cNvSpPr>
          <p:nvPr>
            <p:ph type="ftr" sz="quarter" idx="3"/>
            <p:custDataLst>
              <p:tags r:id="rId6"/>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垂直排列标题与&#10;文本">
    <p:bg>
      <p:bgPr>
        <a:solidFill>
          <a:schemeClr val="bg1"/>
        </a:soli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a:prstGeom prst="rect">
            <a:avLst/>
          </a:prstGeom>
        </p:spPr>
        <p:txBody>
          <a:bodyPr vert="eaVert"/>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838200" y="365125"/>
            <a:ext cx="7734300" cy="5811838"/>
          </a:xfrm>
          <a:prstGeom prst="rect">
            <a:avLst/>
          </a:prstGeom>
        </p:spPr>
        <p:txBody>
          <a:bodyPr vert="eaVert"/>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12290" name="灯片编号占位符 5"/>
          <p:cNvSpPr>
            <a:spLocks noGrp="1"/>
          </p:cNvSpPr>
          <p:nvPr>
            <p:ph type="sldNum" sz="quarter" idx="4"/>
            <p:custDataLst>
              <p:tags r:id="rId4"/>
            </p:custDataLst>
          </p:nvPr>
        </p:nvSpPr>
        <p:spPr>
          <a:xfrm>
            <a:off x="8610600" y="6356350"/>
            <a:ext cx="2743200" cy="365125"/>
          </a:xfrm>
          <a:prstGeom prst="rect">
            <a:avLst/>
          </a:prstGeom>
          <a:noFill/>
          <a:ln w="9525">
            <a:noFill/>
          </a:ln>
        </p:spPr>
        <p:txBody>
          <a:bodyPr anchor="t"/>
          <a:lstStyle/>
          <a:p>
            <a:pPr lvl="0" eaLnBrk="1" hangingPunct="1"/>
            <a:fld id="{9A0DB2DC-4C9A-4742-B13C-FB6460FD3503}" type="slidenum">
              <a:rPr lang="zh-CN" altLang="en-US">
                <a:latin typeface="Calibri" panose="020f0502020204030204"/>
              </a:rPr>
              <a:t/>
            </a:fld>
            <a:endParaRPr lang="zh-CN" altLang="en-US">
              <a:latin typeface="Calibri" panose="020f0502020204030204"/>
            </a:endParaRPr>
          </a:p>
        </p:txBody>
      </p:sp>
      <p:sp>
        <p:nvSpPr>
          <p:cNvPr id="12291" name="日期占位符 3"/>
          <p:cNvSpPr>
            <a:spLocks noGrp="1"/>
          </p:cNvSpPr>
          <p:nvPr>
            <p:ph type="dt" sz="half" idx="2"/>
            <p:custDataLst>
              <p:tags r:id="rId5"/>
            </p:custDataLst>
          </p:nvPr>
        </p:nvSpPr>
        <p:spPr>
          <a:xfrm>
            <a:off x="838200" y="6356350"/>
            <a:ext cx="2743200" cy="365125"/>
          </a:xfrm>
          <a:prstGeom prst="rect">
            <a:avLst/>
          </a:prstGeom>
          <a:noFill/>
          <a:ln w="9525">
            <a:noFill/>
          </a:ln>
        </p:spPr>
        <p:txBody>
          <a:bodyPr anchor="t"/>
          <a:lstStyle/>
          <a:p>
            <a:pPr lvl="0" eaLnBrk="1" hangingPunct="1"/>
            <a:fld id="{BB962C8B-B14F-4D97-AF65-F5344CB8AC3E}" type="datetime1">
              <a:rPr lang="zh-CN" altLang="en-US">
                <a:latin typeface="Calibri" panose="020f0502020204030204"/>
              </a:rPr>
              <a:t/>
            </a:fld>
            <a:endParaRPr lang="zh-CN" altLang="en-US">
              <a:latin typeface="Calibri" panose="020f0502020204030204"/>
            </a:endParaRPr>
          </a:p>
        </p:txBody>
      </p:sp>
      <p:sp>
        <p:nvSpPr>
          <p:cNvPr id="12292" name="页脚占位符 4"/>
          <p:cNvSpPr>
            <a:spLocks noGrp="1"/>
          </p:cNvSpPr>
          <p:nvPr>
            <p:ph type="ftr" sz="quarter" idx="3"/>
            <p:custDataLst>
              <p:tags r:id="rId6"/>
            </p:custDataLst>
          </p:nvPr>
        </p:nvSpPr>
        <p:spPr>
          <a:xfrm>
            <a:off x="4038600" y="6356350"/>
            <a:ext cx="4114800" cy="365125"/>
          </a:xfrm>
          <a:prstGeom prst="rect">
            <a:avLst/>
          </a:prstGeom>
          <a:noFill/>
          <a:ln w="9525">
            <a:noFill/>
          </a:ln>
        </p:spPr>
        <p:txBody>
          <a:bodyPr anchor="t"/>
          <a:lstStyle/>
          <a:p>
            <a:pPr lvl="0" eaLnBrk="1" hangingPunct="1"/>
            <a:endParaRPr lang="zh-CN" altLang="en-US">
              <a:latin typeface="Calibri" panose="020f0502020204030204"/>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9D8B378C-9E1B-47C1-A316-ED3FD98F4E6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9D8B378C-9E1B-47C1-A316-ED3FD98F4E6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9D8B378C-9E1B-47C1-A316-ED3FD98F4E6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9D8B378C-9E1B-47C1-A316-ED3FD98F4E6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9D8B378C-9E1B-47C1-A316-ED3FD98F4E6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D8B378C-9E1B-47C1-A316-ED3FD98F4E6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D8B378C-9E1B-47C1-A316-ED3FD98F4E6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130DC3-AF04-49EC-807E-0F1E96BD0985}"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1.xml"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B378C-9E1B-47C1-A316-ED3FD98F4E6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130DC3-AF04-49EC-807E-0F1E96BD0985}"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Light" panose="020f0302020204030204"/>
          <a:ea typeface="宋体" panose="02010600030101010101"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 Id="rId3" Type="http://schemas.openxmlformats.org/officeDocument/2006/relationships/image" Target="../media/image2.png"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image" Target="../media/image3.png" /><Relationship Id="rId7" Type="http://schemas.openxmlformats.org/officeDocument/2006/relationships/tags" Target="../tags/tag15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image" Target="file:///C:\Users\&#32918;&#26410;\AppData\Local\Temp\wps\INetCache\77f1069129641720dbb2c8b88a1b481e" TargetMode="External" /><Relationship Id="rId7" Type="http://schemas.openxmlformats.org/officeDocument/2006/relationships/image" Target="../media/image10.jpeg" /><Relationship Id="rId8" Type="http://schemas.openxmlformats.org/officeDocument/2006/relationships/tags" Target="../tags/tag20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image" Target="file:///C:\Users\&#32918;&#26410;\AppData\Local\Temp\wps\INetCache\77f1069129641720dbb2c8b88a1b481e" TargetMode="External" /><Relationship Id="rId5" Type="http://schemas.openxmlformats.org/officeDocument/2006/relationships/image" Target="../media/image10.jpeg" /><Relationship Id="rId6" Type="http://schemas.openxmlformats.org/officeDocument/2006/relationships/tags" Target="../tags/tag20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8.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image" Target="../media/image11.png" /><Relationship Id="rId7" Type="http://schemas.openxmlformats.org/officeDocument/2006/relationships/tags" Target="../tags/tag216.xml" /><Relationship Id="rId8" Type="http://schemas.openxmlformats.org/officeDocument/2006/relationships/image" Target="../media/image12.png" /><Relationship Id="rId9" Type="http://schemas.openxmlformats.org/officeDocument/2006/relationships/tags" Target="../tags/tag2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image" Target="../media/image13.png" /><Relationship Id="rId8" Type="http://schemas.openxmlformats.org/officeDocument/2006/relationships/tags" Target="../tags/tag22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image" Target="../media/image14.png" /><Relationship Id="rId8" Type="http://schemas.openxmlformats.org/officeDocument/2006/relationships/tags" Target="../tags/tag23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image" Target="file:///C:\Users\&#32918;&#26410;\AppData\Local\Temp\wps\INetCache\6742f3a76bbf527f31aa3ecdf3b3c499" TargetMode="External" /><Relationship Id="rId6" Type="http://schemas.openxmlformats.org/officeDocument/2006/relationships/image" Target="../media/image15.jpeg" /><Relationship Id="rId7" Type="http://schemas.openxmlformats.org/officeDocument/2006/relationships/tags" Target="../tags/tag24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47.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image" Target="../media/image16.png" /><Relationship Id="rId8" Type="http://schemas.openxmlformats.org/officeDocument/2006/relationships/tags" Target="../tags/tag246.xml" /><Relationship Id="rId9" Type="http://schemas.openxmlformats.org/officeDocument/2006/relationships/image" Target="../media/image1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1.xml" /><Relationship Id="rId11" Type="http://schemas.openxmlformats.org/officeDocument/2006/relationships/image" Target="file:///C:\Users\&#32918;&#26410;\AppData\Local\Temp\wps\INetCache\e13d1b764f2bad2aa74fbd056b7c6d1d" TargetMode="External" /><Relationship Id="rId12" Type="http://schemas.openxmlformats.org/officeDocument/2006/relationships/image" Target="../media/image4.jpeg" /><Relationship Id="rId13" Type="http://schemas.openxmlformats.org/officeDocument/2006/relationships/tags" Target="../tags/tag16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 Id="rId9" Type="http://schemas.openxmlformats.org/officeDocument/2006/relationships/tags" Target="../tags/tag1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image" Target="../media/image18.png" /><Relationship Id="rId8" Type="http://schemas.openxmlformats.org/officeDocument/2006/relationships/tags" Target="../tags/tag25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image" Target="../media/image19.png" /><Relationship Id="rId5" Type="http://schemas.openxmlformats.org/officeDocument/2006/relationships/tags" Target="../tags/tag276.xml" /><Relationship Id="rId6" Type="http://schemas.openxmlformats.org/officeDocument/2006/relationships/image" Target="../media/image20.png" /><Relationship Id="rId7" Type="http://schemas.openxmlformats.org/officeDocument/2006/relationships/tags" Target="../tags/tag27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173.xml" /><Relationship Id="rId11" Type="http://schemas.openxmlformats.org/officeDocument/2006/relationships/image" Target="file:///C:\Users\&#32918;&#26410;\AppData\Local\Temp\wps\INetCache\e13d1b764f2bad2aa74fbd056b7c6d1d" TargetMode="External" /><Relationship Id="rId12" Type="http://schemas.openxmlformats.org/officeDocument/2006/relationships/image" Target="../media/image4.jpeg" /><Relationship Id="rId13" Type="http://schemas.openxmlformats.org/officeDocument/2006/relationships/tags" Target="../tags/tag174.xml" /><Relationship Id="rId2" Type="http://schemas.openxmlformats.org/officeDocument/2006/relationships/notesSlide" Target="../notesSlides/notesSlide1.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image" Target="../media/image5.jpeg"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image" Target="../media/image6.png" /><Relationship Id="rId6" Type="http://schemas.openxmlformats.org/officeDocument/2006/relationships/tags" Target="../tags/tag17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image" Target="../media/image7.png" /><Relationship Id="rId6" Type="http://schemas.openxmlformats.org/officeDocument/2006/relationships/tags" Target="../tags/tag18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image" Target="../media/image8.png" /><Relationship Id="rId6" Type="http://schemas.openxmlformats.org/officeDocument/2006/relationships/tags" Target="../tags/tag18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image" Target="file:///C:\Users\&#32918;&#26410;\AppData\Local\Temp\wps\INetCache\766a5141fc7a0eb2bebbdea47d098c96" TargetMode="External" /><Relationship Id="rId7" Type="http://schemas.openxmlformats.org/officeDocument/2006/relationships/image" Target="../media/image9.jpeg" /><Relationship Id="rId8" Type="http://schemas.openxmlformats.org/officeDocument/2006/relationships/tags" Target="../tags/tag19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0" y="0"/>
            <a:ext cx="12173313" cy="6858000"/>
          </a:xfrm>
          <a:prstGeom prst="rect">
            <a:avLst/>
          </a:prstGeom>
        </p:spPr>
      </p:pic>
      <p:sp>
        <p:nvSpPr>
          <p:cNvPr id="5" name="矩形: 圆角 4"/>
          <p:cNvSpPr/>
          <p:nvPr>
            <p:custDataLst>
              <p:tags r:id="rId5"/>
            </p:custDataLst>
          </p:nvPr>
        </p:nvSpPr>
        <p:spPr>
          <a:xfrm>
            <a:off x="3638283" y="1790163"/>
            <a:ext cx="5196625" cy="327767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50000"/>
              </a:lnSpc>
            </a:pPr>
            <a:endParaRPr lang="en-US" altLang="zh-CN">
              <a:latin typeface="微软雅黑" panose="020b0503020204020204" pitchFamily="34" charset="-122"/>
              <a:ea typeface="微软雅黑" panose="020b0503020204020204" pitchFamily="34" charset="-122"/>
            </a:endParaRPr>
          </a:p>
          <a:p>
            <a:pPr algn="ctr">
              <a:lnSpc>
                <a:spcPct val="150000"/>
              </a:lnSpc>
            </a:pPr>
            <a:r>
              <a:rPr lang="zh-CN" altLang="en-US">
                <a:latin typeface="微软雅黑" panose="020b0503020204020204" pitchFamily="34" charset="-122"/>
                <a:ea typeface="微软雅黑" panose="020b0503020204020204" pitchFamily="34" charset="-122"/>
              </a:rPr>
              <a:t>昌耀</a:t>
            </a:r>
            <a:endParaRPr lang="en-US" altLang="zh-CN">
              <a:latin typeface="微软雅黑" panose="020b0503020204020204" pitchFamily="34" charset="-122"/>
              <a:ea typeface="微软雅黑" panose="020b0503020204020204" pitchFamily="34" charset="-122"/>
            </a:endParaRPr>
          </a:p>
          <a:p>
            <a:pPr algn="ctr">
              <a:lnSpc>
                <a:spcPct val="150000"/>
              </a:lnSpc>
            </a:pPr>
            <a:r>
              <a:rPr lang="zh-CN" altLang="en-US">
                <a:latin typeface="微软雅黑" panose="020b0503020204020204" pitchFamily="34" charset="-122"/>
                <a:ea typeface="微软雅黑" panose="020b0503020204020204" pitchFamily="34" charset="-122"/>
              </a:rPr>
              <a:t>统编高中语文必修上册</a:t>
            </a:r>
            <a:endParaRPr lang="en-US" altLang="zh-CN">
              <a:latin typeface="微软雅黑" panose="020b0503020204020204" pitchFamily="34" charset="-122"/>
              <a:ea typeface="微软雅黑" panose="020b0503020204020204" pitchFamily="34" charset="-122"/>
            </a:endParaRPr>
          </a:p>
          <a:p>
            <a:pPr algn="ctr">
              <a:lnSpc>
                <a:spcPct val="150000"/>
              </a:lnSpc>
            </a:pPr>
            <a:endParaRPr lang="zh-CN" altLang="en-US" sz="2000">
              <a:latin typeface="仿宋" panose="02010609060101010101" charset="-122"/>
              <a:ea typeface="仿宋" panose="02010609060101010101" charset="-122"/>
            </a:endParaRPr>
          </a:p>
        </p:txBody>
      </p:sp>
      <p:pic>
        <p:nvPicPr>
          <p:cNvPr id="7" name="图片 6"/>
          <p:cNvPicPr>
            <a:picLocks noChangeAspect="1"/>
          </p:cNvPicPr>
          <p:nvPr>
            <p:custDataLst>
              <p:tags r:id="rId7"/>
            </p:custDataLst>
          </p:nvPr>
        </p:nvPicPr>
        <p:blipFill>
          <a:blip r:embed="rId6"/>
          <a:stretch>
            <a:fillRect/>
          </a:stretch>
        </p:blipFill>
        <p:spPr>
          <a:xfrm>
            <a:off x="4164912" y="2080214"/>
            <a:ext cx="4151736" cy="1066892"/>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89915" y="193675"/>
            <a:ext cx="10515600" cy="1325563"/>
          </a:xfrm>
          <a:solidFill>
            <a:schemeClr val="accent2"/>
          </a:solidFill>
        </p:spPr>
        <p:txBody>
          <a:bodyPr/>
          <a:lstStyle/>
          <a:p>
            <a:r>
              <a:rPr lang="zh-CN" altLang="en-US" sz="3200" b="1">
                <a:latin typeface="迷你简南宫" panose="02010609000101010101" charset="-122"/>
                <a:ea typeface="迷你简南宫" panose="02010609000101010101" charset="-122"/>
              </a:rPr>
              <a:t>如果用一两个词语形容这首诗的风格，你会想到什么词语？</a:t>
            </a:r>
            <a:endParaRPr lang="zh-CN" altLang="en-US" sz="3200" b="1">
              <a:latin typeface="迷你简南宫" panose="02010609000101010101" charset="-122"/>
              <a:ea typeface="迷你简南宫" panose="02010609000101010101" charset="-122"/>
            </a:endParaRPr>
          </a:p>
        </p:txBody>
      </p:sp>
      <p:sp>
        <p:nvSpPr>
          <p:cNvPr id="3" name="内容占位符 2"/>
          <p:cNvSpPr>
            <a:spLocks noGrp="1"/>
          </p:cNvSpPr>
          <p:nvPr>
            <p:ph idx="1"/>
            <p:custDataLst>
              <p:tags r:id="rId4"/>
            </p:custDataLst>
          </p:nvPr>
        </p:nvSpPr>
        <p:spPr>
          <a:xfrm>
            <a:off x="838200" y="1922780"/>
            <a:ext cx="10515600" cy="1010285"/>
          </a:xfrm>
        </p:spPr>
        <p:txBody>
          <a:bodyPr/>
          <a:lstStyle/>
          <a:p>
            <a:r>
              <a:rPr lang="zh-CN" altLang="en-US" sz="3200">
                <a:latin typeface="方正北魏楷书简体" panose="03000509000000000000" charset="-122"/>
                <a:ea typeface="方正北魏楷书简体" panose="03000509000000000000" charset="-122"/>
                <a:cs typeface="方正北魏楷书简体" panose="03000509000000000000" charset="-122"/>
              </a:rPr>
              <a:t>节制、内敛、沉思、理智、冷静、清醒……</a:t>
            </a:r>
            <a:endParaRPr lang="zh-CN" altLang="en-US" sz="3200">
              <a:latin typeface="方正北魏楷书简体" panose="03000509000000000000" charset="-122"/>
              <a:ea typeface="方正北魏楷书简体" panose="03000509000000000000" charset="-122"/>
              <a:cs typeface="方正北魏楷书简体" panose="03000509000000000000" charset="-122"/>
            </a:endParaRPr>
          </a:p>
        </p:txBody>
      </p:sp>
      <p:sp>
        <p:nvSpPr>
          <p:cNvPr id="4" name="文本框 3"/>
          <p:cNvSpPr txBox="1"/>
          <p:nvPr>
            <p:custDataLst>
              <p:tags r:id="rId5"/>
            </p:custDataLst>
          </p:nvPr>
        </p:nvSpPr>
        <p:spPr>
          <a:xfrm>
            <a:off x="838200" y="2933065"/>
            <a:ext cx="9319895" cy="1814830"/>
          </a:xfrm>
          <a:prstGeom prst="rect">
            <a:avLst/>
          </a:prstGeom>
          <a:noFill/>
        </p:spPr>
        <p:txBody>
          <a:bodyPr wrap="square" rtlCol="0" anchor="t">
            <a:spAutoFit/>
          </a:bodyPr>
          <a:lstStyle/>
          <a:p>
            <a:r>
              <a:rPr lang="zh-CN" altLang="en-US" sz="2800">
                <a:latin typeface="迷你简舒同体" panose="02010609010101010101" charset="0"/>
                <a:ea typeface="迷你简舒同体" panose="02010609010101010101" charset="0"/>
              </a:rPr>
              <a:t>诗人前期的诗以张扬生命在深重困境中的亢奋见长，感悟和激情融于凝重、壮美的意象之中，将饱经沧桑的情怀、古老开阔的西部人文背景、博大的生命意识，构成协调的整体。</a:t>
            </a:r>
            <a:endParaRPr lang="zh-CN" altLang="en-US" sz="2800">
              <a:latin typeface="迷你简舒同体" panose="02010609010101010101" charset="0"/>
              <a:ea typeface="迷你简舒同体" panose="02010609010101010101" charset="0"/>
            </a:endParaRPr>
          </a:p>
        </p:txBody>
      </p:sp>
      <p:pic>
        <p:nvPicPr>
          <p:cNvPr id="103" name="图片 102"/>
          <p:cNvPicPr/>
          <p:nvPr>
            <p:custDataLst>
              <p:tags r:id="rId8"/>
            </p:custDataLst>
          </p:nvPr>
        </p:nvPicPr>
        <p:blipFill>
          <a:blip r:embed="rId7" r:link="rId6"/>
          <a:stretch>
            <a:fillRect/>
          </a:stretch>
        </p:blipFill>
        <p:spPr>
          <a:xfrm>
            <a:off x="1836420" y="4672965"/>
            <a:ext cx="7915910" cy="16516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98500" y="974090"/>
            <a:ext cx="3757295" cy="4351655"/>
          </a:xfrm>
        </p:spPr>
        <p:txBody>
          <a:bodyPr/>
          <a:lstStyle/>
          <a:p>
            <a:pPr fontAlgn="auto">
              <a:lnSpc>
                <a:spcPct val="200000"/>
              </a:lnSpc>
            </a:pPr>
            <a:r>
              <a:rPr lang="zh-CN" altLang="en-US" sz="3200" b="1"/>
              <a:t>再朗读诗歌，要求读出诗歌的韵味和情感，同学点评。</a:t>
            </a:r>
            <a:endParaRPr lang="zh-CN" altLang="en-US" sz="3200" b="1"/>
          </a:p>
        </p:txBody>
      </p:sp>
      <p:pic>
        <p:nvPicPr>
          <p:cNvPr id="103" name="图片 102"/>
          <p:cNvPicPr/>
          <p:nvPr>
            <p:custDataLst>
              <p:tags r:id="rId6"/>
            </p:custDataLst>
          </p:nvPr>
        </p:nvPicPr>
        <p:blipFill>
          <a:blip r:embed="rId5" r:link="rId4"/>
          <a:stretch>
            <a:fillRect/>
          </a:stretch>
        </p:blipFill>
        <p:spPr>
          <a:xfrm>
            <a:off x="5426075" y="587375"/>
            <a:ext cx="6654165" cy="5985510"/>
          </a:xfrm>
          <a:prstGeom prst="rect">
            <a:avLst/>
          </a:prstGeom>
          <a:noFill/>
          <a:ln w="9525">
            <a:noFill/>
          </a:ln>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理解的读</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830580" y="925900"/>
            <a:ext cx="11361420" cy="523220"/>
          </a:xfrm>
          <a:prstGeom prst="rect">
            <a:avLst/>
          </a:prstGeom>
          <a:noFill/>
        </p:spPr>
        <p:txBody>
          <a:bodyPr wrap="square">
            <a:spAutoFit/>
          </a:bodyPr>
          <a:lstStyle/>
          <a:p>
            <a:r>
              <a:rPr lang="zh-CN" altLang="en-US" sz="2800" b="1">
                <a:latin typeface="微软雅黑" panose="020b0503020204020204" pitchFamily="34" charset="-122"/>
                <a:ea typeface="微软雅黑" panose="020b0503020204020204" pitchFamily="34" charset="-122"/>
              </a:rPr>
              <a:t>尝试找出这首诗歌的意象，并分析这首意象的含义与作用。</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5"/>
            </p:custDataLst>
          </p:nvPr>
        </p:nvSpPr>
        <p:spPr>
          <a:xfrm>
            <a:off x="8274600" y="2546583"/>
            <a:ext cx="2595218" cy="2976649"/>
          </a:xfrm>
          <a:prstGeom prst="rect">
            <a:avLst/>
          </a:prstGeom>
          <a:noFill/>
        </p:spPr>
        <p:txBody>
          <a:bodyPr vert="horz" wrap="square" rtlCol="0">
            <a:spAutoFit/>
          </a:bodyPr>
          <a:lstStyle/>
          <a:p>
            <a:pPr>
              <a:lnSpc>
                <a:spcPct val="150000"/>
              </a:lnSpc>
            </a:pPr>
            <a:r>
              <a:rPr lang="zh-CN" altLang="en-US" sz="3200" b="1">
                <a:solidFill>
                  <a:srgbClr val="C00000"/>
                </a:solidFill>
                <a:latin typeface="华文楷体" panose="02010600040101010101" charset="-122"/>
                <a:ea typeface="华文楷体" panose="02010600040101010101" charset="-122"/>
                <a:cs typeface="华文楷体" panose="02010600040101010101" charset="-122"/>
              </a:rPr>
              <a:t>太阳、山海、石砾、深渊、血滴、雄鹰、雪豹、蜘蛛</a:t>
            </a:r>
            <a:endParaRPr lang="zh-CN" altLang="en-US" sz="2400">
              <a:solidFill>
                <a:prstClr val="black"/>
              </a:solidFill>
              <a:latin typeface="华文楷体" panose="02010600040101010101" charset="-122"/>
              <a:ea typeface="华文楷体" panose="02010600040101010101" charset="-122"/>
              <a:cs typeface="华文楷体" panose="02010600040101010101" charset="-122"/>
            </a:endParaRPr>
          </a:p>
        </p:txBody>
      </p:sp>
      <p:sp>
        <p:nvSpPr>
          <p:cNvPr id="13" name="文本框 12"/>
          <p:cNvSpPr txBox="1"/>
          <p:nvPr>
            <p:custDataLst>
              <p:tags r:id="rId6"/>
            </p:custDataLst>
          </p:nvPr>
        </p:nvSpPr>
        <p:spPr>
          <a:xfrm>
            <a:off x="1322182" y="1536820"/>
            <a:ext cx="7270865" cy="5220970"/>
          </a:xfrm>
          <a:prstGeom prst="rect">
            <a:avLst/>
          </a:prstGeom>
          <a:noFill/>
        </p:spPr>
        <p:txBody>
          <a:bodyPr vert="horz" wrap="square" rtlCol="0">
            <a:spAutoFit/>
          </a:bodyPr>
          <a:lstStyle/>
          <a:p>
            <a:pPr algn="ctr">
              <a:lnSpc>
                <a:spcPts val="2500"/>
              </a:lnSpc>
              <a:defRPr/>
            </a:pPr>
            <a:r>
              <a:rPr lang="zh-CN" altLang="en-US" sz="28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峨日朵雪峰之侧</a:t>
            </a:r>
            <a:endParaRPr lang="zh-CN" altLang="en-US" sz="28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这是我此刻仅能征服的高度了：</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我小心地探出前额，</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惊异于薄壁那边</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朝向峨日朵之雪彷徨许久的太阳</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正决然跃入一片引力无穷的</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山海。石砾不时滑坡，</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引动棕色深渊自上而下的一派嚣鸣，</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像军旅远去的喊杀声。</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我的指关节铆钉一样楔入巨石的罅隙</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血滴，从撕裂的千层掌鞋底渗出。</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呵，真渴望有一只雄鹰或雪豹与我为伍。</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在锈蚀的岩壁；</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但有一只小得可怜的蜘蛛</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与我一同默享着这大自然赐予的</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快慰。</a:t>
            </a:r>
            <a:endParaRPr lang="zh-CN" altLang="en-US" sz="20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04249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深入探究：关于诗歌意象</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1580542" y="1241777"/>
            <a:ext cx="2595218" cy="760657"/>
          </a:xfrm>
          <a:prstGeom prst="rect">
            <a:avLst/>
          </a:prstGeom>
          <a:noFill/>
        </p:spPr>
        <p:txBody>
          <a:bodyPr vert="horz" wrap="square" rtlCol="0">
            <a:spAutoFit/>
          </a:bodyPr>
          <a:lstStyle/>
          <a:p>
            <a:pPr>
              <a:lnSpc>
                <a:spcPct val="150000"/>
              </a:lnSpc>
            </a:pPr>
            <a:r>
              <a:rPr lang="zh-CN" altLang="en-US" sz="3200" b="1">
                <a:solidFill>
                  <a:srgbClr val="C00000"/>
                </a:solidFill>
                <a:latin typeface="华文楷体" panose="02010600040101010101" charset="-122"/>
                <a:ea typeface="华文楷体" panose="02010600040101010101" charset="-122"/>
                <a:cs typeface="华文楷体" panose="02010600040101010101" charset="-122"/>
              </a:rPr>
              <a:t>太阳、山海</a:t>
            </a:r>
            <a:endParaRPr lang="zh-CN" altLang="en-US" sz="2400">
              <a:solidFill>
                <a:prstClr val="black"/>
              </a:solidFill>
              <a:latin typeface="华文楷体" panose="02010600040101010101" charset="-122"/>
              <a:ea typeface="华文楷体" panose="02010600040101010101" charset="-122"/>
              <a:cs typeface="华文楷体" panose="02010600040101010101" charset="-122"/>
            </a:endParaRPr>
          </a:p>
        </p:txBody>
      </p:sp>
      <p:sp>
        <p:nvSpPr>
          <p:cNvPr id="14" name="文本框 13"/>
          <p:cNvSpPr txBox="1"/>
          <p:nvPr>
            <p:custDataLst>
              <p:tags r:id="rId5"/>
            </p:custDataLst>
          </p:nvPr>
        </p:nvSpPr>
        <p:spPr>
          <a:xfrm>
            <a:off x="289560" y="2284091"/>
            <a:ext cx="6705600" cy="830997"/>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朝向峨日朵之雪彷徨许久的</a:t>
            </a:r>
            <a:r>
              <a:rPr lang="zh-CN" altLang="en-US" sz="2400" b="1">
                <a:solidFill>
                  <a:srgbClr val="FF0000"/>
                </a:solidFill>
                <a:latin typeface="微软雅黑" panose="020b0503020204020204" pitchFamily="34" charset="-122"/>
                <a:ea typeface="微软雅黑" panose="020b0503020204020204" pitchFamily="34" charset="-122"/>
              </a:rPr>
              <a:t>太阳</a:t>
            </a:r>
            <a:r>
              <a:rPr lang="zh-CN" altLang="en-US" sz="2400">
                <a:latin typeface="微软雅黑" panose="020b0503020204020204" pitchFamily="34" charset="-122"/>
                <a:ea typeface="微软雅黑" panose="020b0503020204020204" pitchFamily="34" charset="-122"/>
              </a:rPr>
              <a:t>正决然跃入一片引力无穷的</a:t>
            </a:r>
            <a:r>
              <a:rPr lang="zh-CN" altLang="en-US" sz="2400" b="1">
                <a:solidFill>
                  <a:srgbClr val="FF0000"/>
                </a:solidFill>
                <a:latin typeface="微软雅黑" panose="020b0503020204020204" pitchFamily="34" charset="-122"/>
                <a:ea typeface="微软雅黑" panose="020b0503020204020204" pitchFamily="34" charset="-122"/>
              </a:rPr>
              <a:t>山海</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6"/>
          <a:stretch>
            <a:fillRect/>
          </a:stretch>
        </p:blipFill>
        <p:spPr>
          <a:xfrm>
            <a:off x="7787640" y="420584"/>
            <a:ext cx="4038600" cy="2694504"/>
          </a:xfrm>
          <a:prstGeom prst="rect">
            <a:avLst/>
          </a:prstGeom>
        </p:spPr>
      </p:pic>
      <p:pic>
        <p:nvPicPr>
          <p:cNvPr id="6" name="图片 5"/>
          <p:cNvPicPr>
            <a:picLocks noChangeAspect="1"/>
          </p:cNvPicPr>
          <p:nvPr>
            <p:custDataLst>
              <p:tags r:id="rId9"/>
            </p:custDataLst>
          </p:nvPr>
        </p:nvPicPr>
        <p:blipFill>
          <a:blip r:embed="rId8"/>
          <a:stretch>
            <a:fillRect/>
          </a:stretch>
        </p:blipFill>
        <p:spPr>
          <a:xfrm>
            <a:off x="7787640" y="3742913"/>
            <a:ext cx="4041756" cy="2694504"/>
          </a:xfrm>
          <a:prstGeom prst="rect">
            <a:avLst/>
          </a:prstGeom>
        </p:spPr>
      </p:pic>
      <p:sp>
        <p:nvSpPr>
          <p:cNvPr id="15" name="文本框 14"/>
          <p:cNvSpPr txBox="1"/>
          <p:nvPr>
            <p:custDataLst>
              <p:tags r:id="rId10"/>
            </p:custDataLst>
          </p:nvPr>
        </p:nvSpPr>
        <p:spPr>
          <a:xfrm>
            <a:off x="441960" y="3511154"/>
            <a:ext cx="6096000" cy="2903220"/>
          </a:xfrm>
          <a:prstGeom prst="rect">
            <a:avLst/>
          </a:prstGeom>
          <a:solidFill>
            <a:schemeClr val="accent2">
              <a:lumMod val="20000"/>
              <a:lumOff val="80000"/>
            </a:schemeClr>
          </a:solidFill>
        </p:spPr>
        <p:txBody>
          <a:bodyPr wrap="square">
            <a:spAutoFit/>
          </a:bodyPr>
          <a:lstStyle/>
          <a:p>
            <a:pPr>
              <a:lnSpc>
                <a:spcPct val="120000"/>
              </a:lnSpc>
              <a:spcAft>
                <a:spcPts val="1200"/>
              </a:spcAft>
            </a:pPr>
            <a:r>
              <a:rPr lang="zh-CN" altLang="en-US" sz="2400">
                <a:latin typeface="微软雅黑" panose="020b0503020204020204" pitchFamily="34" charset="-122"/>
                <a:ea typeface="微软雅黑" panose="020b0503020204020204" pitchFamily="34" charset="-122"/>
              </a:rPr>
              <a:t>太阳和山海并举， “太阳”象征的是光明、</a:t>
            </a:r>
            <a:r>
              <a:rPr lang="zh-CN" altLang="en-US" sz="2400" b="1">
                <a:solidFill>
                  <a:srgbClr val="FF0000"/>
                </a:solidFill>
                <a:latin typeface="微软雅黑" panose="020b0503020204020204" pitchFamily="34" charset="-122"/>
                <a:ea typeface="微软雅黑" panose="020b0503020204020204" pitchFamily="34" charset="-122"/>
              </a:rPr>
              <a:t>是未来、是希望</a:t>
            </a:r>
            <a:r>
              <a:rPr lang="zh-CN" altLang="en-US" sz="2400">
                <a:latin typeface="微软雅黑" panose="020b0503020204020204" pitchFamily="34" charset="-122"/>
                <a:ea typeface="微软雅黑" panose="020b0503020204020204" pitchFamily="34" charset="-122"/>
              </a:rPr>
              <a:t>，它虽“彷徨许久”，但最终仍旧出场、带给人们新的期待。</a:t>
            </a:r>
            <a:endParaRPr lang="en-US" altLang="zh-CN" sz="2400">
              <a:latin typeface="微软雅黑" panose="020b0503020204020204" pitchFamily="34" charset="-122"/>
              <a:ea typeface="微软雅黑" panose="020b0503020204020204" pitchFamily="34" charset="-122"/>
            </a:endParaRPr>
          </a:p>
          <a:p>
            <a:pPr>
              <a:lnSpc>
                <a:spcPct val="120000"/>
              </a:lnSpc>
            </a:pPr>
            <a:r>
              <a:rPr lang="zh-CN" altLang="en-US" sz="2400">
                <a:latin typeface="微软雅黑" panose="020b0503020204020204" pitchFamily="34" charset="-122"/>
                <a:ea typeface="微软雅黑" panose="020b0503020204020204" pitchFamily="34" charset="-122"/>
              </a:rPr>
              <a:t> 而“山海”象征的</a:t>
            </a:r>
            <a:r>
              <a:rPr lang="zh-CN" altLang="en-US" sz="2400" b="1">
                <a:solidFill>
                  <a:srgbClr val="FF0000"/>
                </a:solidFill>
                <a:latin typeface="微软雅黑" panose="020b0503020204020204" pitchFamily="34" charset="-122"/>
                <a:ea typeface="微软雅黑" panose="020b0503020204020204" pitchFamily="34" charset="-122"/>
              </a:rPr>
              <a:t>是深渊、是失望</a:t>
            </a:r>
            <a:r>
              <a:rPr lang="zh-CN" altLang="en-US" sz="2400">
                <a:latin typeface="微软雅黑" panose="020b0503020204020204" pitchFamily="34" charset="-122"/>
                <a:ea typeface="微软雅黑" panose="020b0503020204020204" pitchFamily="34" charset="-122"/>
              </a:rPr>
              <a:t>，它虽“引力无穷”，但人们仍然在以自己的方式不断奋斗、砥砺向前。</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深入探究：关于诗歌意象</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893641" y="1186515"/>
            <a:ext cx="2595218" cy="760657"/>
          </a:xfrm>
          <a:prstGeom prst="rect">
            <a:avLst/>
          </a:prstGeom>
          <a:noFill/>
        </p:spPr>
        <p:txBody>
          <a:bodyPr vert="horz" wrap="square" rtlCol="0">
            <a:spAutoFit/>
          </a:bodyPr>
          <a:lstStyle/>
          <a:p>
            <a:pPr>
              <a:lnSpc>
                <a:spcPct val="150000"/>
              </a:lnSpc>
            </a:pPr>
            <a:r>
              <a:rPr lang="zh-CN" altLang="en-US" sz="3200" b="1">
                <a:solidFill>
                  <a:srgbClr val="C00000"/>
                </a:solidFill>
                <a:latin typeface="华文楷体" panose="02010600040101010101" charset="-122"/>
                <a:ea typeface="华文楷体" panose="02010600040101010101" charset="-122"/>
                <a:cs typeface="华文楷体" panose="02010600040101010101" charset="-122"/>
              </a:rPr>
              <a:t>石砾、深渊</a:t>
            </a:r>
            <a:endParaRPr lang="zh-CN" altLang="en-US" sz="2400">
              <a:solidFill>
                <a:prstClr val="black"/>
              </a:solidFill>
              <a:latin typeface="华文楷体" panose="02010600040101010101" charset="-122"/>
              <a:ea typeface="华文楷体" panose="02010600040101010101" charset="-122"/>
              <a:cs typeface="华文楷体" panose="02010600040101010101" charset="-122"/>
            </a:endParaRPr>
          </a:p>
        </p:txBody>
      </p:sp>
      <p:sp>
        <p:nvSpPr>
          <p:cNvPr id="14" name="文本框 13"/>
          <p:cNvSpPr txBox="1"/>
          <p:nvPr>
            <p:custDataLst>
              <p:tags r:id="rId5"/>
            </p:custDataLst>
          </p:nvPr>
        </p:nvSpPr>
        <p:spPr>
          <a:xfrm>
            <a:off x="944880" y="2345051"/>
            <a:ext cx="10492740" cy="461665"/>
          </a:xfrm>
          <a:prstGeom prst="rect">
            <a:avLst/>
          </a:prstGeom>
          <a:noFill/>
        </p:spPr>
        <p:txBody>
          <a:bodyPr wrap="square">
            <a:spAutoFit/>
          </a:bodyPr>
          <a:lstStyle/>
          <a:p>
            <a:r>
              <a:rPr lang="zh-CN" altLang="en-US" sz="2400" b="1">
                <a:solidFill>
                  <a:srgbClr val="FF0000"/>
                </a:solidFill>
                <a:latin typeface="微软雅黑" panose="020b0503020204020204" pitchFamily="34" charset="-122"/>
                <a:ea typeface="微软雅黑" panose="020b0503020204020204" pitchFamily="34" charset="-122"/>
              </a:rPr>
              <a:t>石砾</a:t>
            </a:r>
            <a:r>
              <a:rPr lang="zh-CN" altLang="en-US" sz="2400">
                <a:latin typeface="微软雅黑" panose="020b0503020204020204" pitchFamily="34" charset="-122"/>
                <a:ea typeface="微软雅黑" panose="020b0503020204020204" pitchFamily="34" charset="-122"/>
              </a:rPr>
              <a:t>不时滑坡，引动棕色</a:t>
            </a:r>
            <a:r>
              <a:rPr lang="zh-CN" altLang="en-US" sz="2400" b="1">
                <a:solidFill>
                  <a:srgbClr val="FF0000"/>
                </a:solidFill>
                <a:latin typeface="微软雅黑" panose="020b0503020204020204" pitchFamily="34" charset="-122"/>
                <a:ea typeface="微软雅黑" panose="020b0503020204020204" pitchFamily="34" charset="-122"/>
              </a:rPr>
              <a:t>深渊</a:t>
            </a:r>
            <a:r>
              <a:rPr lang="zh-CN" altLang="en-US" sz="2400">
                <a:latin typeface="微软雅黑" panose="020b0503020204020204" pitchFamily="34" charset="-122"/>
                <a:ea typeface="微软雅黑" panose="020b0503020204020204" pitchFamily="34" charset="-122"/>
              </a:rPr>
              <a:t>自上而下的一派嚣鸣，像军旅远去的喊杀声。</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944880" y="3602473"/>
            <a:ext cx="5791200" cy="2243050"/>
          </a:xfrm>
          <a:prstGeom prst="rect">
            <a:avLst/>
          </a:prstGeom>
          <a:solidFill>
            <a:schemeClr val="accent2">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rPr>
              <a:t>落日的动势和石砾滑坡的动势都是下坠的。这里的石砾和深渊代表着种种挫折与打击，出现在人们追求光明的道路上，考验着人们的意志和毅力。</a:t>
            </a:r>
            <a:endParaRPr lang="zh-CN" altLang="en-US" sz="24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8"/>
            </p:custDataLst>
          </p:nvPr>
        </p:nvPicPr>
        <p:blipFill>
          <a:blip r:embed="rId7"/>
          <a:stretch>
            <a:fillRect/>
          </a:stretch>
        </p:blipFill>
        <p:spPr>
          <a:xfrm>
            <a:off x="7136130" y="3138086"/>
            <a:ext cx="4762500" cy="31718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33095" y="1652905"/>
            <a:ext cx="10515600" cy="4351338"/>
          </a:xfrm>
        </p:spPr>
        <p:txBody>
          <a:bodyPr>
            <a:normAutofit fontScale="90000"/>
          </a:bodyPr>
          <a:lstStyle/>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1）此刻”和“仅”两个词暗示了多重意思：这高度并非“一览众山小”的“绝顶”，却是“我”尽了自己的全部努力所达到的；这并不意味着将来（或“下一刻”）“我”不能达到新的高度，也不意味着此刻的高度微不足道，这毕竟已是一次历尽艰辛的征服。 </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（2）这是个判断句，暗示了“我”身后已经陆续征服了从前的那些高度，暗示了“我”的目标与“我”的努力之间的差距，暗示了某种“先喘口气”的决定。</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p:txBody>
      </p:sp>
      <p:sp>
        <p:nvSpPr>
          <p:cNvPr id="4" name="文本框 3"/>
          <p:cNvSpPr txBox="1"/>
          <p:nvPr>
            <p:custDataLst>
              <p:tags r:id="rId4"/>
            </p:custDataLst>
          </p:nvPr>
        </p:nvSpPr>
        <p:spPr>
          <a:xfrm>
            <a:off x="1419860" y="339090"/>
            <a:ext cx="7853680" cy="953135"/>
          </a:xfrm>
          <a:prstGeom prst="rect">
            <a:avLst/>
          </a:prstGeom>
          <a:solidFill>
            <a:schemeClr val="accent2"/>
          </a:solidFill>
        </p:spPr>
        <p:txBody>
          <a:bodyPr wrap="square" rtlCol="0" anchor="t">
            <a:spAutoFit/>
          </a:bodyPr>
          <a:lstStyle/>
          <a:p>
            <a:r>
              <a:rPr lang="zh-CN" altLang="en-US" sz="2800">
                <a:latin typeface="迷你简南宫" panose="02010609000101010101" charset="-122"/>
                <a:ea typeface="迷你简南宫" panose="02010609000101010101" charset="-122"/>
                <a:cs typeface="迷你简南宫" panose="02010609000101010101" charset="-122"/>
              </a:rPr>
              <a:t>诗歌首句“这是我此刻仅能征服的高度了。”怎样理解“此刻”和“仅”两个词的含义？</a:t>
            </a:r>
            <a:endParaRPr lang="zh-CN" altLang="en-US" sz="2800">
              <a:latin typeface="迷你简南宫" panose="02010609000101010101" charset="-122"/>
              <a:ea typeface="迷你简南宫" panose="02010609000101010101" charset="-122"/>
              <a:cs typeface="迷你简南宫" panose="0201060900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720090" y="354330"/>
            <a:ext cx="10515600" cy="732790"/>
          </a:xfrm>
          <a:solidFill>
            <a:schemeClr val="accent2"/>
          </a:solidFill>
        </p:spPr>
        <p:txBody>
          <a:bodyPr/>
          <a:lstStyle/>
          <a:p>
            <a:r>
              <a:rPr lang="zh-CN" altLang="en-US" sz="2800">
                <a:latin typeface="迷你简南宫" panose="02010609000101010101" charset="-122"/>
                <a:ea typeface="迷你简南宫" panose="02010609000101010101" charset="-122"/>
                <a:cs typeface="迷你简南宫" panose="02010609000101010101" charset="-122"/>
              </a:rPr>
              <a:t>诗人为什么惊异于“太阳正决然跃入一片引力无穷的山海”？</a:t>
            </a:r>
            <a:endParaRPr lang="zh-CN" altLang="en-US" sz="2800">
              <a:latin typeface="迷你简南宫" panose="02010609000101010101" charset="-122"/>
              <a:ea typeface="迷你简南宫" panose="02010609000101010101" charset="-122"/>
              <a:cs typeface="迷你简南宫" panose="02010609000101010101" charset="-122"/>
            </a:endParaRPr>
          </a:p>
        </p:txBody>
      </p:sp>
      <p:sp>
        <p:nvSpPr>
          <p:cNvPr id="3" name="内容占位符 2"/>
          <p:cNvSpPr>
            <a:spLocks noGrp="1"/>
          </p:cNvSpPr>
          <p:nvPr>
            <p:ph idx="1"/>
            <p:custDataLst>
              <p:tags r:id="rId4"/>
            </p:custDataLst>
          </p:nvPr>
        </p:nvSpPr>
        <p:spPr/>
        <p:txBody>
          <a:bodyPr/>
          <a:lstStyle/>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诗人认为，眼前的景物仿佛是一切艰辛的一种报偿，“我”吃惊地看到一派壮丽的雪峰落日景象。</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一个宛转重叠绵密奇崛的长句，写那太阳彷徨久之终于突然向一片山海跃入。还未见过有人把落日的张力和动势如此精炼地组织在一个句子之中。长句极易写得或累赘或松散或拖沓，而这里意象的密度却显示了诗人锤炼的功力。</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深入探究：关于诗歌意象</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278022" y="1211297"/>
            <a:ext cx="2595218" cy="760657"/>
          </a:xfrm>
          <a:prstGeom prst="rect">
            <a:avLst/>
          </a:prstGeom>
          <a:noFill/>
        </p:spPr>
        <p:txBody>
          <a:bodyPr vert="horz" wrap="square" rtlCol="0">
            <a:spAutoFit/>
          </a:bodyPr>
          <a:lstStyle/>
          <a:p>
            <a:pPr>
              <a:lnSpc>
                <a:spcPct val="150000"/>
              </a:lnSpc>
            </a:pPr>
            <a:r>
              <a:rPr lang="zh-CN" altLang="en-US" sz="3200" b="1">
                <a:solidFill>
                  <a:srgbClr val="C00000"/>
                </a:solidFill>
                <a:latin typeface="华文楷体" panose="02010600040101010101" charset="-122"/>
                <a:ea typeface="华文楷体" panose="02010600040101010101" charset="-122"/>
                <a:cs typeface="华文楷体" panose="02010600040101010101" charset="-122"/>
              </a:rPr>
              <a:t>血滴</a:t>
            </a:r>
            <a:endParaRPr lang="zh-CN" altLang="en-US" sz="2400">
              <a:solidFill>
                <a:prstClr val="black"/>
              </a:solidFill>
              <a:latin typeface="华文楷体" panose="02010600040101010101" charset="-122"/>
              <a:ea typeface="华文楷体" panose="02010600040101010101" charset="-122"/>
              <a:cs typeface="华文楷体" panose="02010600040101010101" charset="-122"/>
            </a:endParaRPr>
          </a:p>
        </p:txBody>
      </p:sp>
      <p:sp>
        <p:nvSpPr>
          <p:cNvPr id="14" name="文本框 13"/>
          <p:cNvSpPr txBox="1"/>
          <p:nvPr>
            <p:custDataLst>
              <p:tags r:id="rId5"/>
            </p:custDataLst>
          </p:nvPr>
        </p:nvSpPr>
        <p:spPr>
          <a:xfrm>
            <a:off x="1699260" y="2185031"/>
            <a:ext cx="10492740" cy="523220"/>
          </a:xfrm>
          <a:prstGeom prst="rect">
            <a:avLst/>
          </a:prstGeom>
          <a:noFill/>
        </p:spPr>
        <p:txBody>
          <a:bodyPr wrap="square">
            <a:spAutoFit/>
          </a:bodyPr>
          <a:lstStyle/>
          <a:p>
            <a:r>
              <a:rPr lang="zh-CN" altLang="en-US" sz="2800" b="1">
                <a:solidFill>
                  <a:srgbClr val="FF0000"/>
                </a:solidFill>
                <a:latin typeface="微软雅黑" panose="020b0503020204020204" pitchFamily="34" charset="-122"/>
                <a:ea typeface="微软雅黑" panose="020b0503020204020204" pitchFamily="34" charset="-122"/>
              </a:rPr>
              <a:t>血滴</a:t>
            </a:r>
            <a:r>
              <a:rPr lang="zh-CN" altLang="en-US" sz="2800">
                <a:latin typeface="微软雅黑" panose="020b0503020204020204" pitchFamily="34" charset="-122"/>
                <a:ea typeface="微软雅黑" panose="020b0503020204020204" pitchFamily="34" charset="-122"/>
              </a:rPr>
              <a:t>，从撕裂的千层掌鞋底渗出。</a:t>
            </a:r>
            <a:endParaRPr lang="zh-CN" altLang="en-US" sz="2800">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1341120" y="3429000"/>
            <a:ext cx="5135880" cy="1689052"/>
          </a:xfrm>
          <a:prstGeom prst="rect">
            <a:avLst/>
          </a:prstGeom>
          <a:solidFill>
            <a:schemeClr val="accent1">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rPr>
              <a:t>代表着</a:t>
            </a:r>
            <a:r>
              <a:rPr lang="zh-CN" altLang="en-US" sz="2400" b="1">
                <a:latin typeface="微软雅黑" panose="020b0503020204020204" pitchFamily="34" charset="-122"/>
                <a:ea typeface="微软雅黑" panose="020b0503020204020204" pitchFamily="34" charset="-122"/>
              </a:rPr>
              <a:t>牺牲与决心</a:t>
            </a:r>
            <a:r>
              <a:rPr lang="zh-CN" altLang="en-US" sz="2400">
                <a:latin typeface="微软雅黑" panose="020b0503020204020204" pitchFamily="34" charset="-122"/>
                <a:ea typeface="微软雅黑" panose="020b0503020204020204" pitchFamily="34" charset="-122"/>
              </a:rPr>
              <a:t>，既是人们的牺牲、痛苦、与磨难的见证，也是人们刚强不屈、永不言弃的佐证。</a:t>
            </a:r>
            <a:endParaRPr lang="zh-CN" altLang="en-US" sz="24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8"/>
            </p:custDataLst>
          </p:nvPr>
        </p:nvPicPr>
        <p:blipFill>
          <a:blip r:embed="rId7"/>
          <a:stretch>
            <a:fillRect/>
          </a:stretch>
        </p:blipFill>
        <p:spPr>
          <a:xfrm>
            <a:off x="7330439" y="1333216"/>
            <a:ext cx="4457983" cy="445798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solidFill>
            <a:schemeClr val="accent2"/>
          </a:solidFill>
        </p:spPr>
        <p:txBody>
          <a:bodyPr>
            <a:normAutofit/>
          </a:bodyPr>
          <a:lstStyle/>
          <a:p>
            <a:r>
              <a:rPr lang="zh-CN" altLang="en-US" sz="3110">
                <a:latin typeface="迷你简南宫" panose="02010609000101010101" charset="-122"/>
                <a:ea typeface="迷你简南宫" panose="02010609000101010101" charset="-122"/>
                <a:cs typeface="迷你简南宫" panose="02010609000101010101" charset="-122"/>
              </a:rPr>
              <a:t>“我的指关节铆钉一样揳入巨石的罅隙血滴，从撕裂的千层掌鞋底渗出。”这句诗有怎样的寓意？</a:t>
            </a:r>
            <a:endParaRPr lang="zh-CN" altLang="en-US" sz="3110">
              <a:latin typeface="迷你简南宫" panose="02010609000101010101" charset="-122"/>
              <a:ea typeface="迷你简南宫" panose="02010609000101010101" charset="-122"/>
              <a:cs typeface="迷你简南宫" panose="02010609000101010101" charset="-122"/>
            </a:endParaRPr>
          </a:p>
        </p:txBody>
      </p:sp>
      <p:sp>
        <p:nvSpPr>
          <p:cNvPr id="3" name="内容占位符 2"/>
          <p:cNvSpPr>
            <a:spLocks noGrp="1"/>
          </p:cNvSpPr>
          <p:nvPr>
            <p:ph idx="1"/>
            <p:custDataLst>
              <p:tags r:id="rId4"/>
            </p:custDataLst>
          </p:nvPr>
        </p:nvSpPr>
        <p:spPr/>
        <p:txBody>
          <a:bodyPr>
            <a:normAutofit lnSpcReduction="20000"/>
          </a:bodyPr>
          <a:lstStyle/>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诗句由“我”眼中的壮观景象转入自身状态的描述：手指插入岩缝，血滴渗出鞋底，也就是说，</a:t>
            </a:r>
            <a:r>
              <a:rPr lang="zh-CN" altLang="en-US">
                <a:solidFill>
                  <a:srgbClr val="FF0000"/>
                </a:solidFill>
                <a:latin typeface="方正北魏楷书简体" panose="03000509000000000000" charset="-122"/>
                <a:ea typeface="方正北魏楷书简体" panose="03000509000000000000" charset="-122"/>
                <a:cs typeface="方正北魏楷书简体" panose="03000509000000000000" charset="-122"/>
              </a:rPr>
              <a:t>日落和滑坡都不是悠闲者赞叹或观赏的对象，而是此时此地贴身绝壁的登山勇士的生命体验。</a:t>
            </a:r>
            <a:r>
              <a:rPr lang="zh-CN" altLang="en-US">
                <a:latin typeface="方正北魏楷书简体" panose="03000509000000000000" charset="-122"/>
                <a:ea typeface="方正北魏楷书简体" panose="03000509000000000000" charset="-122"/>
                <a:cs typeface="方正北魏楷书简体" panose="03000509000000000000" charset="-122"/>
              </a:rPr>
              <a:t> </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p:txBody>
      </p:sp>
      <p:pic>
        <p:nvPicPr>
          <p:cNvPr id="104" name="图片 103"/>
          <p:cNvPicPr/>
          <p:nvPr>
            <p:custDataLst>
              <p:tags r:id="rId7"/>
            </p:custDataLst>
          </p:nvPr>
        </p:nvPicPr>
        <p:blipFill>
          <a:blip r:embed="rId6" r:link="rId5"/>
          <a:stretch>
            <a:fillRect/>
          </a:stretch>
        </p:blipFill>
        <p:spPr>
          <a:xfrm>
            <a:off x="3803015" y="3971290"/>
            <a:ext cx="4919980" cy="2816860"/>
          </a:xfrm>
          <a:prstGeom prst="rect">
            <a:avLst/>
          </a:prstGeom>
          <a:noFill/>
          <a:ln w="9525">
            <a:noFill/>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53017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深入探究：关于诗歌意象</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2037742" y="1456431"/>
            <a:ext cx="2595218" cy="760657"/>
          </a:xfrm>
          <a:prstGeom prst="rect">
            <a:avLst/>
          </a:prstGeom>
          <a:noFill/>
        </p:spPr>
        <p:txBody>
          <a:bodyPr vert="horz" wrap="square" rtlCol="0">
            <a:spAutoFit/>
          </a:bodyPr>
          <a:lstStyle/>
          <a:p>
            <a:pPr>
              <a:lnSpc>
                <a:spcPct val="150000"/>
              </a:lnSpc>
            </a:pPr>
            <a:r>
              <a:rPr lang="zh-CN" altLang="en-US" sz="3200" b="1">
                <a:solidFill>
                  <a:srgbClr val="C00000"/>
                </a:solidFill>
                <a:latin typeface="华文楷体" panose="02010600040101010101" charset="-122"/>
                <a:ea typeface="华文楷体" panose="02010600040101010101" charset="-122"/>
                <a:cs typeface="华文楷体" panose="02010600040101010101" charset="-122"/>
              </a:rPr>
              <a:t>雄鹰、雪豹</a:t>
            </a:r>
            <a:endParaRPr lang="zh-CN" altLang="en-US" sz="2400">
              <a:solidFill>
                <a:prstClr val="black"/>
              </a:solidFill>
              <a:latin typeface="华文楷体" panose="02010600040101010101" charset="-122"/>
              <a:ea typeface="华文楷体" panose="02010600040101010101" charset="-122"/>
              <a:cs typeface="华文楷体" panose="02010600040101010101" charset="-122"/>
            </a:endParaRPr>
          </a:p>
        </p:txBody>
      </p:sp>
      <p:sp>
        <p:nvSpPr>
          <p:cNvPr id="14" name="文本框 13"/>
          <p:cNvSpPr txBox="1"/>
          <p:nvPr>
            <p:custDataLst>
              <p:tags r:id="rId5"/>
            </p:custDataLst>
          </p:nvPr>
        </p:nvSpPr>
        <p:spPr>
          <a:xfrm>
            <a:off x="708660" y="2536661"/>
            <a:ext cx="10492740" cy="461665"/>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呵，真渴望有一只</a:t>
            </a:r>
            <a:r>
              <a:rPr lang="zh-CN" altLang="en-US" sz="2400" b="1">
                <a:solidFill>
                  <a:srgbClr val="FF0000"/>
                </a:solidFill>
                <a:latin typeface="微软雅黑" panose="020b0503020204020204" pitchFamily="34" charset="-122"/>
                <a:ea typeface="微软雅黑" panose="020b0503020204020204" pitchFamily="34" charset="-122"/>
              </a:rPr>
              <a:t>雄鹰</a:t>
            </a:r>
            <a:r>
              <a:rPr lang="zh-CN" altLang="en-US" sz="2400">
                <a:latin typeface="微软雅黑" panose="020b0503020204020204" pitchFamily="34" charset="-122"/>
                <a:ea typeface="微软雅黑" panose="020b0503020204020204" pitchFamily="34" charset="-122"/>
              </a:rPr>
              <a:t>或</a:t>
            </a:r>
            <a:r>
              <a:rPr lang="zh-CN" altLang="en-US" sz="2400" b="1">
                <a:solidFill>
                  <a:srgbClr val="FF0000"/>
                </a:solidFill>
                <a:latin typeface="微软雅黑" panose="020b0503020204020204" pitchFamily="34" charset="-122"/>
                <a:ea typeface="微软雅黑" panose="020b0503020204020204" pitchFamily="34" charset="-122"/>
              </a:rPr>
              <a:t>雪豹</a:t>
            </a:r>
            <a:r>
              <a:rPr lang="zh-CN" altLang="en-US" sz="2400">
                <a:latin typeface="微软雅黑" panose="020b0503020204020204" pitchFamily="34" charset="-122"/>
                <a:ea typeface="微软雅黑" panose="020b0503020204020204" pitchFamily="34" charset="-122"/>
              </a:rPr>
              <a:t>与我为伍。</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777240" y="3865156"/>
            <a:ext cx="5318760" cy="2243050"/>
          </a:xfrm>
          <a:prstGeom prst="rect">
            <a:avLst/>
          </a:prstGeom>
          <a:solidFill>
            <a:schemeClr val="accent1">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rPr>
              <a:t>“雄鹰” “雪豹”的形象是作者理想中的精神、意志和心灵的象征，代表着一种真正强大、雄壮和坚韧。是英雄标榜、给人以奋进的力量。</a:t>
            </a:r>
            <a:endParaRPr lang="zh-CN" altLang="en-US" sz="24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8"/>
            </p:custDataLst>
          </p:nvPr>
        </p:nvPicPr>
        <p:blipFill>
          <a:blip r:embed="rId7"/>
          <a:stretch>
            <a:fillRect/>
          </a:stretch>
        </p:blipFill>
        <p:spPr>
          <a:xfrm>
            <a:off x="8082620" y="571500"/>
            <a:ext cx="3950970" cy="2757777"/>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custDataLst>
              <p:tags r:id="rId10"/>
            </p:custDataLst>
          </p:nvPr>
        </p:nvPicPr>
        <p:blipFill>
          <a:blip r:embed="rId9"/>
          <a:stretch>
            <a:fillRect/>
          </a:stretch>
        </p:blipFill>
        <p:spPr>
          <a:xfrm>
            <a:off x="7082790" y="3542352"/>
            <a:ext cx="4118610" cy="308895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38200" y="1825625"/>
            <a:ext cx="10515600" cy="4351338"/>
          </a:xfrm>
        </p:spPr>
        <p:txBody>
          <a:bodyPr/>
          <a:lstStyle/>
          <a:p>
            <a:endParaRPr lang="zh-CN" altLang="en-US" sz="3200">
              <a:latin typeface="迷你简南宫" panose="02010609000101010101" charset="-122"/>
              <a:ea typeface="迷你简南宫" panose="02010609000101010101" charset="-122"/>
            </a:endParaRPr>
          </a:p>
        </p:txBody>
      </p:sp>
      <p:sp>
        <p:nvSpPr>
          <p:cNvPr id="4" name="椭圆 3"/>
          <p:cNvSpPr/>
          <p:nvPr>
            <p:custDataLst>
              <p:tags r:id="rId4"/>
            </p:custDataLst>
          </p:nvPr>
        </p:nvSpPr>
        <p:spPr>
          <a:xfrm>
            <a:off x="1772285" y="1714500"/>
            <a:ext cx="894715" cy="10026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壹</a:t>
            </a:r>
            <a:endParaRPr lang="zh-CN" altLang="en-US" sz="3200"/>
          </a:p>
        </p:txBody>
      </p:sp>
      <p:sp>
        <p:nvSpPr>
          <p:cNvPr id="6" name="椭圆 5"/>
          <p:cNvSpPr/>
          <p:nvPr>
            <p:custDataLst>
              <p:tags r:id="rId5"/>
            </p:custDataLst>
          </p:nvPr>
        </p:nvSpPr>
        <p:spPr>
          <a:xfrm>
            <a:off x="4104005" y="1714500"/>
            <a:ext cx="894715" cy="10026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贰</a:t>
            </a:r>
            <a:endParaRPr lang="zh-CN" altLang="en-US" sz="3200"/>
          </a:p>
        </p:txBody>
      </p:sp>
      <p:sp>
        <p:nvSpPr>
          <p:cNvPr id="7" name="椭圆 6"/>
          <p:cNvSpPr/>
          <p:nvPr>
            <p:custDataLst>
              <p:tags r:id="rId6"/>
            </p:custDataLst>
          </p:nvPr>
        </p:nvSpPr>
        <p:spPr>
          <a:xfrm>
            <a:off x="6708775" y="1714500"/>
            <a:ext cx="894715" cy="10026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叁</a:t>
            </a:r>
            <a:endParaRPr lang="zh-CN" altLang="en-US" sz="3200"/>
          </a:p>
        </p:txBody>
      </p:sp>
      <p:sp>
        <p:nvSpPr>
          <p:cNvPr id="10" name="文本框 9"/>
          <p:cNvSpPr txBox="1"/>
          <p:nvPr>
            <p:custDataLst>
              <p:tags r:id="rId7"/>
            </p:custDataLst>
          </p:nvPr>
        </p:nvSpPr>
        <p:spPr>
          <a:xfrm>
            <a:off x="657225" y="496570"/>
            <a:ext cx="4505960" cy="645160"/>
          </a:xfrm>
          <a:prstGeom prst="rect">
            <a:avLst/>
          </a:prstGeom>
          <a:solidFill>
            <a:schemeClr val="accent2"/>
          </a:solidFill>
        </p:spPr>
        <p:txBody>
          <a:bodyPr wrap="square" rtlCol="0">
            <a:spAutoFit/>
          </a:bodyPr>
          <a:lstStyle/>
          <a:p>
            <a:r>
              <a:rPr lang="zh-CN" altLang="en-US" sz="3600" b="1">
                <a:latin typeface="方正粗圆简体" panose="03000509000000000000" charset="-122"/>
                <a:ea typeface="方正粗圆简体" panose="03000509000000000000" charset="-122"/>
              </a:rPr>
              <a:t>学习目标</a:t>
            </a:r>
            <a:endParaRPr lang="zh-CN" altLang="en-US" sz="3600" b="1">
              <a:latin typeface="方正粗圆简体" panose="03000509000000000000" charset="-122"/>
              <a:ea typeface="方正粗圆简体" panose="03000509000000000000" charset="-122"/>
            </a:endParaRPr>
          </a:p>
        </p:txBody>
      </p:sp>
      <p:sp>
        <p:nvSpPr>
          <p:cNvPr id="12" name="文本框 11"/>
          <p:cNvSpPr txBox="1"/>
          <p:nvPr>
            <p:custDataLst>
              <p:tags r:id="rId8"/>
            </p:custDataLst>
          </p:nvPr>
        </p:nvSpPr>
        <p:spPr>
          <a:xfrm>
            <a:off x="1389380" y="3067050"/>
            <a:ext cx="1659890" cy="3406775"/>
          </a:xfrm>
          <a:prstGeom prst="rect">
            <a:avLst/>
          </a:prstGeom>
          <a:noFill/>
        </p:spPr>
        <p:txBody>
          <a:bodyPr vert="eaVert" wrap="square" rtlCol="0">
            <a:spAutoFit/>
          </a:bodyPr>
          <a:lstStyle/>
          <a:p>
            <a:r>
              <a:rPr lang="zh-CN" altLang="en-US" sz="3200">
                <a:latin typeface="迷你简南宫" panose="02010609000101010101" charset="-122"/>
                <a:ea typeface="迷你简南宫" panose="02010609000101010101" charset="-122"/>
              </a:rPr>
              <a:t>有感情地朗读，理解并赏析诗中意象作用</a:t>
            </a:r>
            <a:endParaRPr lang="zh-CN" altLang="en-US" sz="3200">
              <a:latin typeface="迷你简南宫" panose="02010609000101010101" charset="-122"/>
              <a:ea typeface="迷你简南宫" panose="02010609000101010101" charset="-122"/>
            </a:endParaRPr>
          </a:p>
        </p:txBody>
      </p:sp>
      <p:sp>
        <p:nvSpPr>
          <p:cNvPr id="13" name="文本框 12"/>
          <p:cNvSpPr txBox="1"/>
          <p:nvPr>
            <p:custDataLst>
              <p:tags r:id="rId9"/>
            </p:custDataLst>
          </p:nvPr>
        </p:nvSpPr>
        <p:spPr>
          <a:xfrm>
            <a:off x="6428105" y="3067050"/>
            <a:ext cx="1659890" cy="3513455"/>
          </a:xfrm>
          <a:prstGeom prst="rect">
            <a:avLst/>
          </a:prstGeom>
          <a:noFill/>
        </p:spPr>
        <p:txBody>
          <a:bodyPr vert="eaVert" wrap="square" rtlCol="0">
            <a:spAutoFit/>
          </a:bodyPr>
          <a:lstStyle/>
          <a:p>
            <a:r>
              <a:rPr lang="zh-CN" altLang="en-US" sz="3200">
                <a:latin typeface="迷你简南宫" panose="02010609000101010101" charset="-122"/>
                <a:ea typeface="迷你简南宫" panose="02010609000101010101" charset="-122"/>
              </a:rPr>
              <a:t>感受诗歌蕴含的勇敢无畏、热爱自然、热爱生命的情感。</a:t>
            </a:r>
            <a:endParaRPr lang="zh-CN" altLang="en-US" sz="3200">
              <a:latin typeface="迷你简南宫" panose="02010609000101010101" charset="-122"/>
              <a:ea typeface="迷你简南宫" panose="02010609000101010101" charset="-122"/>
            </a:endParaRPr>
          </a:p>
        </p:txBody>
      </p:sp>
      <p:sp>
        <p:nvSpPr>
          <p:cNvPr id="14" name="文本框 13"/>
          <p:cNvSpPr txBox="1"/>
          <p:nvPr>
            <p:custDataLst>
              <p:tags r:id="rId10"/>
            </p:custDataLst>
          </p:nvPr>
        </p:nvSpPr>
        <p:spPr>
          <a:xfrm>
            <a:off x="4323715" y="3067050"/>
            <a:ext cx="675005" cy="3352165"/>
          </a:xfrm>
          <a:prstGeom prst="rect">
            <a:avLst/>
          </a:prstGeom>
          <a:noFill/>
        </p:spPr>
        <p:txBody>
          <a:bodyPr vert="eaVert" wrap="square" rtlCol="0">
            <a:spAutoFit/>
          </a:bodyPr>
          <a:lstStyle/>
          <a:p>
            <a:r>
              <a:rPr lang="zh-CN" altLang="en-US" sz="3200">
                <a:latin typeface="迷你简南宫" panose="02010609000101010101" charset="-122"/>
                <a:ea typeface="迷你简南宫" panose="02010609000101010101" charset="-122"/>
              </a:rPr>
              <a:t>象征的手法的运用</a:t>
            </a:r>
            <a:endParaRPr lang="zh-CN" altLang="en-US" sz="3200">
              <a:latin typeface="迷你简南宫" panose="02010609000101010101" charset="-122"/>
              <a:ea typeface="迷你简南宫" panose="02010609000101010101" charset="-122"/>
            </a:endParaRPr>
          </a:p>
        </p:txBody>
      </p:sp>
      <p:pic>
        <p:nvPicPr>
          <p:cNvPr id="100" name="图片 99"/>
          <p:cNvPicPr/>
          <p:nvPr>
            <p:custDataLst>
              <p:tags r:id="rId13"/>
            </p:custDataLst>
          </p:nvPr>
        </p:nvPicPr>
        <p:blipFill>
          <a:blip r:embed="rId12" r:link="rId11"/>
          <a:stretch>
            <a:fillRect/>
          </a:stretch>
        </p:blipFill>
        <p:spPr>
          <a:xfrm>
            <a:off x="8646160" y="1141095"/>
            <a:ext cx="3429635" cy="5349875"/>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深入探究：关于诗歌意象</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651402" y="1154147"/>
            <a:ext cx="2595218" cy="760657"/>
          </a:xfrm>
          <a:prstGeom prst="rect">
            <a:avLst/>
          </a:prstGeom>
          <a:noFill/>
        </p:spPr>
        <p:txBody>
          <a:bodyPr vert="horz" wrap="square" rtlCol="0">
            <a:spAutoFit/>
          </a:bodyPr>
          <a:lstStyle/>
          <a:p>
            <a:pPr>
              <a:lnSpc>
                <a:spcPct val="150000"/>
              </a:lnSpc>
            </a:pPr>
            <a:r>
              <a:rPr lang="zh-CN" altLang="en-US" sz="3200" b="1">
                <a:solidFill>
                  <a:srgbClr val="C00000"/>
                </a:solidFill>
                <a:latin typeface="华文楷体" panose="02010600040101010101" charset="-122"/>
                <a:ea typeface="华文楷体" panose="02010600040101010101" charset="-122"/>
                <a:cs typeface="华文楷体" panose="02010600040101010101" charset="-122"/>
              </a:rPr>
              <a:t>蜘蛛</a:t>
            </a:r>
            <a:endParaRPr lang="zh-CN" altLang="en-US" sz="2400">
              <a:solidFill>
                <a:prstClr val="black"/>
              </a:solidFill>
              <a:latin typeface="华文楷体" panose="02010600040101010101" charset="-122"/>
              <a:ea typeface="华文楷体" panose="02010600040101010101" charset="-122"/>
              <a:cs typeface="华文楷体" panose="02010600040101010101" charset="-122"/>
            </a:endParaRPr>
          </a:p>
        </p:txBody>
      </p:sp>
      <p:sp>
        <p:nvSpPr>
          <p:cNvPr id="14" name="文本框 13"/>
          <p:cNvSpPr txBox="1"/>
          <p:nvPr>
            <p:custDataLst>
              <p:tags r:id="rId5"/>
            </p:custDataLst>
          </p:nvPr>
        </p:nvSpPr>
        <p:spPr>
          <a:xfrm>
            <a:off x="1196340" y="2230751"/>
            <a:ext cx="10492740" cy="461665"/>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但有一只小得可怜的</a:t>
            </a:r>
            <a:r>
              <a:rPr lang="zh-CN" altLang="en-US" sz="2400" b="1">
                <a:solidFill>
                  <a:srgbClr val="FF0000"/>
                </a:solidFill>
                <a:latin typeface="微软雅黑" panose="020b0503020204020204" pitchFamily="34" charset="-122"/>
                <a:ea typeface="微软雅黑" panose="020b0503020204020204" pitchFamily="34" charset="-122"/>
              </a:rPr>
              <a:t>蜘蛛</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与我一同默享着这大自然赐予的</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快慰。</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636270" y="3429000"/>
            <a:ext cx="5806440" cy="1689052"/>
          </a:xfrm>
          <a:prstGeom prst="rect">
            <a:avLst/>
          </a:prstGeom>
          <a:solidFill>
            <a:schemeClr val="accent2">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rPr>
              <a:t>“蜘蛛” 则是作者现实状态的写照，是他“囚徒”身份的一种反映。同时也暗喻那些虽然渺小、但不失刚毅之志的无名英雄。</a:t>
            </a:r>
            <a:endParaRPr lang="zh-CN" altLang="en-US" sz="24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8"/>
            </p:custDataLst>
          </p:nvPr>
        </p:nvPicPr>
        <p:blipFill>
          <a:blip r:embed="rId7"/>
          <a:stretch>
            <a:fillRect/>
          </a:stretch>
        </p:blipFill>
        <p:spPr>
          <a:xfrm>
            <a:off x="7490460" y="2857500"/>
            <a:ext cx="3779520" cy="377952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68960" y="0"/>
            <a:ext cx="10515600" cy="1325563"/>
          </a:xfrm>
          <a:solidFill>
            <a:schemeClr val="accent2"/>
          </a:solidFill>
        </p:spPr>
        <p:txBody>
          <a:bodyPr>
            <a:normAutofit/>
          </a:bodyPr>
          <a:lstStyle/>
          <a:p>
            <a:r>
              <a:rPr lang="zh-CN" altLang="en-US" sz="3110">
                <a:latin typeface="迷你简南宫" panose="02010609000101010101" charset="-122"/>
                <a:ea typeface="迷你简南宫" panose="02010609000101010101" charset="-122"/>
                <a:cs typeface="迷你简南宫" panose="02010609000101010101" charset="-122"/>
              </a:rPr>
              <a:t>《峨日朵雪峰之侧》中诗人突然给出一个“特写镜头”，即“但有一只小得可怜的蜘蛛”。这只蜘蛛有何内涵？ </a:t>
            </a:r>
            <a:endParaRPr lang="zh-CN" altLang="en-US" sz="3110">
              <a:latin typeface="迷你简南宫" panose="02010609000101010101" charset="-122"/>
              <a:ea typeface="迷你简南宫" panose="02010609000101010101" charset="-122"/>
              <a:cs typeface="迷你简南宫" panose="02010609000101010101" charset="-122"/>
            </a:endParaRPr>
          </a:p>
        </p:txBody>
      </p:sp>
      <p:sp>
        <p:nvSpPr>
          <p:cNvPr id="3" name="内容占位符 2"/>
          <p:cNvSpPr>
            <a:spLocks noGrp="1"/>
          </p:cNvSpPr>
          <p:nvPr>
            <p:ph idx="1"/>
            <p:custDataLst>
              <p:tags r:id="rId4"/>
            </p:custDataLst>
          </p:nvPr>
        </p:nvSpPr>
        <p:spPr>
          <a:xfrm>
            <a:off x="655320" y="1556385"/>
            <a:ext cx="11043285" cy="4620895"/>
          </a:xfrm>
        </p:spPr>
        <p:txBody>
          <a:bodyPr>
            <a:normAutofit fontScale="80000"/>
          </a:bodyPr>
          <a:lstStyle/>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①诗歌第一节重点写征服自然的困难与危险,第二节写脱离险境后,诗人体会到征服自然的成就感,因此渴望与雄鹰、雪豹这些征服自然的勇者为伍。</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但小蜘蛛的出现,使前一诗节的辉煌壮丽不流于虚矫浮饰,使之凝定在一个谦卑而坚毅的高度之上,诗人也由此领悟到:在大自然面前众生是平等的,个体生命在“默享着这大自然赐予的快慰”之时,是没有大小之分的。 </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②与前一诗节的宏阔与“嚣鸣”相对照,“可怜”与“默享”两个词甚具分量。它们对生命的热爱、对生命力的赞颂,全由这只小小的蜘蛛得到表露。很多时候,不起眼的细小意象比司空见惯的“波澜壮阔”更有力量。 </a:t>
            </a:r>
            <a:endParaRPr lang="zh-CN" altLang="en-US">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11505" y="224790"/>
            <a:ext cx="10515600" cy="1325563"/>
          </a:xfrm>
        </p:spPr>
        <p:txBody>
          <a:bodyPr/>
          <a:lstStyle/>
          <a:p>
            <a:r>
              <a:rPr lang="zh-CN" altLang="en-US" sz="3600">
                <a:latin typeface="迷你简南宫" panose="02010609000101010101" charset="-122"/>
                <a:ea typeface="迷你简南宫" panose="02010609000101010101" charset="-122"/>
              </a:rPr>
              <a:t>小结</a:t>
            </a:r>
            <a:endParaRPr lang="zh-CN" altLang="en-US" sz="3600">
              <a:latin typeface="迷你简南宫" panose="02010609000101010101" charset="-122"/>
              <a:ea typeface="迷你简南宫" panose="02010609000101010101" charset="-122"/>
            </a:endParaRPr>
          </a:p>
        </p:txBody>
      </p:sp>
      <p:sp>
        <p:nvSpPr>
          <p:cNvPr id="3" name="内容占位符 2"/>
          <p:cNvSpPr>
            <a:spLocks noGrp="1"/>
          </p:cNvSpPr>
          <p:nvPr>
            <p:ph idx="1"/>
            <p:custDataLst>
              <p:tags r:id="rId4"/>
            </p:custDataLst>
          </p:nvPr>
        </p:nvSpPr>
        <p:spPr/>
        <p:txBody>
          <a:bodyPr/>
          <a:lstStyle/>
          <a:p>
            <a:pPr fontAlgn="auto">
              <a:lnSpc>
                <a:spcPct val="150000"/>
              </a:lnSpc>
            </a:pPr>
            <a:r>
              <a:rPr lang="zh-CN" altLang="en-US">
                <a:latin typeface="方正北魏楷书简体" panose="03000509000000000000" charset="-122"/>
                <a:ea typeface="方正北魏楷书简体" panose="03000509000000000000" charset="-122"/>
              </a:rPr>
              <a:t>在这首诗中，诗人为我们塑造了众多审美意象，有太阳俄日多之雪巨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endParaRPr lang="zh-CN" altLang="en-US">
              <a:latin typeface="方正北魏楷书简体" panose="03000509000000000000" charset="-122"/>
              <a:ea typeface="方正北魏楷书简体" panose="03000509000000000000"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718185" y="376555"/>
            <a:ext cx="10435590" cy="1032510"/>
          </a:xfrm>
          <a:solidFill>
            <a:schemeClr val="accent1">
              <a:lumMod val="75000"/>
            </a:schemeClr>
          </a:solidFill>
        </p:spPr>
        <p:txBody>
          <a:bodyPr>
            <a:normAutofit fontScale="90000"/>
          </a:bodyPr>
          <a:lstStyle/>
          <a:p>
            <a:r>
              <a:rPr lang="zh-CN" altLang="en-US" sz="3600" b="1">
                <a:solidFill>
                  <a:schemeClr val="bg1"/>
                </a:solidFill>
                <a:latin typeface="迷你简南宫" panose="02010609000101010101" charset="-122"/>
                <a:ea typeface="迷你简南宫" panose="02010609000101010101" charset="-122"/>
              </a:rPr>
              <a:t>观照诗人境况，联系时代背景，结合诗句，谈谈你对此诗内容主旨的理解。</a:t>
            </a:r>
            <a:endParaRPr lang="zh-CN" altLang="en-US" sz="3600" b="1">
              <a:solidFill>
                <a:schemeClr val="bg1"/>
              </a:solidFill>
              <a:latin typeface="迷你简南宫" panose="02010609000101010101" charset="-122"/>
              <a:ea typeface="迷你简南宫" panose="02010609000101010101" charset="-122"/>
            </a:endParaRPr>
          </a:p>
        </p:txBody>
      </p:sp>
      <p:sp>
        <p:nvSpPr>
          <p:cNvPr id="6" name="文本框 5"/>
          <p:cNvSpPr txBox="1"/>
          <p:nvPr>
            <p:custDataLst>
              <p:tags r:id="rId4"/>
            </p:custDataLst>
          </p:nvPr>
        </p:nvSpPr>
        <p:spPr>
          <a:xfrm>
            <a:off x="562610" y="1769745"/>
            <a:ext cx="11066780" cy="4896485"/>
          </a:xfrm>
          <a:prstGeom prst="rect">
            <a:avLst/>
          </a:prstGeom>
          <a:solidFill>
            <a:schemeClr val="accent1">
              <a:lumMod val="20000"/>
              <a:lumOff val="80000"/>
            </a:schemeClr>
          </a:solidFill>
        </p:spPr>
        <p:txBody>
          <a:bodyPr wrap="square">
            <a:spAutoFit/>
          </a:bodyPr>
          <a:lstStyle/>
          <a:p>
            <a:pPr>
              <a:lnSpc>
                <a:spcPct val="120000"/>
              </a:lnSpc>
              <a:spcAft>
                <a:spcPts val="1200"/>
              </a:spcAft>
            </a:pPr>
            <a:r>
              <a:rPr lang="zh-CN" altLang="en-US" sz="2800">
                <a:latin typeface="汉仪中隶书简" panose="02010609000101010101" charset="-122"/>
                <a:ea typeface="汉仪中隶书简" panose="02010609000101010101" charset="-122"/>
                <a:cs typeface="汉仪中隶书简" panose="02010609000101010101" charset="-122"/>
              </a:rPr>
              <a:t>这首诗表现的是孤绝之境的超越：昌耀是一个孤独的诗人，他自始自终有着一种震动人心的忧郁和伤感，而隐藏在这背后的是诗人对生命本真与尊严的追寻和捍卫。</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在这首诗中诗人似乎是一个冷静的旁观者，又似乎是一个积极的生命体验者，他在这首诗中开始他的征服之旅，继而完成旅途，继而完成了自我超越。</a:t>
            </a:r>
            <a:endPar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endParaRPr>
          </a:p>
          <a:p>
            <a:pPr>
              <a:lnSpc>
                <a:spcPct val="120000"/>
              </a:lnSpc>
            </a:pPr>
            <a:r>
              <a:rPr lang="zh-CN" altLang="en-US" sz="2800">
                <a:latin typeface="汉仪中隶书简" panose="02010609000101010101" charset="-122"/>
                <a:ea typeface="汉仪中隶书简" panose="02010609000101010101" charset="-122"/>
                <a:cs typeface="汉仪中隶书简" panose="02010609000101010101" charset="-122"/>
              </a:rPr>
              <a:t>联系写作背景，昌耀并没有与那个时代一同“滑坡”，而是在峨日朵雪峰之侧占稳了自己的高度。这是生命意志和生命强力的伟岸展示，呈示在这种高度的生命必定是强健和雄壮者的生命，定格在这种险峰的姿态必定是胜利者的姿态</a:t>
            </a:r>
            <a:r>
              <a:rPr lang="en-US" altLang="zh-CN" sz="2800">
                <a:latin typeface="汉仪中隶书简" panose="02010609000101010101" charset="-122"/>
                <a:ea typeface="汉仪中隶书简" panose="02010609000101010101" charset="-122"/>
                <a:cs typeface="汉仪中隶书简" panose="02010609000101010101" charset="-122"/>
              </a:rPr>
              <a:t>!</a:t>
            </a:r>
            <a:endParaRPr lang="en-US" altLang="zh-CN" sz="2800">
              <a:latin typeface="汉仪中隶书简" panose="02010609000101010101" charset="-122"/>
              <a:ea typeface="汉仪中隶书简" panose="02010609000101010101" charset="-122"/>
              <a:cs typeface="汉仪中隶书简" panose="02010609000101010101"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586105" y="2733040"/>
            <a:ext cx="3154045" cy="697865"/>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审美的读</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3740150" y="151765"/>
            <a:ext cx="7920990" cy="6554470"/>
          </a:xfrm>
          <a:prstGeom prst="rect">
            <a:avLst/>
          </a:prstGeom>
          <a:noFill/>
        </p:spPr>
        <p:txBody>
          <a:bodyPr vert="horz" wrap="square" rtlCol="0">
            <a:spAutoFit/>
          </a:bodyPr>
          <a:lstStyle/>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这是我此刻仅能征服的高度了：</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我小心地探出前额，</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惊异于薄壁那边</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朝向峨日朵之雪彷徨许久的太阳</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正决然跃入一片引力无穷的</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山海。石砾不时滑坡，</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引动棕色深渊自上而下的一派嚣鸣，</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像军旅远去的喊杀声。</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我的指关节铆钉一样楔入巨石的罅隙</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血滴，从撕裂的千层掌鞋底渗出。</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呵，真渴望有一只雄鹰或雪豹与我为伍。</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在锈蚀的岩壁；</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但有一只小得可怜的蜘蛛</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与我一同默享着这大自然赐予的</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fontAlgn="auto">
              <a:lnSpc>
                <a:spcPct val="100000"/>
              </a:lnSpc>
              <a:defRPr/>
            </a:pPr>
            <a:r>
              <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rPr>
              <a:t>快慰。</a:t>
            </a:r>
            <a:endParaRPr lang="zh-CN" altLang="en-US" sz="280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sym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诗歌的艺术特色</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906780" y="1408331"/>
            <a:ext cx="10309860" cy="1384353"/>
          </a:xfrm>
          <a:prstGeom prst="rect">
            <a:avLst/>
          </a:prstGeom>
          <a:solidFill>
            <a:schemeClr val="accent1">
              <a:lumMod val="20000"/>
              <a:lumOff val="80000"/>
            </a:schemeClr>
          </a:solidFill>
        </p:spPr>
        <p:txBody>
          <a:bodyPr wrap="square" rtlCol="0">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stStyle>
          <a:p>
            <a:r>
              <a:rPr lang="zh-CN" altLang="en-US" sz="2400" b="1">
                <a:solidFill>
                  <a:srgbClr val="FF0000"/>
                </a:solidFill>
              </a:rPr>
              <a:t>①视听合一：</a:t>
            </a:r>
            <a:r>
              <a:rPr lang="zh-CN" altLang="en-US" sz="2400"/>
              <a:t>视觉</a:t>
            </a:r>
            <a:r>
              <a:rPr lang="en-US" altLang="zh-CN" sz="2400"/>
              <a:t>——</a:t>
            </a:r>
            <a:r>
              <a:rPr lang="zh-CN" altLang="en-US" sz="2400"/>
              <a:t>“我”吃惊地看到一派壮丽的雪峰落日景象</a:t>
            </a:r>
            <a:r>
              <a:rPr lang="en-US" altLang="zh-CN" sz="2400"/>
              <a:t>;</a:t>
            </a:r>
            <a:r>
              <a:rPr lang="zh-CN" altLang="en-US" sz="2400"/>
              <a:t>听觉形象</a:t>
            </a:r>
            <a:r>
              <a:rPr lang="en-US" altLang="zh-CN" sz="2400"/>
              <a:t>——</a:t>
            </a:r>
            <a:r>
              <a:rPr lang="zh-CN" altLang="en-US" sz="2400"/>
              <a:t>滑坡的石砾引动深渊的器鸣，如军旅的杀声渐远而去。视听合一，表明“我“在这个高度上的坚持决非易事。</a:t>
            </a:r>
            <a:endParaRPr lang="zh-CN" altLang="en-US" sz="2400"/>
          </a:p>
        </p:txBody>
      </p:sp>
      <p:sp>
        <p:nvSpPr>
          <p:cNvPr id="7" name="文本框 6"/>
          <p:cNvSpPr txBox="1"/>
          <p:nvPr>
            <p:custDataLst>
              <p:tags r:id="rId5"/>
            </p:custDataLst>
          </p:nvPr>
        </p:nvSpPr>
        <p:spPr>
          <a:xfrm>
            <a:off x="872490" y="3362815"/>
            <a:ext cx="10378440" cy="3157146"/>
          </a:xfrm>
          <a:prstGeom prst="rect">
            <a:avLst/>
          </a:prstGeom>
          <a:solidFill>
            <a:schemeClr val="accent2">
              <a:lumMod val="20000"/>
              <a:lumOff val="80000"/>
            </a:schemeClr>
          </a:solidFill>
        </p:spPr>
        <p:txBody>
          <a:bodyPr wrap="square">
            <a:spAutoFit/>
          </a:bodyPr>
          <a:lstStyle/>
          <a:p>
            <a:pPr>
              <a:lnSpc>
                <a:spcPct val="120000"/>
              </a:lnSpc>
            </a:pPr>
            <a:r>
              <a:rPr lang="zh-CN" altLang="en-US" sz="2400" b="1">
                <a:solidFill>
                  <a:srgbClr val="FF0000"/>
                </a:solidFill>
                <a:latin typeface="微软雅黑" panose="020b0503020204020204" pitchFamily="34" charset="-122"/>
                <a:ea typeface="微软雅黑" panose="020b0503020204020204" pitchFamily="34" charset="-122"/>
              </a:rPr>
              <a:t>②强烈的对比：</a:t>
            </a:r>
            <a:r>
              <a:rPr lang="zh-CN" altLang="en-US" sz="2400">
                <a:latin typeface="微软雅黑" panose="020b0503020204020204" pitchFamily="34" charset="-122"/>
                <a:ea typeface="微软雅黑" panose="020b0503020204020204" pitchFamily="34" charset="-122"/>
              </a:rPr>
              <a:t>两组意象形成鲜明而浓烈的对比</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强大和弱小、光明与幽暗、热闹与沉寂、高拔与低矮。在峨日朵雪峰之侧坚守住高度的不是强大的雄鹰或雪豹</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而是弱小得可怜的蜘蛛</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光明的太阳不过是虚妄的神明和幻象的真理的别称，堆砌的石砾不过是狂热的信念、迷信的追求、廉价的乐观的代号，而它们正在跃入幽暗却引力无穷的山海，正在滑向棕色的深渊</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一派嚣鸣的、象军旅的喊杀声的，原来是在“滑坡”，是在“远去”，而接纳和归结它们的恰恰是沉寂和冷静。</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8410" y="14037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诗歌的艺术特色</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1158240" y="1668441"/>
            <a:ext cx="10172700" cy="1827552"/>
          </a:xfrm>
          <a:prstGeom prst="rect">
            <a:avLst/>
          </a:prstGeom>
          <a:solidFill>
            <a:schemeClr val="accent1">
              <a:lumMod val="20000"/>
              <a:lumOff val="80000"/>
            </a:schemeClr>
          </a:solidFill>
        </p:spPr>
        <p:txBody>
          <a:bodyPr wrap="square" rtlCol="0">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stStyle>
          <a:p>
            <a:r>
              <a:rPr lang="zh-CN" altLang="en-US" sz="2400" b="1">
                <a:solidFill>
                  <a:srgbClr val="FF0000"/>
                </a:solidFill>
              </a:rPr>
              <a:t>③象征手法，</a:t>
            </a:r>
            <a:r>
              <a:rPr lang="zh-CN" altLang="en-US" sz="2400"/>
              <a:t>如“太阳”、“山海”、“雪豹”、“雄鹰”、“蜘蛛”等意象，均有非常强烈的象征色彩，它们将“光明”、“黑暗”、“力量”等较为抽象的精神品质转化为具体的可以感知的日常形象，赋予本篇诗歌以深意，也给读者留下思考的空间</a:t>
            </a:r>
            <a:endParaRPr lang="zh-CN" altLang="en-US" sz="2400"/>
          </a:p>
        </p:txBody>
      </p:sp>
      <p:sp>
        <p:nvSpPr>
          <p:cNvPr id="4" name="文本框 3"/>
          <p:cNvSpPr txBox="1"/>
          <p:nvPr>
            <p:custDataLst>
              <p:tags r:id="rId5"/>
            </p:custDataLst>
          </p:nvPr>
        </p:nvSpPr>
        <p:spPr>
          <a:xfrm>
            <a:off x="1158240" y="4275783"/>
            <a:ext cx="10172700" cy="1384353"/>
          </a:xfrm>
          <a:prstGeom prst="rect">
            <a:avLst/>
          </a:prstGeom>
          <a:solidFill>
            <a:schemeClr val="accent3">
              <a:lumMod val="20000"/>
              <a:lumOff val="80000"/>
            </a:schemeClr>
          </a:solidFill>
        </p:spPr>
        <p:txBody>
          <a:bodyPr wrap="square">
            <a:spAutoFit/>
          </a:bodyPr>
          <a:lstStyle/>
          <a:p>
            <a:pPr>
              <a:lnSpc>
                <a:spcPct val="120000"/>
              </a:lnSpc>
            </a:pPr>
            <a:r>
              <a:rPr lang="zh-CN" altLang="en-US" sz="2400" b="1">
                <a:solidFill>
                  <a:srgbClr val="FF0000"/>
                </a:solidFill>
                <a:latin typeface="微软雅黑" panose="020b0503020204020204" pitchFamily="34" charset="-122"/>
                <a:ea typeface="微软雅黑" panose="020b0503020204020204" pitchFamily="34" charset="-122"/>
              </a:rPr>
              <a:t>④特写镜头：</a:t>
            </a:r>
            <a:r>
              <a:rPr lang="zh-CN" altLang="en-US" sz="2400">
                <a:latin typeface="微软雅黑" panose="020b0503020204020204" pitchFamily="34" charset="-122"/>
                <a:ea typeface="微软雅黑" panose="020b0503020204020204" pitchFamily="34" charset="-122"/>
              </a:rPr>
              <a:t>一只小小的蜘蛛在岩壁上与“我“同在</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对生命的热爱、对生命力的赞颂，就是从这只小小的蜘蛛表露出来的。很多时候，不起眼的细小意象比司空见惯的“波澜壮阔“更有力量。</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标题 1"/>
          <p:cNvSpPr>
            <a:spLocks noGrp="1"/>
          </p:cNvSpPr>
          <p:nvPr>
            <p:ph type="title"/>
            <p:custDataLst>
              <p:tags r:id="rId3"/>
            </p:custDataLst>
          </p:nvPr>
        </p:nvSpPr>
        <p:spPr/>
        <p:txBody>
          <a:bodyPr>
            <a:no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sz="3600" b="1">
                <a:solidFill>
                  <a:srgbClr val="FF0000"/>
                </a:solidFill>
              </a:rPr>
              <a:t>如果我们不幸身处孤绝之境，应该怎么做？</a:t>
            </a:r>
            <a:endParaRPr lang="zh-CN" altLang="en-US" sz="3600" b="1">
              <a:solidFill>
                <a:srgbClr val="FF0000"/>
              </a:solidFill>
            </a:endParaRPr>
          </a:p>
        </p:txBody>
      </p:sp>
      <p:pic>
        <p:nvPicPr>
          <p:cNvPr id="6" name="内容占位符 5" descr="图片10"/>
          <p:cNvPicPr>
            <a:picLocks noGrp="1" noChangeAspect="1"/>
          </p:cNvPicPr>
          <p:nvPr>
            <p:ph idx="1"/>
            <p:custDataLst>
              <p:tags r:id="rId5"/>
            </p:custDataLst>
          </p:nvPr>
        </p:nvPicPr>
        <p:blipFill>
          <a:blip r:embed="rId4"/>
          <a:stretch>
            <a:fillRect/>
          </a:stretch>
        </p:blipFill>
        <p:spPr>
          <a:xfrm>
            <a:off x="1335314" y="1538513"/>
            <a:ext cx="9085943" cy="5196115"/>
          </a:xfrm>
          <a:prstGeom prst="rect">
            <a:avLst/>
          </a:prstGeom>
        </p:spPr>
      </p:pic>
      <p:pic>
        <p:nvPicPr>
          <p:cNvPr id="7" name="New picture"/>
          <p:cNvPicPr/>
          <p:nvPr>
            <p:custDataLst>
              <p:tags r:id="rId7"/>
            </p:custDataLst>
          </p:nvPr>
        </p:nvPicPr>
        <p:blipFill>
          <a:blip r:embed="rId6"/>
          <a:stretch>
            <a:fillRect/>
          </a:stretch>
        </p:blipFill>
        <p:spPr>
          <a:xfrm>
            <a:off x="11303000" y="10375900"/>
            <a:ext cx="330200" cy="241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314" name="任意多边形 7"/>
          <p:cNvSpPr/>
          <p:nvPr>
            <p:custDataLst>
              <p:tags r:id="rId4"/>
            </p:custDataLst>
          </p:nvPr>
        </p:nvSpPr>
        <p:spPr>
          <a:xfrm rot="5400000">
            <a:off x="-2200275" y="2200275"/>
            <a:ext cx="6858000" cy="2455863"/>
          </a:xfrm>
          <a:blipFill rotWithShape="1">
            <a:blip r:embed="rId5"/>
            <a:stretch>
              <a:fillRect/>
            </a:stretch>
          </a:blipFill>
          <a:ln w="12700">
            <a:noFill/>
          </a:ln>
        </p:spPr>
        <p:txBody>
          <a:bodyPr/>
          <a:lstStyle/>
          <a:p>
            <a:endParaRPr lang="zh-CN" altLang="en-US"/>
          </a:p>
        </p:txBody>
      </p:sp>
      <p:sp>
        <p:nvSpPr>
          <p:cNvPr id="13315" name="等腰三角形 9"/>
          <p:cNvSpPr/>
          <p:nvPr>
            <p:custDataLst>
              <p:tags r:id="rId6"/>
            </p:custDataLst>
          </p:nvPr>
        </p:nvSpPr>
        <p:spPr>
          <a:xfrm rot="5400000">
            <a:off x="-1657350" y="2493963"/>
            <a:ext cx="5184775" cy="1870075"/>
          </a:xfrm>
          <a:prstGeom prst="triangle">
            <a:avLst>
              <a:gd name="adj" fmla="val 50000"/>
            </a:avLst>
          </a:prstGeom>
          <a:solidFill>
            <a:srgbClr val="2C3B38"/>
          </a:solidFill>
          <a:ln w="12700" cap="flat" cmpd="sng">
            <a:solidFill>
              <a:srgbClr val="2C3B38"/>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sp>
        <p:nvSpPr>
          <p:cNvPr id="13316" name="文本框 10"/>
          <p:cNvSpPr/>
          <p:nvPr>
            <p:custDataLst>
              <p:tags r:id="rId7"/>
            </p:custDataLst>
          </p:nvPr>
        </p:nvSpPr>
        <p:spPr>
          <a:xfrm>
            <a:off x="0" y="2063750"/>
            <a:ext cx="1377950" cy="2308225"/>
          </a:xfrm>
          <a:prstGeom prst="rect">
            <a:avLst/>
          </a:prstGeom>
          <a:noFill/>
          <a:ln w="9525">
            <a:noFill/>
          </a:ln>
        </p:spPr>
        <p:txBody>
          <a:bodyPr>
            <a:spAutoFit/>
          </a:bodyPr>
          <a:lstStyle/>
          <a:p>
            <a:r>
              <a:rPr lang="zh-CN" altLang="en-US" sz="7200" b="1">
                <a:solidFill>
                  <a:schemeClr val="bg1"/>
                </a:solidFill>
                <a:latin typeface="Adobe 仿宋 Std R" pitchFamily="18" charset="-122"/>
                <a:ea typeface="Adobe 仿宋 Std R" pitchFamily="18" charset="-122"/>
              </a:rPr>
              <a:t>攀</a:t>
            </a:r>
            <a:endParaRPr lang="en-US" altLang="zh-CN" sz="7200" b="1">
              <a:solidFill>
                <a:schemeClr val="bg1"/>
              </a:solidFill>
              <a:latin typeface="Adobe 仿宋 Std R" pitchFamily="18" charset="-122"/>
              <a:ea typeface="Adobe 仿宋 Std R" pitchFamily="18" charset="-122"/>
            </a:endParaRPr>
          </a:p>
          <a:p>
            <a:r>
              <a:rPr lang="zh-CN" altLang="en-US" sz="7200" b="1">
                <a:solidFill>
                  <a:schemeClr val="bg1"/>
                </a:solidFill>
                <a:latin typeface="Adobe 仿宋 Std R" pitchFamily="18" charset="-122"/>
                <a:ea typeface="Adobe 仿宋 Std R" pitchFamily="18" charset="-122"/>
              </a:rPr>
              <a:t>登</a:t>
            </a:r>
            <a:endParaRPr lang="zh-CN" altLang="en-US" sz="7200" b="1">
              <a:solidFill>
                <a:schemeClr val="bg1"/>
              </a:solidFill>
              <a:latin typeface="Adobe 仿宋 Std R" pitchFamily="18" charset="-122"/>
              <a:ea typeface="Adobe 仿宋 Std R" pitchFamily="18" charset="-122"/>
            </a:endParaRPr>
          </a:p>
        </p:txBody>
      </p:sp>
      <p:sp>
        <p:nvSpPr>
          <p:cNvPr id="13317" name="矩形 21"/>
          <p:cNvSpPr/>
          <p:nvPr>
            <p:custDataLst>
              <p:tags r:id="rId8"/>
            </p:custDataLst>
          </p:nvPr>
        </p:nvSpPr>
        <p:spPr>
          <a:xfrm>
            <a:off x="1203643" y="836930"/>
            <a:ext cx="7837487" cy="923925"/>
          </a:xfrm>
          <a:prstGeom prst="rect">
            <a:avLst/>
          </a:prstGeom>
          <a:noFill/>
          <a:ln w="9525">
            <a:noFill/>
          </a:ln>
        </p:spPr>
        <p:txBody>
          <a:bodyPr wrap="none" lIns="91440" tIns="45720" rIns="91440" bIns="45720">
            <a:spAutoFit/>
          </a:bodyPr>
          <a:lstStyle/>
          <a:p>
            <a:pPr algn="ctr" defTabSz="914400">
              <a:buClrTx/>
              <a:buSzTx/>
              <a:buFontTx/>
            </a:pPr>
            <a:r>
              <a:rPr lang="zh-CN" altLang="en-US" sz="5400" b="1">
                <a:effectLst>
                  <a:outerShdw blurRad="38100" dist="38100" dir="2700000">
                    <a:srgbClr val="C0C0C0"/>
                  </a:outerShdw>
                </a:effectLst>
              </a:rPr>
              <a:t>登山是一项怎样的运动？</a:t>
            </a:r>
            <a:endParaRPr lang="zh-CN" altLang="en-US" sz="5400" b="1">
              <a:effectLst>
                <a:outerShdw blurRad="38100" dist="38100" dir="2700000">
                  <a:srgbClr val="C0C0C0"/>
                </a:outerShdw>
              </a:effectLst>
            </a:endParaRPr>
          </a:p>
        </p:txBody>
      </p:sp>
      <p:sp>
        <p:nvSpPr>
          <p:cNvPr id="13318" name="矩形 22"/>
          <p:cNvSpPr/>
          <p:nvPr>
            <p:custDataLst>
              <p:tags r:id="rId9"/>
            </p:custDataLst>
          </p:nvPr>
        </p:nvSpPr>
        <p:spPr>
          <a:xfrm>
            <a:off x="1737043" y="2513648"/>
            <a:ext cx="6445250" cy="923925"/>
          </a:xfrm>
          <a:prstGeom prst="rect">
            <a:avLst/>
          </a:prstGeom>
          <a:noFill/>
          <a:ln w="9525">
            <a:noFill/>
          </a:ln>
        </p:spPr>
        <p:txBody>
          <a:bodyPr wrap="none" lIns="91440" tIns="45720" rIns="91440" bIns="45720">
            <a:spAutoFit/>
          </a:bodyPr>
          <a:lstStyle/>
          <a:p>
            <a:pPr algn="ctr" defTabSz="914400">
              <a:buClrTx/>
              <a:buSzTx/>
              <a:buFontTx/>
            </a:pPr>
            <a:r>
              <a:rPr lang="zh-CN" altLang="en-US" sz="5400" b="1">
                <a:effectLst>
                  <a:outerShdw blurRad="38100" dist="38100" dir="2700000">
                    <a:srgbClr val="C0C0C0"/>
                  </a:outerShdw>
                </a:effectLst>
              </a:rPr>
              <a:t>山上有怎样的风景？</a:t>
            </a:r>
            <a:endParaRPr lang="zh-CN" altLang="en-US" sz="5400" b="1">
              <a:effectLst>
                <a:outerShdw blurRad="38100" dist="38100" dir="2700000">
                  <a:srgbClr val="C0C0C0"/>
                </a:outerShdw>
              </a:effectLst>
            </a:endParaRPr>
          </a:p>
        </p:txBody>
      </p:sp>
      <p:sp>
        <p:nvSpPr>
          <p:cNvPr id="13319" name="矩形 23"/>
          <p:cNvSpPr/>
          <p:nvPr>
            <p:custDataLst>
              <p:tags r:id="rId10"/>
            </p:custDataLst>
          </p:nvPr>
        </p:nvSpPr>
        <p:spPr>
          <a:xfrm>
            <a:off x="1004253" y="4371658"/>
            <a:ext cx="9228137" cy="923925"/>
          </a:xfrm>
          <a:prstGeom prst="rect">
            <a:avLst/>
          </a:prstGeom>
          <a:noFill/>
          <a:ln w="9525">
            <a:noFill/>
          </a:ln>
        </p:spPr>
        <p:txBody>
          <a:bodyPr wrap="none" lIns="91440" tIns="45720" rIns="91440" bIns="45720">
            <a:spAutoFit/>
          </a:bodyPr>
          <a:lstStyle/>
          <a:p>
            <a:pPr algn="ctr" defTabSz="914400">
              <a:buClrTx/>
              <a:buSzTx/>
              <a:buFontTx/>
            </a:pPr>
            <a:r>
              <a:rPr lang="zh-CN" altLang="en-US" sz="5400" b="1">
                <a:effectLst>
                  <a:outerShdw blurRad="38100" dist="38100" dir="2700000">
                    <a:srgbClr val="C0C0C0"/>
                  </a:outerShdw>
                </a:effectLst>
              </a:rPr>
              <a:t>登顶后，又会有怎样的感受？</a:t>
            </a:r>
            <a:endParaRPr lang="zh-CN" altLang="en-US" sz="5400" b="1">
              <a:effectLst>
                <a:outerShdw blurRad="38100" dist="38100" dir="2700000">
                  <a:srgbClr val="C0C0C0"/>
                </a:outerShdw>
              </a:effectLst>
            </a:endParaRPr>
          </a:p>
        </p:txBody>
      </p:sp>
      <p:pic>
        <p:nvPicPr>
          <p:cNvPr id="101" name="图片 100"/>
          <p:cNvPicPr/>
          <p:nvPr>
            <p:custDataLst>
              <p:tags r:id="rId13"/>
            </p:custDataLst>
          </p:nvPr>
        </p:nvPicPr>
        <p:blipFill>
          <a:blip r:embed="rId12" r:link="rId11"/>
          <a:stretch>
            <a:fillRect/>
          </a:stretch>
        </p:blipFill>
        <p:spPr>
          <a:xfrm>
            <a:off x="9490710" y="306070"/>
            <a:ext cx="2700655" cy="655193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ppt_x</p:attrName>
                                        </p:attrNameLst>
                                      </p:cBhvr>
                                      <p:tavLst>
                                        <p:tav tm="0">
                                          <p:val>
                                            <p:strVal val="#ppt_x-.2"/>
                                          </p:val>
                                        </p:tav>
                                        <p:tav tm="100000">
                                          <p:val>
                                            <p:strVal val="#ppt_x"/>
                                          </p:val>
                                        </p:tav>
                                      </p:tavLst>
                                    </p:anim>
                                    <p:anim calcmode="lin" valueType="num">
                                      <p:cBhvr>
                                        <p:cTn id="8" dur="1000" fill="hold"/>
                                        <p:tgtEl>
                                          <p:spTgt spid="13314"/>
                                        </p:tgtEl>
                                        <p:attrNameLst>
                                          <p:attrName>ppt_y</p:attrName>
                                        </p:attrNameLst>
                                      </p:cBhvr>
                                      <p:tavLst>
                                        <p:tav tm="0">
                                          <p:val>
                                            <p:strVal val="#ppt_y"/>
                                          </p:val>
                                        </p:tav>
                                        <p:tav tm="100000">
                                          <p:val>
                                            <p:strVal val="#ppt_y"/>
                                          </p:val>
                                        </p:tav>
                                      </p:tavLst>
                                    </p:anim>
                                    <p:animEffect transition="in" filter="wipe(right)">
                                      <p:cBhvr>
                                        <p:cTn id="9" dur="1000"/>
                                        <p:tgtEl>
                                          <p:spTgt spid="1331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p:cTn id="12" dur="1000" fill="hold"/>
                                        <p:tgtEl>
                                          <p:spTgt spid="13316"/>
                                        </p:tgtEl>
                                        <p:attrNameLst>
                                          <p:attrName>ppt_x</p:attrName>
                                        </p:attrNameLst>
                                      </p:cBhvr>
                                      <p:tavLst>
                                        <p:tav tm="0">
                                          <p:val>
                                            <p:strVal val="#ppt_x-.2"/>
                                          </p:val>
                                        </p:tav>
                                        <p:tav tm="100000">
                                          <p:val>
                                            <p:strVal val="#ppt_x"/>
                                          </p:val>
                                        </p:tav>
                                      </p:tavLst>
                                    </p:anim>
                                    <p:anim calcmode="lin" valueType="num">
                                      <p:cBhvr>
                                        <p:cTn id="13" dur="1000" fill="hold"/>
                                        <p:tgtEl>
                                          <p:spTgt spid="13316"/>
                                        </p:tgtEl>
                                        <p:attrNameLst>
                                          <p:attrName>ppt_y</p:attrName>
                                        </p:attrNameLst>
                                      </p:cBhvr>
                                      <p:tavLst>
                                        <p:tav tm="0">
                                          <p:val>
                                            <p:strVal val="#ppt_y"/>
                                          </p:val>
                                        </p:tav>
                                        <p:tav tm="100000">
                                          <p:val>
                                            <p:strVal val="#ppt_y"/>
                                          </p:val>
                                        </p:tav>
                                      </p:tavLst>
                                    </p:anim>
                                    <p:animEffect transition="in" filter="wipe(right)">
                                      <p:cBhvr>
                                        <p:cTn id="14" dur="1000"/>
                                        <p:tgtEl>
                                          <p:spTgt spid="13316"/>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3317"/>
                                        </p:tgtEl>
                                        <p:attrNameLst>
                                          <p:attrName>style.visibility</p:attrName>
                                        </p:attrNameLst>
                                      </p:cBhvr>
                                      <p:to>
                                        <p:strVal val="visible"/>
                                      </p:to>
                                    </p:set>
                                    <p:animEffect transition="in" filter="wipe(down)">
                                      <p:cBhvr>
                                        <p:cTn id="19" dur="500"/>
                                        <p:tgtEl>
                                          <p:spTgt spid="13317"/>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13318"/>
                                        </p:tgtEl>
                                        <p:attrNameLst>
                                          <p:attrName>style.visibility</p:attrName>
                                        </p:attrNameLst>
                                      </p:cBhvr>
                                      <p:to>
                                        <p:strVal val="visible"/>
                                      </p:to>
                                    </p:set>
                                    <p:animEffect transition="in" filter="wipe(down)">
                                      <p:cBhvr>
                                        <p:cTn id="24" dur="500"/>
                                        <p:tgtEl>
                                          <p:spTgt spid="13318"/>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13319"/>
                                        </p:tgtEl>
                                        <p:attrNameLst>
                                          <p:attrName>style.visibility</p:attrName>
                                        </p:attrNameLst>
                                      </p:cBhvr>
                                      <p:to>
                                        <p:strVal val="visible"/>
                                      </p:to>
                                    </p:set>
                                    <p:animEffect transition="in" filter="wipe(down)">
                                      <p:cBhvr>
                                        <p:cTn id="29"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41290" y="23181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走近作者</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441960" y="1296670"/>
            <a:ext cx="7178675" cy="5408295"/>
          </a:xfrm>
          <a:prstGeom prst="rect">
            <a:avLst/>
          </a:prstGeom>
          <a:solidFill>
            <a:schemeClr val="accent2">
              <a:lumMod val="20000"/>
              <a:lumOff val="80000"/>
            </a:schemeClr>
          </a:solidFill>
        </p:spPr>
        <p:txBody>
          <a:bodyPr wrap="square">
            <a:spAutoFit/>
          </a:bodyPr>
          <a:lstStyle/>
          <a:p>
            <a:pPr>
              <a:lnSpc>
                <a:spcPct val="120000"/>
              </a:lnSpc>
            </a:pPr>
            <a:r>
              <a:rPr sz="2400">
                <a:latin typeface="微软雅黑" panose="020b0503020204020204" pitchFamily="34" charset="-122"/>
                <a:ea typeface="微软雅黑" panose="020b0503020204020204" pitchFamily="34" charset="-122"/>
              </a:rPr>
              <a:t>王昌耀（1936～2000），笔名昌耀，湖南桃源人。1950年参军，1951年春赴朝鲜作战，其间曾两度回国参加文化培训。1953年“停战协定”签字前十余日，身负重伤，从此永远离开了部队。1955年赴青海参加大西北开发。1957年因一首短诗被定为右派，遭受了二十余年的坎坷与磨难。1979年重返文坛，任青海省作协副主席、荣誉主席，专业作家。1985年加入中国作家协会。著有《昌耀抒情诗集》、《一个挑战的旅行者步行在上帝的沙盘》、《昌耀的诗》等。他被人誉为“他那一辈人中唯一可以被称作诗人的人”“最信赖的诗人”“中国当代最杰出的诗人之一”“当代诗歌史上的一个传奇”。</a:t>
            </a:r>
            <a:endParaRPr sz="2400">
              <a:latin typeface="微软雅黑" panose="020b0503020204020204" pitchFamily="34" charset="-122"/>
              <a:ea typeface="微软雅黑" panose="020b0503020204020204" pitchFamily="34" charset="-122"/>
            </a:endParaRPr>
          </a:p>
        </p:txBody>
      </p:sp>
      <p:pic>
        <p:nvPicPr>
          <p:cNvPr id="7" name="图片 6"/>
          <p:cNvPicPr>
            <a:picLocks noChangeAspect="1"/>
          </p:cNvPicPr>
          <p:nvPr>
            <p:custDataLst>
              <p:tags r:id="rId6"/>
            </p:custDataLst>
          </p:nvPr>
        </p:nvPicPr>
        <p:blipFill>
          <a:blip r:embed="rId5"/>
          <a:stretch>
            <a:fillRect/>
          </a:stretch>
        </p:blipFill>
        <p:spPr>
          <a:xfrm>
            <a:off x="7619999" y="2032634"/>
            <a:ext cx="4329077" cy="359854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41290" y="23181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创作背景</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5405755" y="929640"/>
            <a:ext cx="6785610" cy="5631180"/>
          </a:xfrm>
          <a:prstGeom prst="rect">
            <a:avLst/>
          </a:prstGeom>
          <a:solidFill>
            <a:schemeClr val="accent2">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1957年，中共中央发出指示，在全国范围内开展了一场波及社会各阶层的群众性反右派斗争。这一运动后来被严重扩大化，一大批响应党的号召仗义执言的知识分子和民主党派人士被错误的确定为“右派分子”，遭到不同程度的迫害。这首诗写于1962年8月，作者因被打成右派，正在距峨堡乡不远的青海省八宝农场接受劳动改造。</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这首诗最后完成在</a:t>
            </a:r>
            <a:r>
              <a:rPr lang="en-US" altLang="zh-CN" sz="2400">
                <a:latin typeface="微软雅黑" panose="020b0503020204020204" pitchFamily="34" charset="-122"/>
                <a:ea typeface="微软雅黑" panose="020b0503020204020204" pitchFamily="34" charset="-122"/>
              </a:rPr>
              <a:t>1983</a:t>
            </a:r>
            <a:r>
              <a:rPr lang="zh-CN" altLang="en-US" sz="2400">
                <a:latin typeface="微软雅黑" panose="020b0503020204020204" pitchFamily="34" charset="-122"/>
                <a:ea typeface="微软雅黑" panose="020b0503020204020204" pitchFamily="34" charset="-122"/>
              </a:rPr>
              <a:t>年，那是一个思想解放的年代。这也体现了诗人已经从一个“英雄”的年代大步跨入了一个真正的“人”的年代。</a:t>
            </a:r>
            <a:endParaRPr lang="zh-CN" altLang="en-US" sz="2400">
              <a:latin typeface="微软雅黑" panose="020b0503020204020204" pitchFamily="34" charset="-122"/>
              <a:ea typeface="微软雅黑" panose="020b0503020204020204" pitchFamily="34" charset="-122"/>
            </a:endParaRPr>
          </a:p>
        </p:txBody>
      </p:sp>
      <p:pic>
        <p:nvPicPr>
          <p:cNvPr id="8" name="图片 7"/>
          <p:cNvPicPr>
            <a:picLocks noChangeAspect="1"/>
          </p:cNvPicPr>
          <p:nvPr>
            <p:custDataLst>
              <p:tags r:id="rId6"/>
            </p:custDataLst>
          </p:nvPr>
        </p:nvPicPr>
        <p:blipFill>
          <a:blip r:embed="rId5"/>
          <a:stretch>
            <a:fillRect/>
          </a:stretch>
        </p:blipFill>
        <p:spPr>
          <a:xfrm>
            <a:off x="1156334" y="1310694"/>
            <a:ext cx="3438387" cy="48691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41290" y="23181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解题：峨日朵雪峰之侧</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819150" y="1055025"/>
            <a:ext cx="10553700" cy="2306955"/>
          </a:xfrm>
          <a:prstGeom prst="rect">
            <a:avLst/>
          </a:prstGeom>
          <a:solidFill>
            <a:schemeClr val="accent1">
              <a:lumMod val="20000"/>
              <a:lumOff val="80000"/>
            </a:schemeClr>
          </a:solidFill>
        </p:spPr>
        <p:txBody>
          <a:bodyPr wrap="square">
            <a:spAutoFit/>
          </a:bodyPr>
          <a:lstStyle/>
          <a:p>
            <a:pPr>
              <a:lnSpc>
                <a:spcPct val="150000"/>
              </a:lnSpc>
            </a:pPr>
            <a:r>
              <a:rPr lang="zh-CN" altLang="en-US" sz="2400" b="1">
                <a:solidFill>
                  <a:srgbClr val="FF0000"/>
                </a:solidFill>
                <a:latin typeface="微软雅黑" panose="020b0503020204020204" pitchFamily="34" charset="-122"/>
                <a:ea typeface="微软雅黑" panose="020b0503020204020204" pitchFamily="34" charset="-122"/>
              </a:rPr>
              <a:t>“峨日朵”，实际上是现在的海北藏族自治州祁连县的峨堡镇的老百姓对于“峨堡”一词的发音。</a:t>
            </a:r>
            <a:r>
              <a:rPr lang="zh-CN" altLang="en-US" sz="2400">
                <a:latin typeface="微软雅黑" panose="020b0503020204020204" pitchFamily="34" charset="-122"/>
                <a:ea typeface="微软雅黑" panose="020b0503020204020204" pitchFamily="34" charset="-122"/>
              </a:rPr>
              <a:t>那么</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峨日朵雪峰”便是指峨堡乡境内的祁连山脉中一座或者几座小雪峰。据此推测，它们原本没有自己独立的命名，只是诗人采用作为诗中一个如画的诗作之远景而已。</a:t>
            </a:r>
            <a:endParaRPr lang="zh-CN" altLang="en-US" sz="2400">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6"/>
            </p:custDataLst>
          </p:nvPr>
        </p:nvPicPr>
        <p:blipFill>
          <a:blip r:embed="rId5"/>
          <a:stretch>
            <a:fillRect/>
          </a:stretch>
        </p:blipFill>
        <p:spPr>
          <a:xfrm>
            <a:off x="2560320" y="3429000"/>
            <a:ext cx="6454140" cy="327856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41290" y="231819"/>
            <a:ext cx="7815330" cy="69782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初读感知</a:t>
            </a:r>
            <a:r>
              <a:rPr lang="en-US" altLang="zh-CN" sz="3600" b="1">
                <a:solidFill>
                  <a:schemeClr val="bg1"/>
                </a:solidFill>
                <a:latin typeface="微软雅黑" panose="020b0503020204020204" pitchFamily="34" charset="-122"/>
                <a:ea typeface="微软雅黑" panose="020b0503020204020204" pitchFamily="34" charset="-122"/>
              </a:rPr>
              <a:t>——</a:t>
            </a:r>
            <a:r>
              <a:rPr lang="zh-CN" altLang="en-US" sz="3600" b="1">
                <a:solidFill>
                  <a:schemeClr val="bg1"/>
                </a:solidFill>
                <a:latin typeface="微软雅黑" panose="020b0503020204020204" pitchFamily="34" charset="-122"/>
                <a:ea typeface="微软雅黑" panose="020b0503020204020204" pitchFamily="34" charset="-122"/>
              </a:rPr>
              <a:t>疏解的读</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67195" y="1083638"/>
            <a:ext cx="5320145" cy="5542543"/>
          </a:xfrm>
          <a:prstGeom prst="rect">
            <a:avLst/>
          </a:prstGeom>
          <a:noFill/>
        </p:spPr>
        <p:txBody>
          <a:bodyPr vert="horz" wrap="square" rtlCol="0">
            <a:spAutoFit/>
          </a:bodyPr>
          <a:lstStyle/>
          <a:p>
            <a:pPr algn="ctr">
              <a:lnSpc>
                <a:spcPts val="2500"/>
              </a:lnSpc>
              <a:defRPr/>
            </a:pPr>
            <a:r>
              <a:rPr lang="zh-CN" altLang="en-US" sz="28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峨日朵雪峰之侧</a:t>
            </a:r>
            <a:endParaRPr lang="en-US" altLang="zh-CN" sz="28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endParaRPr lang="zh-CN" altLang="en-US" sz="28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这是我此刻仅能征服的高度了：</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我小心地探出前额，</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惊异于薄壁那边</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朝向峨日朵之雪彷徨许久的太阳</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正决然跃入一片引力无穷的</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山海。石砾不时滑坡，</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引动棕色深渊自上而下的一派</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嚣</a:t>
            </a: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鸣，</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像军旅远去的喊杀声。</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我的指关节铆钉一样</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楔</a:t>
            </a: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入巨石的</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罅隙</a:t>
            </a:r>
            <a:endParaRPr lang="zh-CN" altLang="en-US" sz="2000">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血滴，从撕裂的千层掌鞋底渗出。</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呵，真渴望有一只雄鹰或雪豹与我为伍。</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在锈蚀的岩壁；</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latin typeface="华文楷体" panose="02010600040101010101" charset="-122"/>
                <a:ea typeface="华文楷体" panose="02010600040101010101" charset="-122"/>
                <a:cs typeface="华文楷体" panose="02010600040101010101" charset="-122"/>
                <a:sym typeface="华文楷体" panose="02010600040101010101" charset="-122"/>
              </a:rPr>
              <a:t>但有</a:t>
            </a: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一只小得可怜的蜘蛛</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与我一同默享着这大自然赐予的</a:t>
            </a:r>
            <a:endPar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gn="ctr">
              <a:lnSpc>
                <a:spcPts val="2500"/>
              </a:lnSpc>
              <a:defRPr/>
            </a:pPr>
            <a:r>
              <a:rPr lang="zh-CN" altLang="en-US"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rPr>
              <a:t>快慰。</a:t>
            </a:r>
            <a:endParaRPr lang="en-US" altLang="zh-CN" sz="2000">
              <a:solidFill>
                <a:prstClr val="black"/>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p:txBody>
      </p:sp>
      <p:sp>
        <p:nvSpPr>
          <p:cNvPr id="7" name="文本框 6"/>
          <p:cNvSpPr txBox="1"/>
          <p:nvPr>
            <p:custDataLst>
              <p:tags r:id="rId5"/>
            </p:custDataLst>
          </p:nvPr>
        </p:nvSpPr>
        <p:spPr>
          <a:xfrm>
            <a:off x="5769407" y="1822527"/>
            <a:ext cx="5957773" cy="3728200"/>
          </a:xfrm>
          <a:prstGeom prst="rect">
            <a:avLst/>
          </a:prstGeom>
          <a:noFill/>
        </p:spPr>
        <p:txBody>
          <a:bodyPr vert="horz" wrap="square" rtlCol="0">
            <a:spAutoFit/>
          </a:bodyPr>
          <a:lstStyle/>
          <a:p>
            <a:pPr>
              <a:lnSpc>
                <a:spcPct val="200000"/>
              </a:lnSpc>
              <a:defRPr/>
            </a:pPr>
            <a:r>
              <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嚣：</a:t>
            </a:r>
            <a:r>
              <a:rPr lang="en-US" altLang="zh-CN" sz="3600" b="1" err="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xiāo</a:t>
            </a:r>
            <a:r>
              <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，喧哗</a:t>
            </a:r>
            <a:endPar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nSpc>
                <a:spcPct val="200000"/>
              </a:lnSpc>
              <a:defRPr/>
            </a:pPr>
            <a:r>
              <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揳：</a:t>
            </a:r>
            <a:r>
              <a:rPr lang="en-US" altLang="zh-CN" sz="3600" b="1" err="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xiē</a:t>
            </a:r>
            <a:r>
              <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，捶打</a:t>
            </a:r>
            <a:endPar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nSpc>
                <a:spcPct val="200000"/>
              </a:lnSpc>
              <a:defRPr/>
            </a:pPr>
            <a:r>
              <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罅隙：</a:t>
            </a:r>
            <a:r>
              <a:rPr lang="en-US" altLang="zh-CN" sz="3600" b="1" err="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xià xì</a:t>
            </a:r>
            <a:r>
              <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rPr>
              <a:t>，裂缝，缝隙</a:t>
            </a:r>
            <a:endParaRPr lang="zh-CN" altLang="en-US" sz="3600" b="1">
              <a:solidFill>
                <a:srgbClr val="FF0000"/>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a:p>
            <a:pPr>
              <a:lnSpc>
                <a:spcPts val="2500"/>
              </a:lnSpc>
              <a:defRPr/>
            </a:pPr>
            <a:endParaRPr lang="en-US" altLang="zh-CN" sz="2000">
              <a:solidFill>
                <a:prstClr val="black">
                  <a:lumMod val="85000"/>
                  <a:lumOff val="15000"/>
                </a:prstClr>
              </a:solidFill>
              <a:latin typeface="华文楷体" panose="02010600040101010101" charset="-122"/>
              <a:ea typeface="华文楷体" panose="02010600040101010101" charset="-122"/>
              <a:cs typeface="华文楷体" panose="02010600040101010101" charset="-122"/>
              <a:sym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256540" y="182880"/>
            <a:ext cx="10515600" cy="959485"/>
          </a:xfrm>
          <a:solidFill>
            <a:schemeClr val="accent2"/>
          </a:solidFill>
        </p:spPr>
        <p:txBody>
          <a:bodyPr/>
          <a:lstStyle/>
          <a:p>
            <a:r>
              <a:rPr lang="zh-CN" altLang="en-US" sz="3200" b="1">
                <a:latin typeface="迷你简南宫" panose="02010609000101010101" charset="-122"/>
                <a:ea typeface="迷你简南宫" panose="02010609000101010101" charset="-122"/>
              </a:rPr>
              <a:t>泛读，说说你对这首诗的总体感受以及你读到了哪些内容。</a:t>
            </a:r>
            <a:endParaRPr lang="zh-CN" altLang="en-US" sz="3200" b="1">
              <a:latin typeface="迷你简南宫" panose="02010609000101010101" charset="-122"/>
              <a:ea typeface="迷你简南宫" panose="02010609000101010101" charset="-122"/>
            </a:endParaRPr>
          </a:p>
        </p:txBody>
      </p:sp>
      <p:sp>
        <p:nvSpPr>
          <p:cNvPr id="3" name="内容占位符 2"/>
          <p:cNvSpPr>
            <a:spLocks noGrp="1"/>
          </p:cNvSpPr>
          <p:nvPr>
            <p:ph idx="1"/>
            <p:custDataLst>
              <p:tags r:id="rId4"/>
            </p:custDataLst>
          </p:nvPr>
        </p:nvSpPr>
        <p:spPr/>
        <p:txBody>
          <a:bodyPr/>
          <a:lstStyle/>
          <a:p>
            <a:r>
              <a:rPr lang="zh-CN" altLang="en-US" b="1">
                <a:latin typeface="方正北魏楷书简体" panose="03000509000000000000" charset="-122"/>
                <a:ea typeface="方正北魏楷书简体" panose="03000509000000000000" charset="-122"/>
                <a:cs typeface="方正北魏楷书简体" panose="03000509000000000000" charset="-122"/>
              </a:rPr>
              <a:t>1</a:t>
            </a:r>
            <a:r>
              <a:rPr lang="en-US" altLang="zh-CN" b="1">
                <a:latin typeface="方正北魏楷书简体" panose="03000509000000000000" charset="-122"/>
                <a:ea typeface="方正北魏楷书简体" panose="03000509000000000000" charset="-122"/>
                <a:cs typeface="方正北魏楷书简体" panose="03000509000000000000" charset="-122"/>
              </a:rPr>
              <a:t>.</a:t>
            </a:r>
            <a:r>
              <a:rPr lang="zh-CN" altLang="en-US" b="1">
                <a:latin typeface="方正北魏楷书简体" panose="03000509000000000000" charset="-122"/>
                <a:ea typeface="方正北魏楷书简体" panose="03000509000000000000" charset="-122"/>
                <a:cs typeface="方正北魏楷书简体" panose="03000509000000000000" charset="-122"/>
              </a:rPr>
              <a:t>这首诗写的是作者在登峰途中的体验与感怀。诗题交待了作者所处的位置。“这是我此刻仅能征服的高度了”暗含着此刻诗人因身体疲惫而打算暂歇，但并未放弃征服新的高度之意。“小心探出前额”的举动说明海拔之高。薄壁那边上演的是雪峰日落的一幕，情势危急。脱离险境后，</a:t>
            </a:r>
            <a:endParaRPr lang="zh-CN" altLang="en-US" b="1">
              <a:latin typeface="方正北魏楷书简体" panose="03000509000000000000" charset="-122"/>
              <a:ea typeface="方正北魏楷书简体" panose="03000509000000000000" charset="-122"/>
              <a:cs typeface="方正北魏楷书简体" panose="03000509000000000000" charset="-122"/>
            </a:endParaRPr>
          </a:p>
          <a:p>
            <a:r>
              <a:rPr lang="en-US" altLang="zh-CN" b="1">
                <a:latin typeface="方正北魏楷书简体" panose="03000509000000000000" charset="-122"/>
                <a:ea typeface="方正北魏楷书简体" panose="03000509000000000000" charset="-122"/>
                <a:cs typeface="方正北魏楷书简体" panose="03000509000000000000" charset="-122"/>
              </a:rPr>
              <a:t>2.</a:t>
            </a:r>
            <a:r>
              <a:rPr lang="zh-CN" altLang="en-US" b="1">
                <a:latin typeface="方正北魏楷书简体" panose="03000509000000000000" charset="-122"/>
                <a:ea typeface="方正北魏楷书简体" panose="03000509000000000000" charset="-122"/>
                <a:cs typeface="方正北魏楷书简体" panose="03000509000000000000" charset="-122"/>
              </a:rPr>
              <a:t>诗人体会到征服自然的成就感，因此渴望与雄鹰雪豹这些征服自然的勇者为伍。</a:t>
            </a:r>
            <a:endParaRPr lang="zh-CN" altLang="en-US" b="1">
              <a:latin typeface="方正北魏楷书简体" panose="03000509000000000000" charset="-122"/>
              <a:ea typeface="方正北魏楷书简体" panose="03000509000000000000" charset="-122"/>
              <a:cs typeface="方正北魏楷书简体" panose="03000509000000000000" charset="-122"/>
            </a:endParaRPr>
          </a:p>
          <a:p>
            <a:r>
              <a:rPr lang="en-US" altLang="zh-CN" b="1">
                <a:latin typeface="方正北魏楷书简体" panose="03000509000000000000" charset="-122"/>
                <a:ea typeface="方正北魏楷书简体" panose="03000509000000000000" charset="-122"/>
                <a:cs typeface="方正北魏楷书简体" panose="03000509000000000000" charset="-122"/>
              </a:rPr>
              <a:t>3.</a:t>
            </a:r>
            <a:r>
              <a:rPr lang="zh-CN" altLang="en-US" b="1">
                <a:latin typeface="方正北魏楷书简体" panose="03000509000000000000" charset="-122"/>
                <a:ea typeface="方正北魏楷书简体" panose="03000509000000000000" charset="-122"/>
                <a:cs typeface="方正北魏楷书简体" panose="03000509000000000000" charset="-122"/>
              </a:rPr>
              <a:t>小蜘蛛的出现，使诗人也领悟到：在大自然面前众生是平等的，个体生命在“默享这大自然所赐予的快慰”之时，是没有大小之分的。</a:t>
            </a:r>
            <a:endParaRPr lang="zh-CN" altLang="en-US"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r>
              <a:rPr lang="en-US" altLang="zh-CN" b="1">
                <a:latin typeface="方正北魏楷书简体" panose="03000509000000000000" charset="-122"/>
                <a:ea typeface="方正北魏楷书简体" panose="03000509000000000000" charset="-122"/>
                <a:cs typeface="方正北魏楷书简体" panose="03000509000000000000" charset="-122"/>
              </a:rPr>
              <a:t>4.</a:t>
            </a:r>
            <a:r>
              <a:rPr lang="zh-CN" altLang="en-US" b="1">
                <a:latin typeface="方正北魏楷书简体" panose="03000509000000000000" charset="-122"/>
                <a:ea typeface="方正北魏楷书简体" panose="03000509000000000000" charset="-122"/>
                <a:cs typeface="方正北魏楷书简体" panose="03000509000000000000" charset="-122"/>
              </a:rPr>
              <a:t>这是登山勇士的自我写照。这是一次历尽艰辛的征服。“我”吃惊地看到一派壮丽的雪峰落日景象，然后由“我”眼中的壮观景象转入自身状态的描述:手指插入岩缝，血滴渗出鞋底，这就是此时此地贴身绝壁的登山勇士的生命体验。一只小小的蜘蛛出现在岩壁上让我感悟到对生命的热爱、对生命力的赞颂。</a:t>
            </a:r>
            <a:endParaRPr lang="zh-CN" altLang="en-US" b="1">
              <a:latin typeface="方正北魏楷书简体" panose="03000509000000000000" charset="-122"/>
              <a:ea typeface="方正北魏楷书简体" panose="03000509000000000000" charset="-122"/>
              <a:cs typeface="方正北魏楷书简体" panose="03000509000000000000" charset="-122"/>
            </a:endParaRPr>
          </a:p>
        </p:txBody>
      </p:sp>
      <p:sp>
        <p:nvSpPr>
          <p:cNvPr id="4" name="标题 1"/>
          <p:cNvSpPr>
            <a:spLocks noGrp="1"/>
          </p:cNvSpPr>
          <p:nvPr>
            <p:custDataLst>
              <p:tags r:id="rId5"/>
            </p:custDataLst>
          </p:nvPr>
        </p:nvSpPr>
        <p:spPr>
          <a:xfrm>
            <a:off x="309880" y="365125"/>
            <a:ext cx="10515600" cy="95948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latin typeface="迷你简南宫" panose="02010609000101010101" charset="-122"/>
                <a:ea typeface="迷你简南宫" panose="02010609000101010101" charset="-122"/>
              </a:rPr>
              <a:t>泛读，说说你对这首诗的总体感受以及你读到了哪些内容。</a:t>
            </a:r>
            <a:endParaRPr lang="zh-CN" altLang="en-US" sz="3200" b="1">
              <a:latin typeface="迷你简南宫" panose="02010609000101010101" charset="-122"/>
              <a:ea typeface="迷你简南宫" panose="02010609000101010101" charset="-122"/>
            </a:endParaRPr>
          </a:p>
        </p:txBody>
      </p:sp>
      <p:pic>
        <p:nvPicPr>
          <p:cNvPr id="102" name="图片 101"/>
          <p:cNvPicPr/>
          <p:nvPr>
            <p:custDataLst>
              <p:tags r:id="rId8"/>
            </p:custDataLst>
          </p:nvPr>
        </p:nvPicPr>
        <p:blipFill>
          <a:blip r:embed="rId7" r:link="rId6"/>
          <a:stretch>
            <a:fillRect/>
          </a:stretch>
        </p:blipFill>
        <p:spPr>
          <a:xfrm>
            <a:off x="2324100" y="3729355"/>
            <a:ext cx="7694930" cy="3128645"/>
          </a:xfrm>
          <a:prstGeom prst="rect">
            <a:avLst/>
          </a:prstGeom>
          <a:noFill/>
          <a:ln w="9525">
            <a:noFill/>
          </a:ln>
        </p:spPr>
      </p:pic>
    </p:spTree>
  </p:cSld>
  <p:clrMapOvr>
    <a:masterClrMapping/>
  </p:clrMapOvr>
  <p:transition/>
  <p:timing/>
</p:sld>
</file>

<file path=ppt/tags/tag1.xml><?xml version="1.0" encoding="utf-8"?>
<p:tagLst xmlns:p="http://schemas.openxmlformats.org/presentationml/2006/main">
  <p:tag name="AS_UNIQUEID" val="169"/>
</p:tagLst>
</file>

<file path=ppt/tags/tag10.xml><?xml version="1.0" encoding="utf-8"?>
<p:tagLst xmlns:p="http://schemas.openxmlformats.org/presentationml/2006/main">
  <p:tag name="AS_UNIQUEID" val="178"/>
</p:tagLst>
</file>

<file path=ppt/tags/tag100.xml><?xml version="1.0" encoding="utf-8"?>
<p:tagLst xmlns:p="http://schemas.openxmlformats.org/presentationml/2006/main">
  <p:tag name="AS_UNIQUEID" val="259"/>
</p:tagLst>
</file>

<file path=ppt/tags/tag101.xml><?xml version="1.0" encoding="utf-8"?>
<p:tagLst xmlns:p="http://schemas.openxmlformats.org/presentationml/2006/main">
  <p:tag name="AS_UNIQUEID" val="260"/>
</p:tagLst>
</file>

<file path=ppt/tags/tag102.xml><?xml version="1.0" encoding="utf-8"?>
<p:tagLst xmlns:p="http://schemas.openxmlformats.org/presentationml/2006/main">
  <p:tag name="AS_UNIQUEID" val="261"/>
</p:tagLst>
</file>

<file path=ppt/tags/tag103.xml><?xml version="1.0" encoding="utf-8"?>
<p:tagLst xmlns:p="http://schemas.openxmlformats.org/presentationml/2006/main">
  <p:tag name="AS_UNIQUEID" val="21"/>
</p:tagLst>
</file>

<file path=ppt/tags/tag104.xml><?xml version="1.0" encoding="utf-8"?>
<p:tagLst xmlns:p="http://schemas.openxmlformats.org/presentationml/2006/main">
  <p:tag name="AS_UNIQUEID" val="22"/>
</p:tagLst>
</file>

<file path=ppt/tags/tag105.xml><?xml version="1.0" encoding="utf-8"?>
<p:tagLst xmlns:p="http://schemas.openxmlformats.org/presentationml/2006/main">
  <p:tag name="AS_UNIQUEID" val="23"/>
</p:tagLst>
</file>

<file path=ppt/tags/tag106.xml><?xml version="1.0" encoding="utf-8"?>
<p:tagLst xmlns:p="http://schemas.openxmlformats.org/presentationml/2006/main">
  <p:tag name="AS_UNIQUEID" val="262"/>
</p:tagLst>
</file>

<file path=ppt/tags/tag107.xml><?xml version="1.0" encoding="utf-8"?>
<p:tagLst xmlns:p="http://schemas.openxmlformats.org/presentationml/2006/main">
  <p:tag name="AS_UNIQUEID" val="263"/>
</p:tagLst>
</file>

<file path=ppt/tags/tag108.xml><?xml version="1.0" encoding="utf-8"?>
<p:tagLst xmlns:p="http://schemas.openxmlformats.org/presentationml/2006/main">
  <p:tag name="AS_UNIQUEID" val="30"/>
</p:tagLst>
</file>

<file path=ppt/tags/tag109.xml><?xml version="1.0" encoding="utf-8"?>
<p:tagLst xmlns:p="http://schemas.openxmlformats.org/presentationml/2006/main">
  <p:tag name="AS_UNIQUEID" val="31"/>
</p:tagLst>
</file>

<file path=ppt/tags/tag11.xml><?xml version="1.0" encoding="utf-8"?>
<p:tagLst xmlns:p="http://schemas.openxmlformats.org/presentationml/2006/main">
  <p:tag name="AS_UNIQUEID" val="179"/>
</p:tagLst>
</file>

<file path=ppt/tags/tag110.xml><?xml version="1.0" encoding="utf-8"?>
<p:tagLst xmlns:p="http://schemas.openxmlformats.org/presentationml/2006/main">
  <p:tag name="AS_UNIQUEID" val="32"/>
</p:tagLst>
</file>

<file path=ppt/tags/tag111.xml><?xml version="1.0" encoding="utf-8"?>
<p:tagLst xmlns:p="http://schemas.openxmlformats.org/presentationml/2006/main">
  <p:tag name="AS_UNIQUEID" val="264"/>
</p:tagLst>
</file>

<file path=ppt/tags/tag112.xml><?xml version="1.0" encoding="utf-8"?>
<p:tagLst xmlns:p="http://schemas.openxmlformats.org/presentationml/2006/main">
  <p:tag name="AS_UNIQUEID" val="35"/>
</p:tagLst>
</file>

<file path=ppt/tags/tag113.xml><?xml version="1.0" encoding="utf-8"?>
<p:tagLst xmlns:p="http://schemas.openxmlformats.org/presentationml/2006/main">
  <p:tag name="AS_UNIQUEID" val="36"/>
</p:tagLst>
</file>

<file path=ppt/tags/tag114.xml><?xml version="1.0" encoding="utf-8"?>
<p:tagLst xmlns:p="http://schemas.openxmlformats.org/presentationml/2006/main">
  <p:tag name="AS_UNIQUEID" val="37"/>
</p:tagLst>
</file>

<file path=ppt/tags/tag115.xml><?xml version="1.0" encoding="utf-8"?>
<p:tagLst xmlns:p="http://schemas.openxmlformats.org/presentationml/2006/main">
  <p:tag name="AS_UNIQUEID" val="265"/>
</p:tagLst>
</file>

<file path=ppt/tags/tag116.xml><?xml version="1.0" encoding="utf-8"?>
<p:tagLst xmlns:p="http://schemas.openxmlformats.org/presentationml/2006/main">
  <p:tag name="AS_UNIQUEID" val="266"/>
</p:tagLst>
</file>

<file path=ppt/tags/tag117.xml><?xml version="1.0" encoding="utf-8"?>
<p:tagLst xmlns:p="http://schemas.openxmlformats.org/presentationml/2006/main">
  <p:tag name="AS_UNIQUEID" val="267"/>
</p:tagLst>
</file>

<file path=ppt/tags/tag118.xml><?xml version="1.0" encoding="utf-8"?>
<p:tagLst xmlns:p="http://schemas.openxmlformats.org/presentationml/2006/main">
  <p:tag name="AS_UNIQUEID" val="268"/>
</p:tagLst>
</file>

<file path=ppt/tags/tag119.xml><?xml version="1.0" encoding="utf-8"?>
<p:tagLst xmlns:p="http://schemas.openxmlformats.org/presentationml/2006/main">
  <p:tag name="AS_UNIQUEID" val="39"/>
</p:tagLst>
</file>

<file path=ppt/tags/tag12.xml><?xml version="1.0" encoding="utf-8"?>
<p:tagLst xmlns:p="http://schemas.openxmlformats.org/presentationml/2006/main">
  <p:tag name="AS_UNIQUEID" val="180"/>
</p:tagLst>
</file>

<file path=ppt/tags/tag120.xml><?xml version="1.0" encoding="utf-8"?>
<p:tagLst xmlns:p="http://schemas.openxmlformats.org/presentationml/2006/main">
  <p:tag name="AS_UNIQUEID" val="40"/>
</p:tagLst>
</file>

<file path=ppt/tags/tag121.xml><?xml version="1.0" encoding="utf-8"?>
<p:tagLst xmlns:p="http://schemas.openxmlformats.org/presentationml/2006/main">
  <p:tag name="AS_UNIQUEID" val="41"/>
</p:tagLst>
</file>

<file path=ppt/tags/tag122.xml><?xml version="1.0" encoding="utf-8"?>
<p:tagLst xmlns:p="http://schemas.openxmlformats.org/presentationml/2006/main">
  <p:tag name="AS_UNIQUEID" val="269"/>
</p:tagLst>
</file>

<file path=ppt/tags/tag123.xml><?xml version="1.0" encoding="utf-8"?>
<p:tagLst xmlns:p="http://schemas.openxmlformats.org/presentationml/2006/main">
  <p:tag name="AS_UNIQUEID" val="270"/>
</p:tagLst>
</file>

<file path=ppt/tags/tag124.xml><?xml version="1.0" encoding="utf-8"?>
<p:tagLst xmlns:p="http://schemas.openxmlformats.org/presentationml/2006/main">
  <p:tag name="AS_UNIQUEID" val="271"/>
</p:tagLst>
</file>

<file path=ppt/tags/tag125.xml><?xml version="1.0" encoding="utf-8"?>
<p:tagLst xmlns:p="http://schemas.openxmlformats.org/presentationml/2006/main">
  <p:tag name="AS_UNIQUEID" val="272"/>
</p:tagLst>
</file>

<file path=ppt/tags/tag126.xml><?xml version="1.0" encoding="utf-8"?>
<p:tagLst xmlns:p="http://schemas.openxmlformats.org/presentationml/2006/main">
  <p:tag name="AS_UNIQUEID" val="46"/>
</p:tagLst>
</file>

<file path=ppt/tags/tag127.xml><?xml version="1.0" encoding="utf-8"?>
<p:tagLst xmlns:p="http://schemas.openxmlformats.org/presentationml/2006/main">
  <p:tag name="AS_UNIQUEID" val="47"/>
</p:tagLst>
</file>

<file path=ppt/tags/tag128.xml><?xml version="1.0" encoding="utf-8"?>
<p:tagLst xmlns:p="http://schemas.openxmlformats.org/presentationml/2006/main">
  <p:tag name="AS_UNIQUEID" val="48"/>
</p:tagLst>
</file>

<file path=ppt/tags/tag129.xml><?xml version="1.0" encoding="utf-8"?>
<p:tagLst xmlns:p="http://schemas.openxmlformats.org/presentationml/2006/main">
  <p:tag name="AS_UNIQUEID" val="273"/>
</p:tagLst>
</file>

<file path=ppt/tags/tag13.xml><?xml version="1.0" encoding="utf-8"?>
<p:tagLst xmlns:p="http://schemas.openxmlformats.org/presentationml/2006/main">
  <p:tag name="AS_UNIQUEID" val="181"/>
</p:tagLst>
</file>

<file path=ppt/tags/tag130.xml><?xml version="1.0" encoding="utf-8"?>
<p:tagLst xmlns:p="http://schemas.openxmlformats.org/presentationml/2006/main">
  <p:tag name="AS_UNIQUEID" val="274"/>
</p:tagLst>
</file>

<file path=ppt/tags/tag131.xml><?xml version="1.0" encoding="utf-8"?>
<p:tagLst xmlns:p="http://schemas.openxmlformats.org/presentationml/2006/main">
  <p:tag name="AS_UNIQUEID" val="275"/>
</p:tagLst>
</file>

<file path=ppt/tags/tag132.xml><?xml version="1.0" encoding="utf-8"?>
<p:tagLst xmlns:p="http://schemas.openxmlformats.org/presentationml/2006/main">
  <p:tag name="AS_UNIQUEID" val="53"/>
</p:tagLst>
</file>

<file path=ppt/tags/tag133.xml><?xml version="1.0" encoding="utf-8"?>
<p:tagLst xmlns:p="http://schemas.openxmlformats.org/presentationml/2006/main">
  <p:tag name="AS_UNIQUEID" val="54"/>
</p:tagLst>
</file>

<file path=ppt/tags/tag134.xml><?xml version="1.0" encoding="utf-8"?>
<p:tagLst xmlns:p="http://schemas.openxmlformats.org/presentationml/2006/main">
  <p:tag name="AS_UNIQUEID" val="55"/>
</p:tagLst>
</file>

<file path=ppt/tags/tag135.xml><?xml version="1.0" encoding="utf-8"?>
<p:tagLst xmlns:p="http://schemas.openxmlformats.org/presentationml/2006/main">
  <p:tag name="AS_UNIQUEID" val="276"/>
</p:tagLst>
</file>

<file path=ppt/tags/tag136.xml><?xml version="1.0" encoding="utf-8"?>
<p:tagLst xmlns:p="http://schemas.openxmlformats.org/presentationml/2006/main">
  <p:tag name="AS_UNIQUEID" val="277"/>
</p:tagLst>
</file>

<file path=ppt/tags/tag137.xml><?xml version="1.0" encoding="utf-8"?>
<p:tagLst xmlns:p="http://schemas.openxmlformats.org/presentationml/2006/main">
  <p:tag name="AS_UNIQUEID" val="278"/>
</p:tagLst>
</file>

<file path=ppt/tags/tag138.xml><?xml version="1.0" encoding="utf-8"?>
<p:tagLst xmlns:p="http://schemas.openxmlformats.org/presentationml/2006/main">
  <p:tag name="AS_UNIQUEID" val="59"/>
</p:tagLst>
</file>

<file path=ppt/tags/tag139.xml><?xml version="1.0" encoding="utf-8"?>
<p:tagLst xmlns:p="http://schemas.openxmlformats.org/presentationml/2006/main">
  <p:tag name="AS_UNIQUEID" val="60"/>
</p:tagLst>
</file>

<file path=ppt/tags/tag14.xml><?xml version="1.0" encoding="utf-8"?>
<p:tagLst xmlns:p="http://schemas.openxmlformats.org/presentationml/2006/main">
  <p:tag name="AS_UNIQUEID" val="182"/>
</p:tagLst>
</file>

<file path=ppt/tags/tag140.xml><?xml version="1.0" encoding="utf-8"?>
<p:tagLst xmlns:p="http://schemas.openxmlformats.org/presentationml/2006/main">
  <p:tag name="AS_UNIQUEID" val="61"/>
</p:tagLst>
</file>

<file path=ppt/tags/tag141.xml><?xml version="1.0" encoding="utf-8"?>
<p:tagLst xmlns:p="http://schemas.openxmlformats.org/presentationml/2006/main">
  <p:tag name="AS_UNIQUEID" val="279"/>
</p:tagLst>
</file>

<file path=ppt/tags/tag142.xml><?xml version="1.0" encoding="utf-8"?>
<p:tagLst xmlns:p="http://schemas.openxmlformats.org/presentationml/2006/main">
  <p:tag name="AS_UNIQUEID" val="280"/>
</p:tagLst>
</file>

<file path=ppt/tags/tag143.xml><?xml version="1.0" encoding="utf-8"?>
<p:tagLst xmlns:p="http://schemas.openxmlformats.org/presentationml/2006/main">
  <p:tag name="AS_UNIQUEID" val="281"/>
</p:tagLst>
</file>

<file path=ppt/tags/tag144.xml><?xml version="1.0" encoding="utf-8"?>
<p:tagLst xmlns:p="http://schemas.openxmlformats.org/presentationml/2006/main">
  <p:tag name="AS_UNIQUEID" val="282"/>
</p:tagLst>
</file>

<file path=ppt/tags/tag145.xml><?xml version="1.0" encoding="utf-8"?>
<p:tagLst xmlns:p="http://schemas.openxmlformats.org/presentationml/2006/main">
  <p:tag name="AS_UNIQUEID" val="283"/>
</p:tagLst>
</file>

<file path=ppt/tags/tag146.xml><?xml version="1.0" encoding="utf-8"?>
<p:tagLst xmlns:p="http://schemas.openxmlformats.org/presentationml/2006/main">
  <p:tag name="AS_UNIQUEID" val="284"/>
</p:tagLst>
</file>

<file path=ppt/tags/tag147.xml><?xml version="1.0" encoding="utf-8"?>
<p:tagLst xmlns:p="http://schemas.openxmlformats.org/presentationml/2006/main">
  <p:tag name="AS_UNIQUEID" val="285"/>
</p:tagLst>
</file>

<file path=ppt/tags/tag148.xml><?xml version="1.0" encoding="utf-8"?>
<p:tagLst xmlns:p="http://schemas.openxmlformats.org/presentationml/2006/main">
  <p:tag name="AS_UNIQUEID" val="286"/>
</p:tagLst>
</file>

<file path=ppt/tags/tag149.xml><?xml version="1.0" encoding="utf-8"?>
<p:tagLst xmlns:p="http://schemas.openxmlformats.org/presentationml/2006/main">
  <p:tag name="AS_UNIQUEID" val="287"/>
</p:tagLst>
</file>

<file path=ppt/tags/tag15.xml><?xml version="1.0" encoding="utf-8"?>
<p:tagLst xmlns:p="http://schemas.openxmlformats.org/presentationml/2006/main">
  <p:tag name="AS_UNIQUEID" val="183"/>
</p:tagLst>
</file>

<file path=ppt/tags/tag150.xml><?xml version="1.0" encoding="utf-8"?>
<p:tagLst xmlns:p="http://schemas.openxmlformats.org/presentationml/2006/main">
  <p:tag name="AS_UNIQUEID" val="288"/>
</p:tagLst>
</file>

<file path=ppt/tags/tag151.xml><?xml version="1.0" encoding="utf-8"?>
<p:tagLst xmlns:p="http://schemas.openxmlformats.org/presentationml/2006/main">
  <p:tag name="AS_UNIQUEID" val="289"/>
</p:tagLst>
</file>

<file path=ppt/tags/tag152.xml><?xml version="1.0" encoding="utf-8"?>
<p:tagLst xmlns:p="http://schemas.openxmlformats.org/presentationml/2006/main">
  <p:tag name="AS_UNIQUEID" val="290"/>
</p:tagLst>
</file>

<file path=ppt/tags/tag153.xml><?xml version="1.0" encoding="utf-8"?>
<p:tagLst xmlns:p="http://schemas.openxmlformats.org/presentationml/2006/main">
  <p:tag name="AS_UNIQUEID" val="291"/>
</p:tagLst>
</file>

<file path=ppt/tags/tag154.xml><?xml version="1.0" encoding="utf-8"?>
<p:tagLst xmlns:p="http://schemas.openxmlformats.org/presentationml/2006/main">
  <p:tag name="AS_UNIQUEID" val="292"/>
</p:tagLst>
</file>

<file path=ppt/tags/tag155.xml><?xml version="1.0" encoding="utf-8"?>
<p:tagLst xmlns:p="http://schemas.openxmlformats.org/presentationml/2006/main">
  <p:tag name="AS_UNIQUEID" val="293"/>
</p:tagLst>
</file>

<file path=ppt/tags/tag156.xml><?xml version="1.0" encoding="utf-8"?>
<p:tagLst xmlns:p="http://schemas.openxmlformats.org/presentationml/2006/main">
  <p:tag name="AS_UNIQUEID" val="294"/>
</p:tagLst>
</file>

<file path=ppt/tags/tag157.xml><?xml version="1.0" encoding="utf-8"?>
<p:tagLst xmlns:p="http://schemas.openxmlformats.org/presentationml/2006/main">
  <p:tag name="AS_UNIQUEID" val="295"/>
</p:tagLst>
</file>

<file path=ppt/tags/tag158.xml><?xml version="1.0" encoding="utf-8"?>
<p:tagLst xmlns:p="http://schemas.openxmlformats.org/presentationml/2006/main">
  <p:tag name="AS_UNIQUEID" val="296"/>
</p:tagLst>
</file>

<file path=ppt/tags/tag159.xml><?xml version="1.0" encoding="utf-8"?>
<p:tagLst xmlns:p="http://schemas.openxmlformats.org/presentationml/2006/main">
  <p:tag name="AS_UNIQUEID" val="297"/>
</p:tagLst>
</file>

<file path=ppt/tags/tag16.xml><?xml version="1.0" encoding="utf-8"?>
<p:tagLst xmlns:p="http://schemas.openxmlformats.org/presentationml/2006/main">
  <p:tag name="AS_UNIQUEID" val="184"/>
</p:tagLst>
</file>

<file path=ppt/tags/tag160.xml><?xml version="1.0" encoding="utf-8"?>
<p:tagLst xmlns:p="http://schemas.openxmlformats.org/presentationml/2006/main">
  <p:tag name="AS_UNIQUEID" val="298"/>
</p:tagLst>
</file>

<file path=ppt/tags/tag161.xml><?xml version="1.0" encoding="utf-8"?>
<p:tagLst xmlns:p="http://schemas.openxmlformats.org/presentationml/2006/main">
  <p:tag name="AS_UNIQUEID" val="299"/>
</p:tagLst>
</file>

<file path=ppt/tags/tag162.xml><?xml version="1.0" encoding="utf-8"?>
<p:tagLst xmlns:p="http://schemas.openxmlformats.org/presentationml/2006/main">
  <p:tag name="AS_UNIQUEID" val="300"/>
</p:tagLst>
</file>

<file path=ppt/tags/tag163.xml><?xml version="1.0" encoding="utf-8"?>
<p:tagLst xmlns:p="http://schemas.openxmlformats.org/presentationml/2006/main">
  <p:tag name="AS_UNIQUEID" val="301"/>
</p:tagLst>
</file>

<file path=ppt/tags/tag164.xml><?xml version="1.0" encoding="utf-8"?>
<p:tagLst xmlns:p="http://schemas.openxmlformats.org/presentationml/2006/main">
  <p:tag name="AS_UNIQUEID" val="166"/>
</p:tagLst>
</file>

<file path=ppt/tags/tag165.xml><?xml version="1.0" encoding="utf-8"?>
<p:tagLst xmlns:p="http://schemas.openxmlformats.org/presentationml/2006/main">
  <p:tag name="AS_UNIQUEID" val="167"/>
</p:tagLst>
</file>

<file path=ppt/tags/tag166.xml><?xml version="1.0" encoding="utf-8"?>
<p:tagLst xmlns:p="http://schemas.openxmlformats.org/presentationml/2006/main">
  <p:tag name="AS_UNIQUEID" val="168"/>
</p:tagLst>
</file>

<file path=ppt/tags/tag167.xml><?xml version="1.0" encoding="utf-8"?>
<p:tagLst xmlns:p="http://schemas.openxmlformats.org/presentationml/2006/main">
  <p:tag name="AS_UNIQUEID" val="302"/>
</p:tagLst>
</file>

<file path=ppt/tags/tag168.xml><?xml version="1.0" encoding="utf-8"?>
<p:tagLst xmlns:p="http://schemas.openxmlformats.org/presentationml/2006/main">
  <p:tag name="AS_UNIQUEID" val="65"/>
</p:tagLst>
</file>

<file path=ppt/tags/tag169.xml><?xml version="1.0" encoding="utf-8"?>
<p:tagLst xmlns:p="http://schemas.openxmlformats.org/presentationml/2006/main">
  <p:tag name="AS_UNIQUEID" val="66"/>
</p:tagLst>
</file>

<file path=ppt/tags/tag17.xml><?xml version="1.0" encoding="utf-8"?>
<p:tagLst xmlns:p="http://schemas.openxmlformats.org/presentationml/2006/main">
  <p:tag name="AS_UNIQUEID" val="185"/>
</p:tagLst>
</file>

<file path=ppt/tags/tag170.xml><?xml version="1.0" encoding="utf-8"?>
<p:tagLst xmlns:p="http://schemas.openxmlformats.org/presentationml/2006/main">
  <p:tag name="AS_UNIQUEID" val="67"/>
</p:tagLst>
</file>

<file path=ppt/tags/tag171.xml><?xml version="1.0" encoding="utf-8"?>
<p:tagLst xmlns:p="http://schemas.openxmlformats.org/presentationml/2006/main">
  <p:tag name="AS_UNIQUEID" val="68"/>
</p:tagLst>
</file>

<file path=ppt/tags/tag172.xml><?xml version="1.0" encoding="utf-8"?>
<p:tagLst xmlns:p="http://schemas.openxmlformats.org/presentationml/2006/main">
  <p:tag name="AS_UNIQUEID" val="69"/>
</p:tagLst>
</file>

<file path=ppt/tags/tag173.xml><?xml version="1.0" encoding="utf-8"?>
<p:tagLst xmlns:p="http://schemas.openxmlformats.org/presentationml/2006/main">
  <p:tag name="AS_UNIQUEID" val="70"/>
</p:tagLst>
</file>

<file path=ppt/tags/tag174.xml><?xml version="1.0" encoding="utf-8"?>
<p:tagLst xmlns:p="http://schemas.openxmlformats.org/presentationml/2006/main">
  <p:tag name="AS_UNIQUEID" val="303"/>
</p:tagLst>
</file>

<file path=ppt/tags/tag175.xml><?xml version="1.0" encoding="utf-8"?>
<p:tagLst xmlns:p="http://schemas.openxmlformats.org/presentationml/2006/main">
  <p:tag name="AS_UNIQUEID" val="304"/>
</p:tagLst>
</file>

<file path=ppt/tags/tag176.xml><?xml version="1.0" encoding="utf-8"?>
<p:tagLst xmlns:p="http://schemas.openxmlformats.org/presentationml/2006/main">
  <p:tag name="AS_UNIQUEID" val="305"/>
</p:tagLst>
</file>

<file path=ppt/tags/tag177.xml><?xml version="1.0" encoding="utf-8"?>
<p:tagLst xmlns:p="http://schemas.openxmlformats.org/presentationml/2006/main">
  <p:tag name="AS_UNIQUEID" val="306"/>
</p:tagLst>
</file>

<file path=ppt/tags/tag178.xml><?xml version="1.0" encoding="utf-8"?>
<p:tagLst xmlns:p="http://schemas.openxmlformats.org/presentationml/2006/main">
  <p:tag name="AS_UNIQUEID" val="307"/>
</p:tagLst>
</file>

<file path=ppt/tags/tag179.xml><?xml version="1.0" encoding="utf-8"?>
<p:tagLst xmlns:p="http://schemas.openxmlformats.org/presentationml/2006/main">
  <p:tag name="AS_UNIQUEID" val="308"/>
</p:tagLst>
</file>

<file path=ppt/tags/tag18.xml><?xml version="1.0" encoding="utf-8"?>
<p:tagLst xmlns:p="http://schemas.openxmlformats.org/presentationml/2006/main">
  <p:tag name="AS_UNIQUEID" val="186"/>
</p:tagLst>
</file>

<file path=ppt/tags/tag180.xml><?xml version="1.0" encoding="utf-8"?>
<p:tagLst xmlns:p="http://schemas.openxmlformats.org/presentationml/2006/main">
  <p:tag name="AS_UNIQUEID" val="309"/>
</p:tagLst>
</file>

<file path=ppt/tags/tag181.xml><?xml version="1.0" encoding="utf-8"?>
<p:tagLst xmlns:p="http://schemas.openxmlformats.org/presentationml/2006/main">
  <p:tag name="AS_UNIQUEID" val="310"/>
</p:tagLst>
</file>

<file path=ppt/tags/tag182.xml><?xml version="1.0" encoding="utf-8"?>
<p:tagLst xmlns:p="http://schemas.openxmlformats.org/presentationml/2006/main">
  <p:tag name="AS_UNIQUEID" val="311"/>
</p:tagLst>
</file>

<file path=ppt/tags/tag183.xml><?xml version="1.0" encoding="utf-8"?>
<p:tagLst xmlns:p="http://schemas.openxmlformats.org/presentationml/2006/main">
  <p:tag name="AS_UNIQUEID" val="312"/>
</p:tagLst>
</file>

<file path=ppt/tags/tag184.xml><?xml version="1.0" encoding="utf-8"?>
<p:tagLst xmlns:p="http://schemas.openxmlformats.org/presentationml/2006/main">
  <p:tag name="AS_UNIQUEID" val="313"/>
</p:tagLst>
</file>

<file path=ppt/tags/tag185.xml><?xml version="1.0" encoding="utf-8"?>
<p:tagLst xmlns:p="http://schemas.openxmlformats.org/presentationml/2006/main">
  <p:tag name="AS_UNIQUEID" val="314"/>
</p:tagLst>
</file>

<file path=ppt/tags/tag186.xml><?xml version="1.0" encoding="utf-8"?>
<p:tagLst xmlns:p="http://schemas.openxmlformats.org/presentationml/2006/main">
  <p:tag name="AS_UNIQUEID" val="315"/>
</p:tagLst>
</file>

<file path=ppt/tags/tag187.xml><?xml version="1.0" encoding="utf-8"?>
<p:tagLst xmlns:p="http://schemas.openxmlformats.org/presentationml/2006/main">
  <p:tag name="AS_UNIQUEID" val="316"/>
</p:tagLst>
</file>

<file path=ppt/tags/tag188.xml><?xml version="1.0" encoding="utf-8"?>
<p:tagLst xmlns:p="http://schemas.openxmlformats.org/presentationml/2006/main">
  <p:tag name="AS_UNIQUEID" val="317"/>
</p:tagLst>
</file>

<file path=ppt/tags/tag189.xml><?xml version="1.0" encoding="utf-8"?>
<p:tagLst xmlns:p="http://schemas.openxmlformats.org/presentationml/2006/main">
  <p:tag name="AS_UNIQUEID" val="318"/>
</p:tagLst>
</file>

<file path=ppt/tags/tag19.xml><?xml version="1.0" encoding="utf-8"?>
<p:tagLst xmlns:p="http://schemas.openxmlformats.org/presentationml/2006/main">
  <p:tag name="AS_UNIQUEID" val="187"/>
</p:tagLst>
</file>

<file path=ppt/tags/tag190.xml><?xml version="1.0" encoding="utf-8"?>
<p:tagLst xmlns:p="http://schemas.openxmlformats.org/presentationml/2006/main">
  <p:tag name="AS_UNIQUEID" val="319"/>
</p:tagLst>
</file>

<file path=ppt/tags/tag191.xml><?xml version="1.0" encoding="utf-8"?>
<p:tagLst xmlns:p="http://schemas.openxmlformats.org/presentationml/2006/main">
  <p:tag name="AS_UNIQUEID" val="320"/>
</p:tagLst>
</file>

<file path=ppt/tags/tag192.xml><?xml version="1.0" encoding="utf-8"?>
<p:tagLst xmlns:p="http://schemas.openxmlformats.org/presentationml/2006/main">
  <p:tag name="AS_UNIQUEID" val="321"/>
</p:tagLst>
</file>

<file path=ppt/tags/tag193.xml><?xml version="1.0" encoding="utf-8"?>
<p:tagLst xmlns:p="http://schemas.openxmlformats.org/presentationml/2006/main">
  <p:tag name="AS_UNIQUEID" val="322"/>
</p:tagLst>
</file>

<file path=ppt/tags/tag194.xml><?xml version="1.0" encoding="utf-8"?>
<p:tagLst xmlns:p="http://schemas.openxmlformats.org/presentationml/2006/main">
  <p:tag name="AS_UNIQUEID" val="323"/>
</p:tagLst>
</file>

<file path=ppt/tags/tag195.xml><?xml version="1.0" encoding="utf-8"?>
<p:tagLst xmlns:p="http://schemas.openxmlformats.org/presentationml/2006/main">
  <p:tag name="AS_UNIQUEID" val="324"/>
</p:tagLst>
</file>

<file path=ppt/tags/tag196.xml><?xml version="1.0" encoding="utf-8"?>
<p:tagLst xmlns:p="http://schemas.openxmlformats.org/presentationml/2006/main">
  <p:tag name="AS_UNIQUEID" val="325"/>
</p:tagLst>
</file>

<file path=ppt/tags/tag197.xml><?xml version="1.0" encoding="utf-8"?>
<p:tagLst xmlns:p="http://schemas.openxmlformats.org/presentationml/2006/main">
  <p:tag name="AS_UNIQUEID" val="326"/>
</p:tagLst>
</file>

<file path=ppt/tags/tag198.xml><?xml version="1.0" encoding="utf-8"?>
<p:tagLst xmlns:p="http://schemas.openxmlformats.org/presentationml/2006/main">
  <p:tag name="AS_UNIQUEID" val="327"/>
</p:tagLst>
</file>

<file path=ppt/tags/tag199.xml><?xml version="1.0" encoding="utf-8"?>
<p:tagLst xmlns:p="http://schemas.openxmlformats.org/presentationml/2006/main">
  <p:tag name="AS_UNIQUEID" val="328"/>
</p:tagLst>
</file>

<file path=ppt/tags/tag2.xml><?xml version="1.0" encoding="utf-8"?>
<p:tagLst xmlns:p="http://schemas.openxmlformats.org/presentationml/2006/main">
  <p:tag name="AS_UNIQUEID" val="170"/>
</p:tagLst>
</file>

<file path=ppt/tags/tag20.xml><?xml version="1.0" encoding="utf-8"?>
<p:tagLst xmlns:p="http://schemas.openxmlformats.org/presentationml/2006/main">
  <p:tag name="AS_UNIQUEID" val="188"/>
</p:tagLst>
</file>

<file path=ppt/tags/tag200.xml><?xml version="1.0" encoding="utf-8"?>
<p:tagLst xmlns:p="http://schemas.openxmlformats.org/presentationml/2006/main">
  <p:tag name="AS_UNIQUEID" val="329"/>
</p:tagLst>
</file>

<file path=ppt/tags/tag201.xml><?xml version="1.0" encoding="utf-8"?>
<p:tagLst xmlns:p="http://schemas.openxmlformats.org/presentationml/2006/main">
  <p:tag name="AS_UNIQUEID" val="330"/>
</p:tagLst>
</file>

<file path=ppt/tags/tag202.xml><?xml version="1.0" encoding="utf-8"?>
<p:tagLst xmlns:p="http://schemas.openxmlformats.org/presentationml/2006/main">
  <p:tag name="AS_UNIQUEID" val="331"/>
</p:tagLst>
</file>

<file path=ppt/tags/tag203.xml><?xml version="1.0" encoding="utf-8"?>
<p:tagLst xmlns:p="http://schemas.openxmlformats.org/presentationml/2006/main">
  <p:tag name="AS_UNIQUEID" val="332"/>
</p:tagLst>
</file>

<file path=ppt/tags/tag204.xml><?xml version="1.0" encoding="utf-8"?>
<p:tagLst xmlns:p="http://schemas.openxmlformats.org/presentationml/2006/main">
  <p:tag name="AS_UNIQUEID" val="333"/>
</p:tagLst>
</file>

<file path=ppt/tags/tag205.xml><?xml version="1.0" encoding="utf-8"?>
<p:tagLst xmlns:p="http://schemas.openxmlformats.org/presentationml/2006/main">
  <p:tag name="AS_UNIQUEID" val="334"/>
</p:tagLst>
</file>

<file path=ppt/tags/tag206.xml><?xml version="1.0" encoding="utf-8"?>
<p:tagLst xmlns:p="http://schemas.openxmlformats.org/presentationml/2006/main">
  <p:tag name="AS_UNIQUEID" val="335"/>
</p:tagLst>
</file>

<file path=ppt/tags/tag207.xml><?xml version="1.0" encoding="utf-8"?>
<p:tagLst xmlns:p="http://schemas.openxmlformats.org/presentationml/2006/main">
  <p:tag name="AS_UNIQUEID" val="336"/>
</p:tagLst>
</file>

<file path=ppt/tags/tag208.xml><?xml version="1.0" encoding="utf-8"?>
<p:tagLst xmlns:p="http://schemas.openxmlformats.org/presentationml/2006/main">
  <p:tag name="AS_UNIQUEID" val="337"/>
</p:tagLst>
</file>

<file path=ppt/tags/tag209.xml><?xml version="1.0" encoding="utf-8"?>
<p:tagLst xmlns:p="http://schemas.openxmlformats.org/presentationml/2006/main">
  <p:tag name="AS_UNIQUEID" val="338"/>
</p:tagLst>
</file>

<file path=ppt/tags/tag21.xml><?xml version="1.0" encoding="utf-8"?>
<p:tagLst xmlns:p="http://schemas.openxmlformats.org/presentationml/2006/main">
  <p:tag name="AS_UNIQUEID" val="189"/>
</p:tagLst>
</file>

<file path=ppt/tags/tag210.xml><?xml version="1.0" encoding="utf-8"?>
<p:tagLst xmlns:p="http://schemas.openxmlformats.org/presentationml/2006/main">
  <p:tag name="AS_UNIQUEID" val="339"/>
</p:tagLst>
</file>

<file path=ppt/tags/tag211.xml><?xml version="1.0" encoding="utf-8"?>
<p:tagLst xmlns:p="http://schemas.openxmlformats.org/presentationml/2006/main">
  <p:tag name="AS_UNIQUEID" val="340"/>
</p:tagLst>
</file>

<file path=ppt/tags/tag212.xml><?xml version="1.0" encoding="utf-8"?>
<p:tagLst xmlns:p="http://schemas.openxmlformats.org/presentationml/2006/main">
  <p:tag name="AS_UNIQUEID" val="341"/>
</p:tagLst>
</file>

<file path=ppt/tags/tag213.xml><?xml version="1.0" encoding="utf-8"?>
<p:tagLst xmlns:p="http://schemas.openxmlformats.org/presentationml/2006/main">
  <p:tag name="AS_UNIQUEID" val="342"/>
</p:tagLst>
</file>

<file path=ppt/tags/tag214.xml><?xml version="1.0" encoding="utf-8"?>
<p:tagLst xmlns:p="http://schemas.openxmlformats.org/presentationml/2006/main">
  <p:tag name="AS_UNIQUEID" val="343"/>
</p:tagLst>
</file>

<file path=ppt/tags/tag215.xml><?xml version="1.0" encoding="utf-8"?>
<p:tagLst xmlns:p="http://schemas.openxmlformats.org/presentationml/2006/main">
  <p:tag name="AS_UNIQUEID" val="344"/>
</p:tagLst>
</file>

<file path=ppt/tags/tag216.xml><?xml version="1.0" encoding="utf-8"?>
<p:tagLst xmlns:p="http://schemas.openxmlformats.org/presentationml/2006/main">
  <p:tag name="AS_UNIQUEID" val="345"/>
</p:tagLst>
</file>

<file path=ppt/tags/tag217.xml><?xml version="1.0" encoding="utf-8"?>
<p:tagLst xmlns:p="http://schemas.openxmlformats.org/presentationml/2006/main">
  <p:tag name="AS_UNIQUEID" val="346"/>
</p:tagLst>
</file>

<file path=ppt/tags/tag218.xml><?xml version="1.0" encoding="utf-8"?>
<p:tagLst xmlns:p="http://schemas.openxmlformats.org/presentationml/2006/main">
  <p:tag name="AS_UNIQUEID" val="347"/>
</p:tagLst>
</file>

<file path=ppt/tags/tag219.xml><?xml version="1.0" encoding="utf-8"?>
<p:tagLst xmlns:p="http://schemas.openxmlformats.org/presentationml/2006/main">
  <p:tag name="AS_UNIQUEID" val="348"/>
</p:tagLst>
</file>

<file path=ppt/tags/tag22.xml><?xml version="1.0" encoding="utf-8"?>
<p:tagLst xmlns:p="http://schemas.openxmlformats.org/presentationml/2006/main">
  <p:tag name="AS_UNIQUEID" val="190"/>
</p:tagLst>
</file>

<file path=ppt/tags/tag220.xml><?xml version="1.0" encoding="utf-8"?>
<p:tagLst xmlns:p="http://schemas.openxmlformats.org/presentationml/2006/main">
  <p:tag name="AS_UNIQUEID" val="349"/>
</p:tagLst>
</file>

<file path=ppt/tags/tag221.xml><?xml version="1.0" encoding="utf-8"?>
<p:tagLst xmlns:p="http://schemas.openxmlformats.org/presentationml/2006/main">
  <p:tag name="AS_UNIQUEID" val="350"/>
</p:tagLst>
</file>

<file path=ppt/tags/tag222.xml><?xml version="1.0" encoding="utf-8"?>
<p:tagLst xmlns:p="http://schemas.openxmlformats.org/presentationml/2006/main">
  <p:tag name="AS_UNIQUEID" val="351"/>
</p:tagLst>
</file>

<file path=ppt/tags/tag223.xml><?xml version="1.0" encoding="utf-8"?>
<p:tagLst xmlns:p="http://schemas.openxmlformats.org/presentationml/2006/main">
  <p:tag name="AS_UNIQUEID" val="352"/>
</p:tagLst>
</file>

<file path=ppt/tags/tag224.xml><?xml version="1.0" encoding="utf-8"?>
<p:tagLst xmlns:p="http://schemas.openxmlformats.org/presentationml/2006/main">
  <p:tag name="AS_UNIQUEID" val="353"/>
</p:tagLst>
</file>

<file path=ppt/tags/tag225.xml><?xml version="1.0" encoding="utf-8"?>
<p:tagLst xmlns:p="http://schemas.openxmlformats.org/presentationml/2006/main">
  <p:tag name="AS_UNIQUEID" val="354"/>
</p:tagLst>
</file>

<file path=ppt/tags/tag226.xml><?xml version="1.0" encoding="utf-8"?>
<p:tagLst xmlns:p="http://schemas.openxmlformats.org/presentationml/2006/main">
  <p:tag name="AS_UNIQUEID" val="355"/>
</p:tagLst>
</file>

<file path=ppt/tags/tag227.xml><?xml version="1.0" encoding="utf-8"?>
<p:tagLst xmlns:p="http://schemas.openxmlformats.org/presentationml/2006/main">
  <p:tag name="AS_UNIQUEID" val="356"/>
</p:tagLst>
</file>

<file path=ppt/tags/tag228.xml><?xml version="1.0" encoding="utf-8"?>
<p:tagLst xmlns:p="http://schemas.openxmlformats.org/presentationml/2006/main">
  <p:tag name="AS_UNIQUEID" val="357"/>
</p:tagLst>
</file>

<file path=ppt/tags/tag229.xml><?xml version="1.0" encoding="utf-8"?>
<p:tagLst xmlns:p="http://schemas.openxmlformats.org/presentationml/2006/main">
  <p:tag name="AS_UNIQUEID" val="358"/>
</p:tagLst>
</file>

<file path=ppt/tags/tag23.xml><?xml version="1.0" encoding="utf-8"?>
<p:tagLst xmlns:p="http://schemas.openxmlformats.org/presentationml/2006/main">
  <p:tag name="AS_UNIQUEID" val="191"/>
</p:tagLst>
</file>

<file path=ppt/tags/tag230.xml><?xml version="1.0" encoding="utf-8"?>
<p:tagLst xmlns:p="http://schemas.openxmlformats.org/presentationml/2006/main">
  <p:tag name="AS_UNIQUEID" val="359"/>
</p:tagLst>
</file>

<file path=ppt/tags/tag231.xml><?xml version="1.0" encoding="utf-8"?>
<p:tagLst xmlns:p="http://schemas.openxmlformats.org/presentationml/2006/main">
  <p:tag name="AS_UNIQUEID" val="360"/>
</p:tagLst>
</file>

<file path=ppt/tags/tag232.xml><?xml version="1.0" encoding="utf-8"?>
<p:tagLst xmlns:p="http://schemas.openxmlformats.org/presentationml/2006/main">
  <p:tag name="AS_UNIQUEID" val="361"/>
</p:tagLst>
</file>

<file path=ppt/tags/tag233.xml><?xml version="1.0" encoding="utf-8"?>
<p:tagLst xmlns:p="http://schemas.openxmlformats.org/presentationml/2006/main">
  <p:tag name="AS_UNIQUEID" val="362"/>
</p:tagLst>
</file>

<file path=ppt/tags/tag234.xml><?xml version="1.0" encoding="utf-8"?>
<p:tagLst xmlns:p="http://schemas.openxmlformats.org/presentationml/2006/main">
  <p:tag name="AS_UNIQUEID" val="363"/>
</p:tagLst>
</file>

<file path=ppt/tags/tag235.xml><?xml version="1.0" encoding="utf-8"?>
<p:tagLst xmlns:p="http://schemas.openxmlformats.org/presentationml/2006/main">
  <p:tag name="AS_UNIQUEID" val="364"/>
</p:tagLst>
</file>

<file path=ppt/tags/tag236.xml><?xml version="1.0" encoding="utf-8"?>
<p:tagLst xmlns:p="http://schemas.openxmlformats.org/presentationml/2006/main">
  <p:tag name="AS_UNIQUEID" val="365"/>
</p:tagLst>
</file>

<file path=ppt/tags/tag237.xml><?xml version="1.0" encoding="utf-8"?>
<p:tagLst xmlns:p="http://schemas.openxmlformats.org/presentationml/2006/main">
  <p:tag name="AS_UNIQUEID" val="366"/>
</p:tagLst>
</file>

<file path=ppt/tags/tag238.xml><?xml version="1.0" encoding="utf-8"?>
<p:tagLst xmlns:p="http://schemas.openxmlformats.org/presentationml/2006/main">
  <p:tag name="AS_UNIQUEID" val="367"/>
</p:tagLst>
</file>

<file path=ppt/tags/tag239.xml><?xml version="1.0" encoding="utf-8"?>
<p:tagLst xmlns:p="http://schemas.openxmlformats.org/presentationml/2006/main">
  <p:tag name="AS_UNIQUEID" val="368"/>
</p:tagLst>
</file>

<file path=ppt/tags/tag24.xml><?xml version="1.0" encoding="utf-8"?>
<p:tagLst xmlns:p="http://schemas.openxmlformats.org/presentationml/2006/main">
  <p:tag name="AS_UNIQUEID" val="192"/>
</p:tagLst>
</file>

<file path=ppt/tags/tag240.xml><?xml version="1.0" encoding="utf-8"?>
<p:tagLst xmlns:p="http://schemas.openxmlformats.org/presentationml/2006/main">
  <p:tag name="AS_UNIQUEID" val="369"/>
</p:tagLst>
</file>

<file path=ppt/tags/tag241.xml><?xml version="1.0" encoding="utf-8"?>
<p:tagLst xmlns:p="http://schemas.openxmlformats.org/presentationml/2006/main">
  <p:tag name="AS_UNIQUEID" val="370"/>
</p:tagLst>
</file>

<file path=ppt/tags/tag242.xml><?xml version="1.0" encoding="utf-8"?>
<p:tagLst xmlns:p="http://schemas.openxmlformats.org/presentationml/2006/main">
  <p:tag name="AS_UNIQUEID" val="371"/>
</p:tagLst>
</file>

<file path=ppt/tags/tag243.xml><?xml version="1.0" encoding="utf-8"?>
<p:tagLst xmlns:p="http://schemas.openxmlformats.org/presentationml/2006/main">
  <p:tag name="AS_UNIQUEID" val="372"/>
</p:tagLst>
</file>

<file path=ppt/tags/tag244.xml><?xml version="1.0" encoding="utf-8"?>
<p:tagLst xmlns:p="http://schemas.openxmlformats.org/presentationml/2006/main">
  <p:tag name="AS_UNIQUEID" val="373"/>
</p:tagLst>
</file>

<file path=ppt/tags/tag245.xml><?xml version="1.0" encoding="utf-8"?>
<p:tagLst xmlns:p="http://schemas.openxmlformats.org/presentationml/2006/main">
  <p:tag name="AS_UNIQUEID" val="374"/>
</p:tagLst>
</file>

<file path=ppt/tags/tag246.xml><?xml version="1.0" encoding="utf-8"?>
<p:tagLst xmlns:p="http://schemas.openxmlformats.org/presentationml/2006/main">
  <p:tag name="AS_UNIQUEID" val="375"/>
</p:tagLst>
</file>

<file path=ppt/tags/tag247.xml><?xml version="1.0" encoding="utf-8"?>
<p:tagLst xmlns:p="http://schemas.openxmlformats.org/presentationml/2006/main">
  <p:tag name="AS_UNIQUEID" val="376"/>
</p:tagLst>
</file>

<file path=ppt/tags/tag248.xml><?xml version="1.0" encoding="utf-8"?>
<p:tagLst xmlns:p="http://schemas.openxmlformats.org/presentationml/2006/main">
  <p:tag name="AS_UNIQUEID" val="377"/>
</p:tagLst>
</file>

<file path=ppt/tags/tag249.xml><?xml version="1.0" encoding="utf-8"?>
<p:tagLst xmlns:p="http://schemas.openxmlformats.org/presentationml/2006/main">
  <p:tag name="AS_UNIQUEID" val="378"/>
</p:tagLst>
</file>

<file path=ppt/tags/tag25.xml><?xml version="1.0" encoding="utf-8"?>
<p:tagLst xmlns:p="http://schemas.openxmlformats.org/presentationml/2006/main">
  <p:tag name="AS_UNIQUEID" val="193"/>
</p:tagLst>
</file>

<file path=ppt/tags/tag250.xml><?xml version="1.0" encoding="utf-8"?>
<p:tagLst xmlns:p="http://schemas.openxmlformats.org/presentationml/2006/main">
  <p:tag name="AS_UNIQUEID" val="379"/>
</p:tagLst>
</file>

<file path=ppt/tags/tag251.xml><?xml version="1.0" encoding="utf-8"?>
<p:tagLst xmlns:p="http://schemas.openxmlformats.org/presentationml/2006/main">
  <p:tag name="AS_UNIQUEID" val="380"/>
</p:tagLst>
</file>

<file path=ppt/tags/tag252.xml><?xml version="1.0" encoding="utf-8"?>
<p:tagLst xmlns:p="http://schemas.openxmlformats.org/presentationml/2006/main">
  <p:tag name="AS_UNIQUEID" val="381"/>
</p:tagLst>
</file>

<file path=ppt/tags/tag253.xml><?xml version="1.0" encoding="utf-8"?>
<p:tagLst xmlns:p="http://schemas.openxmlformats.org/presentationml/2006/main">
  <p:tag name="AS_UNIQUEID" val="382"/>
</p:tagLst>
</file>

<file path=ppt/tags/tag254.xml><?xml version="1.0" encoding="utf-8"?>
<p:tagLst xmlns:p="http://schemas.openxmlformats.org/presentationml/2006/main">
  <p:tag name="AS_UNIQUEID" val="383"/>
</p:tagLst>
</file>

<file path=ppt/tags/tag255.xml><?xml version="1.0" encoding="utf-8"?>
<p:tagLst xmlns:p="http://schemas.openxmlformats.org/presentationml/2006/main">
  <p:tag name="AS_UNIQUEID" val="384"/>
</p:tagLst>
</file>

<file path=ppt/tags/tag256.xml><?xml version="1.0" encoding="utf-8"?>
<p:tagLst xmlns:p="http://schemas.openxmlformats.org/presentationml/2006/main">
  <p:tag name="AS_UNIQUEID" val="385"/>
</p:tagLst>
</file>

<file path=ppt/tags/tag257.xml><?xml version="1.0" encoding="utf-8"?>
<p:tagLst xmlns:p="http://schemas.openxmlformats.org/presentationml/2006/main">
  <p:tag name="AS_UNIQUEID" val="386"/>
</p:tagLst>
</file>

<file path=ppt/tags/tag258.xml><?xml version="1.0" encoding="utf-8"?>
<p:tagLst xmlns:p="http://schemas.openxmlformats.org/presentationml/2006/main">
  <p:tag name="AS_UNIQUEID" val="387"/>
</p:tagLst>
</file>

<file path=ppt/tags/tag259.xml><?xml version="1.0" encoding="utf-8"?>
<p:tagLst xmlns:p="http://schemas.openxmlformats.org/presentationml/2006/main">
  <p:tag name="AS_UNIQUEID" val="388"/>
</p:tagLst>
</file>

<file path=ppt/tags/tag26.xml><?xml version="1.0" encoding="utf-8"?>
<p:tagLst xmlns:p="http://schemas.openxmlformats.org/presentationml/2006/main">
  <p:tag name="AS_UNIQUEID" val="194"/>
</p:tagLst>
</file>

<file path=ppt/tags/tag260.xml><?xml version="1.0" encoding="utf-8"?>
<p:tagLst xmlns:p="http://schemas.openxmlformats.org/presentationml/2006/main">
  <p:tag name="AS_UNIQUEID" val="389"/>
</p:tagLst>
</file>

<file path=ppt/tags/tag261.xml><?xml version="1.0" encoding="utf-8"?>
<p:tagLst xmlns:p="http://schemas.openxmlformats.org/presentationml/2006/main">
  <p:tag name="AS_UNIQUEID" val="390"/>
</p:tagLst>
</file>

<file path=ppt/tags/tag262.xml><?xml version="1.0" encoding="utf-8"?>
<p:tagLst xmlns:p="http://schemas.openxmlformats.org/presentationml/2006/main">
  <p:tag name="AS_UNIQUEID" val="391"/>
</p:tagLst>
</file>

<file path=ppt/tags/tag263.xml><?xml version="1.0" encoding="utf-8"?>
<p:tagLst xmlns:p="http://schemas.openxmlformats.org/presentationml/2006/main">
  <p:tag name="AS_UNIQUEID" val="392"/>
</p:tagLst>
</file>

<file path=ppt/tags/tag264.xml><?xml version="1.0" encoding="utf-8"?>
<p:tagLst xmlns:p="http://schemas.openxmlformats.org/presentationml/2006/main">
  <p:tag name="AS_UNIQUEID" val="393"/>
</p:tagLst>
</file>

<file path=ppt/tags/tag265.xml><?xml version="1.0" encoding="utf-8"?>
<p:tagLst xmlns:p="http://schemas.openxmlformats.org/presentationml/2006/main">
  <p:tag name="AS_UNIQUEID" val="394"/>
</p:tagLst>
</file>

<file path=ppt/tags/tag266.xml><?xml version="1.0" encoding="utf-8"?>
<p:tagLst xmlns:p="http://schemas.openxmlformats.org/presentationml/2006/main">
  <p:tag name="AS_UNIQUEID" val="395"/>
</p:tagLst>
</file>

<file path=ppt/tags/tag267.xml><?xml version="1.0" encoding="utf-8"?>
<p:tagLst xmlns:p="http://schemas.openxmlformats.org/presentationml/2006/main">
  <p:tag name="AS_UNIQUEID" val="396"/>
</p:tagLst>
</file>

<file path=ppt/tags/tag268.xml><?xml version="1.0" encoding="utf-8"?>
<p:tagLst xmlns:p="http://schemas.openxmlformats.org/presentationml/2006/main">
  <p:tag name="AS_UNIQUEID" val="397"/>
</p:tagLst>
</file>

<file path=ppt/tags/tag269.xml><?xml version="1.0" encoding="utf-8"?>
<p:tagLst xmlns:p="http://schemas.openxmlformats.org/presentationml/2006/main">
  <p:tag name="AS_UNIQUEID" val="398"/>
</p:tagLst>
</file>

<file path=ppt/tags/tag27.xml><?xml version="1.0" encoding="utf-8"?>
<p:tagLst xmlns:p="http://schemas.openxmlformats.org/presentationml/2006/main">
  <p:tag name="AS_UNIQUEID" val="195"/>
</p:tagLst>
</file>

<file path=ppt/tags/tag270.xml><?xml version="1.0" encoding="utf-8"?>
<p:tagLst xmlns:p="http://schemas.openxmlformats.org/presentationml/2006/main">
  <p:tag name="AS_UNIQUEID" val="399"/>
</p:tagLst>
</file>

<file path=ppt/tags/tag271.xml><?xml version="1.0" encoding="utf-8"?>
<p:tagLst xmlns:p="http://schemas.openxmlformats.org/presentationml/2006/main">
  <p:tag name="AS_UNIQUEID" val="400"/>
</p:tagLst>
</file>

<file path=ppt/tags/tag272.xml><?xml version="1.0" encoding="utf-8"?>
<p:tagLst xmlns:p="http://schemas.openxmlformats.org/presentationml/2006/main">
  <p:tag name="AS_UNIQUEID" val="401"/>
</p:tagLst>
</file>

<file path=ppt/tags/tag273.xml><?xml version="1.0" encoding="utf-8"?>
<p:tagLst xmlns:p="http://schemas.openxmlformats.org/presentationml/2006/main">
  <p:tag name="AS_UNIQUEID" val="402"/>
</p:tagLst>
</file>

<file path=ppt/tags/tag274.xml><?xml version="1.0" encoding="utf-8"?>
<p:tagLst xmlns:p="http://schemas.openxmlformats.org/presentationml/2006/main">
  <p:tag name="AS_UNIQUEID" val="403"/>
</p:tagLst>
</file>

<file path=ppt/tags/tag275.xml><?xml version="1.0" encoding="utf-8"?>
<p:tagLst xmlns:p="http://schemas.openxmlformats.org/presentationml/2006/main">
  <p:tag name="AS_UNIQUEID" val="404"/>
</p:tagLst>
</file>

<file path=ppt/tags/tag276.xml><?xml version="1.0" encoding="utf-8"?>
<p:tagLst xmlns:p="http://schemas.openxmlformats.org/presentationml/2006/main">
  <p:tag name="AS_UNIQUEID" val="405"/>
</p:tagLst>
</file>

<file path=ppt/tags/tag277.xml><?xml version="1.0" encoding="utf-8"?>
<p:tagLst xmlns:p="http://schemas.openxmlformats.org/presentationml/2006/main">
  <p:tag name="AS_UNIQUEID" val="406"/>
</p:tagLst>
</file>

<file path=ppt/tags/tag278.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AS_UNIQUEID" val="196"/>
</p:tagLst>
</file>

<file path=ppt/tags/tag29.xml><?xml version="1.0" encoding="utf-8"?>
<p:tagLst xmlns:p="http://schemas.openxmlformats.org/presentationml/2006/main">
  <p:tag name="AS_UNIQUEID" val="197"/>
</p:tagLst>
</file>

<file path=ppt/tags/tag3.xml><?xml version="1.0" encoding="utf-8"?>
<p:tagLst xmlns:p="http://schemas.openxmlformats.org/presentationml/2006/main">
  <p:tag name="AS_UNIQUEID" val="171"/>
</p:tagLst>
</file>

<file path=ppt/tags/tag30.xml><?xml version="1.0" encoding="utf-8"?>
<p:tagLst xmlns:p="http://schemas.openxmlformats.org/presentationml/2006/main">
  <p:tag name="AS_UNIQUEID" val="198"/>
</p:tagLst>
</file>

<file path=ppt/tags/tag31.xml><?xml version="1.0" encoding="utf-8"?>
<p:tagLst xmlns:p="http://schemas.openxmlformats.org/presentationml/2006/main">
  <p:tag name="AS_UNIQUEID" val="199"/>
</p:tagLst>
</file>

<file path=ppt/tags/tag32.xml><?xml version="1.0" encoding="utf-8"?>
<p:tagLst xmlns:p="http://schemas.openxmlformats.org/presentationml/2006/main">
  <p:tag name="AS_UNIQUEID" val="200"/>
</p:tagLst>
</file>

<file path=ppt/tags/tag33.xml><?xml version="1.0" encoding="utf-8"?>
<p:tagLst xmlns:p="http://schemas.openxmlformats.org/presentationml/2006/main">
  <p:tag name="AS_UNIQUEID" val="201"/>
</p:tagLst>
</file>

<file path=ppt/tags/tag34.xml><?xml version="1.0" encoding="utf-8"?>
<p:tagLst xmlns:p="http://schemas.openxmlformats.org/presentationml/2006/main">
  <p:tag name="AS_UNIQUEID" val="202"/>
</p:tagLst>
</file>

<file path=ppt/tags/tag35.xml><?xml version="1.0" encoding="utf-8"?>
<p:tagLst xmlns:p="http://schemas.openxmlformats.org/presentationml/2006/main">
  <p:tag name="AS_UNIQUEID" val="203"/>
</p:tagLst>
</file>

<file path=ppt/tags/tag36.xml><?xml version="1.0" encoding="utf-8"?>
<p:tagLst xmlns:p="http://schemas.openxmlformats.org/presentationml/2006/main">
  <p:tag name="AS_UNIQUEID" val="204"/>
</p:tagLst>
</file>

<file path=ppt/tags/tag37.xml><?xml version="1.0" encoding="utf-8"?>
<p:tagLst xmlns:p="http://schemas.openxmlformats.org/presentationml/2006/main">
  <p:tag name="AS_UNIQUEID" val="205"/>
</p:tagLst>
</file>

<file path=ppt/tags/tag38.xml><?xml version="1.0" encoding="utf-8"?>
<p:tagLst xmlns:p="http://schemas.openxmlformats.org/presentationml/2006/main">
  <p:tag name="AS_UNIQUEID" val="206"/>
</p:tagLst>
</file>

<file path=ppt/tags/tag39.xml><?xml version="1.0" encoding="utf-8"?>
<p:tagLst xmlns:p="http://schemas.openxmlformats.org/presentationml/2006/main">
  <p:tag name="AS_UNIQUEID" val="207"/>
</p:tagLst>
</file>

<file path=ppt/tags/tag4.xml><?xml version="1.0" encoding="utf-8"?>
<p:tagLst xmlns:p="http://schemas.openxmlformats.org/presentationml/2006/main">
  <p:tag name="AS_UNIQUEID" val="172"/>
</p:tagLst>
</file>

<file path=ppt/tags/tag40.xml><?xml version="1.0" encoding="utf-8"?>
<p:tagLst xmlns:p="http://schemas.openxmlformats.org/presentationml/2006/main">
  <p:tag name="AS_UNIQUEID" val="208"/>
</p:tagLst>
</file>

<file path=ppt/tags/tag41.xml><?xml version="1.0" encoding="utf-8"?>
<p:tagLst xmlns:p="http://schemas.openxmlformats.org/presentationml/2006/main">
  <p:tag name="AS_UNIQUEID" val="209"/>
</p:tagLst>
</file>

<file path=ppt/tags/tag42.xml><?xml version="1.0" encoding="utf-8"?>
<p:tagLst xmlns:p="http://schemas.openxmlformats.org/presentationml/2006/main">
  <p:tag name="AS_UNIQUEID" val="210"/>
</p:tagLst>
</file>

<file path=ppt/tags/tag43.xml><?xml version="1.0" encoding="utf-8"?>
<p:tagLst xmlns:p="http://schemas.openxmlformats.org/presentationml/2006/main">
  <p:tag name="AS_UNIQUEID" val="211"/>
</p:tagLst>
</file>

<file path=ppt/tags/tag44.xml><?xml version="1.0" encoding="utf-8"?>
<p:tagLst xmlns:p="http://schemas.openxmlformats.org/presentationml/2006/main">
  <p:tag name="AS_UNIQUEID" val="212"/>
</p:tagLst>
</file>

<file path=ppt/tags/tag45.xml><?xml version="1.0" encoding="utf-8"?>
<p:tagLst xmlns:p="http://schemas.openxmlformats.org/presentationml/2006/main">
  <p:tag name="AS_UNIQUEID" val="213"/>
</p:tagLst>
</file>

<file path=ppt/tags/tag46.xml><?xml version="1.0" encoding="utf-8"?>
<p:tagLst xmlns:p="http://schemas.openxmlformats.org/presentationml/2006/main">
  <p:tag name="AS_UNIQUEID" val="214"/>
</p:tagLst>
</file>

<file path=ppt/tags/tag47.xml><?xml version="1.0" encoding="utf-8"?>
<p:tagLst xmlns:p="http://schemas.openxmlformats.org/presentationml/2006/main">
  <p:tag name="AS_UNIQUEID" val="215"/>
</p:tagLst>
</file>

<file path=ppt/tags/tag48.xml><?xml version="1.0" encoding="utf-8"?>
<p:tagLst xmlns:p="http://schemas.openxmlformats.org/presentationml/2006/main">
  <p:tag name="AS_UNIQUEID" val="216"/>
</p:tagLst>
</file>

<file path=ppt/tags/tag49.xml><?xml version="1.0" encoding="utf-8"?>
<p:tagLst xmlns:p="http://schemas.openxmlformats.org/presentationml/2006/main">
  <p:tag name="AS_UNIQUEID" val="217"/>
</p:tagLst>
</file>

<file path=ppt/tags/tag5.xml><?xml version="1.0" encoding="utf-8"?>
<p:tagLst xmlns:p="http://schemas.openxmlformats.org/presentationml/2006/main">
  <p:tag name="AS_UNIQUEID" val="173"/>
</p:tagLst>
</file>

<file path=ppt/tags/tag50.xml><?xml version="1.0" encoding="utf-8"?>
<p:tagLst xmlns:p="http://schemas.openxmlformats.org/presentationml/2006/main">
  <p:tag name="AS_UNIQUEID" val="218"/>
</p:tagLst>
</file>

<file path=ppt/tags/tag51.xml><?xml version="1.0" encoding="utf-8"?>
<p:tagLst xmlns:p="http://schemas.openxmlformats.org/presentationml/2006/main">
  <p:tag name="AS_UNIQUEID" val="219"/>
</p:tagLst>
</file>

<file path=ppt/tags/tag52.xml><?xml version="1.0" encoding="utf-8"?>
<p:tagLst xmlns:p="http://schemas.openxmlformats.org/presentationml/2006/main">
  <p:tag name="AS_UNIQUEID" val="220"/>
</p:tagLst>
</file>

<file path=ppt/tags/tag53.xml><?xml version="1.0" encoding="utf-8"?>
<p:tagLst xmlns:p="http://schemas.openxmlformats.org/presentationml/2006/main">
  <p:tag name="AS_UNIQUEID" val="221"/>
</p:tagLst>
</file>

<file path=ppt/tags/tag54.xml><?xml version="1.0" encoding="utf-8"?>
<p:tagLst xmlns:p="http://schemas.openxmlformats.org/presentationml/2006/main">
  <p:tag name="AS_UNIQUEID" val="222"/>
</p:tagLst>
</file>

<file path=ppt/tags/tag55.xml><?xml version="1.0" encoding="utf-8"?>
<p:tagLst xmlns:p="http://schemas.openxmlformats.org/presentationml/2006/main">
  <p:tag name="AS_UNIQUEID" val="223"/>
</p:tagLst>
</file>

<file path=ppt/tags/tag56.xml><?xml version="1.0" encoding="utf-8"?>
<p:tagLst xmlns:p="http://schemas.openxmlformats.org/presentationml/2006/main">
  <p:tag name="AS_UNIQUEID" val="224"/>
</p:tagLst>
</file>

<file path=ppt/tags/tag57.xml><?xml version="1.0" encoding="utf-8"?>
<p:tagLst xmlns:p="http://schemas.openxmlformats.org/presentationml/2006/main">
  <p:tag name="AS_UNIQUEID" val="225"/>
</p:tagLst>
</file>

<file path=ppt/tags/tag58.xml><?xml version="1.0" encoding="utf-8"?>
<p:tagLst xmlns:p="http://schemas.openxmlformats.org/presentationml/2006/main">
  <p:tag name="AS_UNIQUEID" val="226"/>
</p:tagLst>
</file>

<file path=ppt/tags/tag59.xml><?xml version="1.0" encoding="utf-8"?>
<p:tagLst xmlns:p="http://schemas.openxmlformats.org/presentationml/2006/main">
  <p:tag name="AS_UNIQUEID" val="227"/>
</p:tagLst>
</file>

<file path=ppt/tags/tag6.xml><?xml version="1.0" encoding="utf-8"?>
<p:tagLst xmlns:p="http://schemas.openxmlformats.org/presentationml/2006/main">
  <p:tag name="AS_UNIQUEID" val="174"/>
</p:tagLst>
</file>

<file path=ppt/tags/tag60.xml><?xml version="1.0" encoding="utf-8"?>
<p:tagLst xmlns:p="http://schemas.openxmlformats.org/presentationml/2006/main">
  <p:tag name="AS_UNIQUEID" val="228"/>
</p:tagLst>
</file>

<file path=ppt/tags/tag61.xml><?xml version="1.0" encoding="utf-8"?>
<p:tagLst xmlns:p="http://schemas.openxmlformats.org/presentationml/2006/main">
  <p:tag name="AS_UNIQUEID" val="229"/>
</p:tagLst>
</file>

<file path=ppt/tags/tag62.xml><?xml version="1.0" encoding="utf-8"?>
<p:tagLst xmlns:p="http://schemas.openxmlformats.org/presentationml/2006/main">
  <p:tag name="AS_UNIQUEID" val="230"/>
</p:tagLst>
</file>

<file path=ppt/tags/tag63.xml><?xml version="1.0" encoding="utf-8"?>
<p:tagLst xmlns:p="http://schemas.openxmlformats.org/presentationml/2006/main">
  <p:tag name="AS_UNIQUEID" val="231"/>
</p:tagLst>
</file>

<file path=ppt/tags/tag64.xml><?xml version="1.0" encoding="utf-8"?>
<p:tagLst xmlns:p="http://schemas.openxmlformats.org/presentationml/2006/main">
  <p:tag name="AS_UNIQUEID" val="232"/>
</p:tagLst>
</file>

<file path=ppt/tags/tag65.xml><?xml version="1.0" encoding="utf-8"?>
<p:tagLst xmlns:p="http://schemas.openxmlformats.org/presentationml/2006/main">
  <p:tag name="AS_UNIQUEID" val="233"/>
</p:tagLst>
</file>

<file path=ppt/tags/tag66.xml><?xml version="1.0" encoding="utf-8"?>
<p:tagLst xmlns:p="http://schemas.openxmlformats.org/presentationml/2006/main">
  <p:tag name="AS_UNIQUEID" val="234"/>
</p:tagLst>
</file>

<file path=ppt/tags/tag67.xml><?xml version="1.0" encoding="utf-8"?>
<p:tagLst xmlns:p="http://schemas.openxmlformats.org/presentationml/2006/main">
  <p:tag name="AS_UNIQUEID" val="235"/>
</p:tagLst>
</file>

<file path=ppt/tags/tag68.xml><?xml version="1.0" encoding="utf-8"?>
<p:tagLst xmlns:p="http://schemas.openxmlformats.org/presentationml/2006/main">
  <p:tag name="AS_UNIQUEID" val="236"/>
</p:tagLst>
</file>

<file path=ppt/tags/tag69.xml><?xml version="1.0" encoding="utf-8"?>
<p:tagLst xmlns:p="http://schemas.openxmlformats.org/presentationml/2006/main">
  <p:tag name="AS_UNIQUEID" val="237"/>
</p:tagLst>
</file>

<file path=ppt/tags/tag7.xml><?xml version="1.0" encoding="utf-8"?>
<p:tagLst xmlns:p="http://schemas.openxmlformats.org/presentationml/2006/main">
  <p:tag name="AS_UNIQUEID" val="175"/>
</p:tagLst>
</file>

<file path=ppt/tags/tag70.xml><?xml version="1.0" encoding="utf-8"?>
<p:tagLst xmlns:p="http://schemas.openxmlformats.org/presentationml/2006/main">
  <p:tag name="AS_UNIQUEID" val="238"/>
</p:tagLst>
</file>

<file path=ppt/tags/tag71.xml><?xml version="1.0" encoding="utf-8"?>
<p:tagLst xmlns:p="http://schemas.openxmlformats.org/presentationml/2006/main">
  <p:tag name="AS_UNIQUEID" val="239"/>
</p:tagLst>
</file>

<file path=ppt/tags/tag72.xml><?xml version="1.0" encoding="utf-8"?>
<p:tagLst xmlns:p="http://schemas.openxmlformats.org/presentationml/2006/main">
  <p:tag name="AS_UNIQUEID" val="240"/>
</p:tagLst>
</file>

<file path=ppt/tags/tag73.xml><?xml version="1.0" encoding="utf-8"?>
<p:tagLst xmlns:p="http://schemas.openxmlformats.org/presentationml/2006/main">
  <p:tag name="AS_UNIQUEID" val="241"/>
</p:tagLst>
</file>

<file path=ppt/tags/tag74.xml><?xml version="1.0" encoding="utf-8"?>
<p:tagLst xmlns:p="http://schemas.openxmlformats.org/presentationml/2006/main">
  <p:tag name="AS_UNIQUEID" val="242"/>
</p:tagLst>
</file>

<file path=ppt/tags/tag75.xml><?xml version="1.0" encoding="utf-8"?>
<p:tagLst xmlns:p="http://schemas.openxmlformats.org/presentationml/2006/main">
  <p:tag name="AS_UNIQUEID" val="243"/>
</p:tagLst>
</file>

<file path=ppt/tags/tag76.xml><?xml version="1.0" encoding="utf-8"?>
<p:tagLst xmlns:p="http://schemas.openxmlformats.org/presentationml/2006/main">
  <p:tag name="AS_UNIQUEID" val="244"/>
</p:tagLst>
</file>

<file path=ppt/tags/tag77.xml><?xml version="1.0" encoding="utf-8"?>
<p:tagLst xmlns:p="http://schemas.openxmlformats.org/presentationml/2006/main">
  <p:tag name="AS_UNIQUEID" val="245"/>
</p:tagLst>
</file>

<file path=ppt/tags/tag78.xml><?xml version="1.0" encoding="utf-8"?>
<p:tagLst xmlns:p="http://schemas.openxmlformats.org/presentationml/2006/main">
  <p:tag name="AS_UNIQUEID" val="246"/>
</p:tagLst>
</file>

<file path=ppt/tags/tag79.xml><?xml version="1.0" encoding="utf-8"?>
<p:tagLst xmlns:p="http://schemas.openxmlformats.org/presentationml/2006/main">
  <p:tag name="AS_UNIQUEID" val="247"/>
</p:tagLst>
</file>

<file path=ppt/tags/tag8.xml><?xml version="1.0" encoding="utf-8"?>
<p:tagLst xmlns:p="http://schemas.openxmlformats.org/presentationml/2006/main">
  <p:tag name="AS_UNIQUEID" val="176"/>
</p:tagLst>
</file>

<file path=ppt/tags/tag80.xml><?xml version="1.0" encoding="utf-8"?>
<p:tagLst xmlns:p="http://schemas.openxmlformats.org/presentationml/2006/main">
  <p:tag name="AS_UNIQUEID" val="248"/>
</p:tagLst>
</file>

<file path=ppt/tags/tag81.xml><?xml version="1.0" encoding="utf-8"?>
<p:tagLst xmlns:p="http://schemas.openxmlformats.org/presentationml/2006/main">
  <p:tag name="AS_UNIQUEID" val="2"/>
</p:tagLst>
</file>

<file path=ppt/tags/tag82.xml><?xml version="1.0" encoding="utf-8"?>
<p:tagLst xmlns:p="http://schemas.openxmlformats.org/presentationml/2006/main">
  <p:tag name="AS_UNIQUEID" val="3"/>
</p:tagLst>
</file>

<file path=ppt/tags/tag83.xml><?xml version="1.0" encoding="utf-8"?>
<p:tagLst xmlns:p="http://schemas.openxmlformats.org/presentationml/2006/main">
  <p:tag name="AS_UNIQUEID" val="4"/>
</p:tagLst>
</file>

<file path=ppt/tags/tag84.xml><?xml version="1.0" encoding="utf-8"?>
<p:tagLst xmlns:p="http://schemas.openxmlformats.org/presentationml/2006/main">
  <p:tag name="AS_UNIQUEID" val="249"/>
</p:tagLst>
</file>

<file path=ppt/tags/tag85.xml><?xml version="1.0" encoding="utf-8"?>
<p:tagLst xmlns:p="http://schemas.openxmlformats.org/presentationml/2006/main">
  <p:tag name="AS_UNIQUEID" val="250"/>
</p:tagLst>
</file>

<file path=ppt/tags/tag86.xml><?xml version="1.0" encoding="utf-8"?>
<p:tagLst xmlns:p="http://schemas.openxmlformats.org/presentationml/2006/main">
  <p:tag name="AS_UNIQUEID" val="251"/>
</p:tagLst>
</file>

<file path=ppt/tags/tag87.xml><?xml version="1.0" encoding="utf-8"?>
<p:tagLst xmlns:p="http://schemas.openxmlformats.org/presentationml/2006/main">
  <p:tag name="AS_UNIQUEID" val="8"/>
</p:tagLst>
</file>

<file path=ppt/tags/tag88.xml><?xml version="1.0" encoding="utf-8"?>
<p:tagLst xmlns:p="http://schemas.openxmlformats.org/presentationml/2006/main">
  <p:tag name="AS_UNIQUEID" val="9"/>
</p:tagLst>
</file>

<file path=ppt/tags/tag89.xml><?xml version="1.0" encoding="utf-8"?>
<p:tagLst xmlns:p="http://schemas.openxmlformats.org/presentationml/2006/main">
  <p:tag name="AS_UNIQUEID" val="10"/>
</p:tagLst>
</file>

<file path=ppt/tags/tag9.xml><?xml version="1.0" encoding="utf-8"?>
<p:tagLst xmlns:p="http://schemas.openxmlformats.org/presentationml/2006/main">
  <p:tag name="AS_UNIQUEID" val="177"/>
</p:tagLst>
</file>

<file path=ppt/tags/tag90.xml><?xml version="1.0" encoding="utf-8"?>
<p:tagLst xmlns:p="http://schemas.openxmlformats.org/presentationml/2006/main">
  <p:tag name="AS_UNIQUEID" val="252"/>
</p:tagLst>
</file>

<file path=ppt/tags/tag91.xml><?xml version="1.0" encoding="utf-8"?>
<p:tagLst xmlns:p="http://schemas.openxmlformats.org/presentationml/2006/main">
  <p:tag name="AS_UNIQUEID" val="253"/>
</p:tagLst>
</file>

<file path=ppt/tags/tag92.xml><?xml version="1.0" encoding="utf-8"?>
<p:tagLst xmlns:p="http://schemas.openxmlformats.org/presentationml/2006/main">
  <p:tag name="AS_UNIQUEID" val="254"/>
</p:tagLst>
</file>

<file path=ppt/tags/tag93.xml><?xml version="1.0" encoding="utf-8"?>
<p:tagLst xmlns:p="http://schemas.openxmlformats.org/presentationml/2006/main">
  <p:tag name="AS_UNIQUEID" val="255"/>
</p:tagLst>
</file>

<file path=ppt/tags/tag94.xml><?xml version="1.0" encoding="utf-8"?>
<p:tagLst xmlns:p="http://schemas.openxmlformats.org/presentationml/2006/main">
  <p:tag name="AS_UNIQUEID" val="14"/>
</p:tagLst>
</file>

<file path=ppt/tags/tag95.xml><?xml version="1.0" encoding="utf-8"?>
<p:tagLst xmlns:p="http://schemas.openxmlformats.org/presentationml/2006/main">
  <p:tag name="AS_UNIQUEID" val="15"/>
</p:tagLst>
</file>

<file path=ppt/tags/tag96.xml><?xml version="1.0" encoding="utf-8"?>
<p:tagLst xmlns:p="http://schemas.openxmlformats.org/presentationml/2006/main">
  <p:tag name="AS_UNIQUEID" val="16"/>
</p:tagLst>
</file>

<file path=ppt/tags/tag97.xml><?xml version="1.0" encoding="utf-8"?>
<p:tagLst xmlns:p="http://schemas.openxmlformats.org/presentationml/2006/main">
  <p:tag name="AS_UNIQUEID" val="256"/>
</p:tagLst>
</file>

<file path=ppt/tags/tag98.xml><?xml version="1.0" encoding="utf-8"?>
<p:tagLst xmlns:p="http://schemas.openxmlformats.org/presentationml/2006/main">
  <p:tag name="AS_UNIQUEID" val="257"/>
</p:tagLst>
</file>

<file path=ppt/tags/tag99.xml><?xml version="1.0" encoding="utf-8"?>
<p:tagLst xmlns:p="http://schemas.openxmlformats.org/presentationml/2006/main">
  <p:tag name="AS_UNIQUEID" val="25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131</Paragraphs>
  <Slides>27</Slides>
  <Notes>1</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27</vt:i4>
      </vt:variant>
    </vt:vector>
  </HeadingPairs>
  <TitlesOfParts>
    <vt:vector baseType="lpstr" size="43">
      <vt:lpstr>Arial</vt:lpstr>
      <vt:lpstr>等线 Light</vt:lpstr>
      <vt:lpstr>等线</vt:lpstr>
      <vt:lpstr>Calibri Light</vt:lpstr>
      <vt:lpstr>宋体</vt:lpstr>
      <vt:lpstr>Calibri</vt:lpstr>
      <vt:lpstr>微软雅黑</vt:lpstr>
      <vt:lpstr>仿宋</vt:lpstr>
      <vt:lpstr>迷你简南宫</vt:lpstr>
      <vt:lpstr>方正粗圆简体</vt:lpstr>
      <vt:lpstr>Adobe 仿宋 Std R</vt:lpstr>
      <vt:lpstr>华文楷体</vt:lpstr>
      <vt:lpstr>方正北魏楷书简体</vt:lpstr>
      <vt:lpstr>迷你简舒同体</vt:lpstr>
      <vt:lpstr>汉仪中隶书简</vt:lpstr>
      <vt:lpstr>Office 主题​​</vt:lpstr>
      <vt:lpstr>PowerPoint Presentation</vt:lpstr>
      <vt:lpstr>PowerPoint Presentation</vt:lpstr>
      <vt:lpstr>PowerPoint Presentation</vt:lpstr>
      <vt:lpstr>走近作者</vt:lpstr>
      <vt:lpstr>创作背景</vt:lpstr>
      <vt:lpstr>解题：峨日朵雪峰之侧</vt:lpstr>
      <vt:lpstr>初读感知——疏解的读</vt:lpstr>
      <vt:lpstr>泛读，说说你对这首诗的总体感受以及你读到了哪些内容。</vt:lpstr>
      <vt:lpstr>PowerPoint Presentation</vt:lpstr>
      <vt:lpstr>如果用一两个词语形容这首诗的风格，你会想到什么词语？</vt:lpstr>
      <vt:lpstr>PowerPoint Presentation</vt:lpstr>
      <vt:lpstr>理解的读</vt:lpstr>
      <vt:lpstr>深入探究：关于诗歌意象</vt:lpstr>
      <vt:lpstr>深入探究：关于诗歌意象</vt:lpstr>
      <vt:lpstr>PowerPoint Presentation</vt:lpstr>
      <vt:lpstr>诗人为什么惊异于“太阳正决然跃入一片引力无穷的山海”？</vt:lpstr>
      <vt:lpstr>深入探究：关于诗歌意象</vt:lpstr>
      <vt:lpstr>“我的指关节铆钉一样揳入巨石的罅隙血滴，从撕裂的千层掌鞋底渗出。”这句诗有怎样的寓意？</vt:lpstr>
      <vt:lpstr>深入探究：关于诗歌意象</vt:lpstr>
      <vt:lpstr>深入探究：关于诗歌意象</vt:lpstr>
      <vt:lpstr>《峨日朵雪峰之侧》中诗人突然给出一个“特写镜头”，即“但有一只小得可怜的蜘蛛”。这只蜘蛛有何内涵？ </vt:lpstr>
      <vt:lpstr>小结</vt:lpstr>
      <vt:lpstr>观照诗人境况，联系时代背景，结合诗句，谈谈你对此诗内容主旨的理解。</vt:lpstr>
      <vt:lpstr>审美的读</vt:lpstr>
      <vt:lpstr>诗歌的艺术特色</vt:lpstr>
      <vt:lpstr>诗歌的艺术特色</vt:lpstr>
      <vt:lpstr>如果我们不幸身处孤绝之境，应该怎么做？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2021-08-17T16:43:03.217</cp:lastPrinted>
  <dcterms:created xsi:type="dcterms:W3CDTF">2021-08-17T16:43:03Z</dcterms:created>
  <dcterms:modified xsi:type="dcterms:W3CDTF">2021-08-17T08:43:05Z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