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sldIdLst>
    <p:sldId id="257" r:id="rId4"/>
    <p:sldId id="258" r:id="rId5"/>
    <p:sldId id="259" r:id="rId6"/>
    <p:sldId id="261" r:id="rId7"/>
    <p:sldId id="262" r:id="rId8"/>
    <p:sldId id="263" r:id="rId9"/>
    <p:sldId id="271" r:id="rId10"/>
    <p:sldId id="260" r:id="rId11"/>
    <p:sldId id="264" r:id="rId12"/>
    <p:sldId id="265" r:id="rId13"/>
    <p:sldId id="266" r:id="rId14"/>
    <p:sldId id="267" r:id="rId15"/>
    <p:sldId id="268" r:id="rId16"/>
    <p:sldId id="269" r:id="rId17"/>
    <p:sldId id="270"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3" d="100"/>
          <a:sy n="113" d="100"/>
        </p:scale>
        <p:origin x="-114" y="-132"/>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slideMaster" Target="slideMasters/slideMaster2.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tags" Target="tags/tag240.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slideMaster" Target="../slideMasters/slideMaster2.xml" /><Relationship Id="rId2" Type="http://schemas.openxmlformats.org/officeDocument/2006/relationships/image" Target="../media/image2.png" /><Relationship Id="rId3" Type="http://schemas.openxmlformats.org/officeDocument/2006/relationships/tags" Target="../tags/tag2.xml" /><Relationship Id="rId4" Type="http://schemas.openxmlformats.org/officeDocument/2006/relationships/image" Target="../media/image3.png" /><Relationship Id="rId5" Type="http://schemas.openxmlformats.org/officeDocument/2006/relationships/tags" Target="../tags/tag3.xml" /><Relationship Id="rId6" Type="http://schemas.openxmlformats.org/officeDocument/2006/relationships/image" Target="../media/image4.png"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10.xml" /><Relationship Id="rId10" Type="http://schemas.openxmlformats.org/officeDocument/2006/relationships/tags" Target="../tags/tag17.xml" /><Relationship Id="rId11"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1.xml" /><Relationship Id="rId4" Type="http://schemas.openxmlformats.org/officeDocument/2006/relationships/image" Target="../media/image6.png" /><Relationship Id="rId5" Type="http://schemas.openxmlformats.org/officeDocument/2006/relationships/tags" Target="../tags/tag12.xml" /><Relationship Id="rId6" Type="http://schemas.openxmlformats.org/officeDocument/2006/relationships/tags" Target="../tags/tag13.xml" /><Relationship Id="rId7" Type="http://schemas.openxmlformats.org/officeDocument/2006/relationships/tags" Target="../tags/tag14.xml" /><Relationship Id="rId8" Type="http://schemas.openxmlformats.org/officeDocument/2006/relationships/tags" Target="../tags/tag15.xml" /><Relationship Id="rId9" Type="http://schemas.openxmlformats.org/officeDocument/2006/relationships/tags" Target="../tags/tag16.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8.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slideMaster" Target="../slideMasters/slideMaster2.xml" /><Relationship Id="rId2" Type="http://schemas.openxmlformats.org/officeDocument/2006/relationships/image" Target="../media/image7.png" /><Relationship Id="rId3" Type="http://schemas.openxmlformats.org/officeDocument/2006/relationships/tags" Target="../tags/tag19.xml" /><Relationship Id="rId4" Type="http://schemas.openxmlformats.org/officeDocument/2006/relationships/image" Target="../media/image3.png" /><Relationship Id="rId5" Type="http://schemas.openxmlformats.org/officeDocument/2006/relationships/tags" Target="../tags/tag20.xml" /><Relationship Id="rId6" Type="http://schemas.openxmlformats.org/officeDocument/2006/relationships/image" Target="../media/image4.png"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tags" Target="../tags/tag33.xml" /><Relationship Id="rId11" Type="http://schemas.openxmlformats.org/officeDocument/2006/relationships/tags" Target="../tags/tag34.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27.xml" /><Relationship Id="rId4" Type="http://schemas.openxmlformats.org/officeDocument/2006/relationships/image" Target="../media/image6.png" /><Relationship Id="rId5" Type="http://schemas.openxmlformats.org/officeDocument/2006/relationships/tags" Target="../tags/tag28.xml" /><Relationship Id="rId6" Type="http://schemas.openxmlformats.org/officeDocument/2006/relationships/tags" Target="../tags/tag29.xml" /><Relationship Id="rId7" Type="http://schemas.openxmlformats.org/officeDocument/2006/relationships/tags" Target="../tags/tag30.xml" /><Relationship Id="rId8" Type="http://schemas.openxmlformats.org/officeDocument/2006/relationships/tags" Target="../tags/tag31.xml" /><Relationship Id="rId9" Type="http://schemas.openxmlformats.org/officeDocument/2006/relationships/tags" Target="../tags/tag3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35.xml" /><Relationship Id="rId10" Type="http://schemas.openxmlformats.org/officeDocument/2006/relationships/tags" Target="../tags/tag42.xml" /><Relationship Id="rId11" Type="http://schemas.openxmlformats.org/officeDocument/2006/relationships/tags" Target="../tags/tag43.xml" /><Relationship Id="rId12" Type="http://schemas.openxmlformats.org/officeDocument/2006/relationships/tags" Target="../tags/tag44.xml" /><Relationship Id="rId13" Type="http://schemas.openxmlformats.org/officeDocument/2006/relationships/tags" Target="../tags/tag45.xml" /><Relationship Id="rId14"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36.xml" /><Relationship Id="rId4" Type="http://schemas.openxmlformats.org/officeDocument/2006/relationships/image" Target="../media/image6.png"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tags" Target="../tags/tag40.xml" /><Relationship Id="rId9" Type="http://schemas.openxmlformats.org/officeDocument/2006/relationships/tags" Target="../tags/tag4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46.xml" /><Relationship Id="rId10"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47.xml" /><Relationship Id="rId4" Type="http://schemas.openxmlformats.org/officeDocument/2006/relationships/image" Target="../media/image6.png"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tags" Target="../tags/tag51.xml" /><Relationship Id="rId9" Type="http://schemas.openxmlformats.org/officeDocument/2006/relationships/tags" Target="../tags/tag5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6.xml" /><Relationship Id="rId10" Type="http://schemas.openxmlformats.org/officeDocument/2006/relationships/tags" Target="../tags/tag63.xml" /><Relationship Id="rId11" Type="http://schemas.openxmlformats.org/officeDocument/2006/relationships/tags" Target="../tags/tag64.xml" /><Relationship Id="rId12"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57.xml" /><Relationship Id="rId4" Type="http://schemas.openxmlformats.org/officeDocument/2006/relationships/image" Target="../media/image6.png"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tags" Target="../tags/tag60.xml" /><Relationship Id="rId8" Type="http://schemas.openxmlformats.org/officeDocument/2006/relationships/tags" Target="../tags/tag61.xml" /><Relationship Id="rId9" Type="http://schemas.openxmlformats.org/officeDocument/2006/relationships/tags" Target="../tags/tag6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65.xml" /><Relationship Id="rId10" Type="http://schemas.openxmlformats.org/officeDocument/2006/relationships/image" Target="../media/image6.png" /><Relationship Id="rId11" Type="http://schemas.openxmlformats.org/officeDocument/2006/relationships/tags" Target="../tags/tag73.xml" /><Relationship Id="rId12" Type="http://schemas.openxmlformats.org/officeDocument/2006/relationships/slideMaster" Target="../slideMasters/slideMaster2.xml" /><Relationship Id="rId2" Type="http://schemas.openxmlformats.org/officeDocument/2006/relationships/tags" Target="../tags/tag66.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 Id="rId7" Type="http://schemas.openxmlformats.org/officeDocument/2006/relationships/tags" Target="../tags/tag71.xml" /><Relationship Id="rId8" Type="http://schemas.openxmlformats.org/officeDocument/2006/relationships/image" Target="../media/image5.png" /><Relationship Id="rId9" Type="http://schemas.openxmlformats.org/officeDocument/2006/relationships/tags" Target="../tags/tag7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74.xml" /><Relationship Id="rId10" Type="http://schemas.openxmlformats.org/officeDocument/2006/relationships/tags" Target="../tags/tag81.xml" /><Relationship Id="rId11" Type="http://schemas.openxmlformats.org/officeDocument/2006/relationships/slideMaster" Target="../slideMasters/slideMaster2.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image" Target="../media/image5.png" /><Relationship Id="rId8" Type="http://schemas.openxmlformats.org/officeDocument/2006/relationships/tags" Target="../tags/tag80.xml" /><Relationship Id="rId9" Type="http://schemas.openxmlformats.org/officeDocument/2006/relationships/image" Target="../media/image6.png"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82.xml" /><Relationship Id="rId10" Type="http://schemas.openxmlformats.org/officeDocument/2006/relationships/tags" Target="../tags/tag88.xml" /><Relationship Id="rId11" Type="http://schemas.openxmlformats.org/officeDocument/2006/relationships/tags" Target="../tags/tag89.xml" /><Relationship Id="rId12" Type="http://schemas.openxmlformats.org/officeDocument/2006/relationships/tags" Target="../tags/tag90.xml" /><Relationship Id="rId13" Type="http://schemas.openxmlformats.org/officeDocument/2006/relationships/slideMaster" Target="../slideMasters/slideMaster2.xml" /><Relationship Id="rId2" Type="http://schemas.openxmlformats.org/officeDocument/2006/relationships/image" Target="../media/image7.png" /><Relationship Id="rId3" Type="http://schemas.openxmlformats.org/officeDocument/2006/relationships/tags" Target="../tags/tag83.xml" /><Relationship Id="rId4" Type="http://schemas.openxmlformats.org/officeDocument/2006/relationships/image" Target="../media/image3.png" /><Relationship Id="rId5" Type="http://schemas.openxmlformats.org/officeDocument/2006/relationships/tags" Target="../tags/tag84.xml" /><Relationship Id="rId6" Type="http://schemas.openxmlformats.org/officeDocument/2006/relationships/image" Target="../media/image4.png" /><Relationship Id="rId7" Type="http://schemas.openxmlformats.org/officeDocument/2006/relationships/tags" Target="../tags/tag85.xml" /><Relationship Id="rId8" Type="http://schemas.openxmlformats.org/officeDocument/2006/relationships/tags" Target="../tags/tag86.xml" /><Relationship Id="rId9" Type="http://schemas.openxmlformats.org/officeDocument/2006/relationships/tags" Target="../tags/tag87.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5.png" /><Relationship Id="rId2" Type="http://schemas.openxmlformats.org/officeDocument/2006/relationships/tags" Target="../tags/tag91.xml" /><Relationship Id="rId3" Type="http://schemas.openxmlformats.org/officeDocument/2006/relationships/image" Target="../media/image6.png" /><Relationship Id="rId4" Type="http://schemas.openxmlformats.org/officeDocument/2006/relationships/tags" Target="../tags/tag92.xml" /><Relationship Id="rId5" Type="http://schemas.openxmlformats.org/officeDocument/2006/relationships/tags" Target="../tags/tag93.xml" /><Relationship Id="rId6" Type="http://schemas.openxmlformats.org/officeDocument/2006/relationships/tags" Target="../tags/tag94.xml" /><Relationship Id="rId7" Type="http://schemas.openxmlformats.org/officeDocument/2006/relationships/tags" Target="../tags/tag95.xml" /><Relationship Id="rId8" Type="http://schemas.openxmlformats.org/officeDocument/2006/relationships/tags" Target="../tags/tag96.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97.xml" /><Relationship Id="rId10" Type="http://schemas.openxmlformats.org/officeDocument/2006/relationships/tags" Target="../tags/tag104.xml" /><Relationship Id="rId11" Type="http://schemas.openxmlformats.org/officeDocument/2006/relationships/slideMaster" Target="../slideMasters/slideMaster2.xml" /><Relationship Id="rId2" Type="http://schemas.openxmlformats.org/officeDocument/2006/relationships/tags" Target="../tags/tag98.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 Id="rId7" Type="http://schemas.openxmlformats.org/officeDocument/2006/relationships/image" Target="../media/image5.png" /><Relationship Id="rId8" Type="http://schemas.openxmlformats.org/officeDocument/2006/relationships/tags" Target="../tags/tag103.xml" /><Relationship Id="rId9" Type="http://schemas.openxmlformats.org/officeDocument/2006/relationships/image" Target="../media/image6.png"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05.xml" /><Relationship Id="rId10" Type="http://schemas.openxmlformats.org/officeDocument/2006/relationships/slideMaster" Target="../slideMasters/slideMaster2.xml" /><Relationship Id="rId2" Type="http://schemas.openxmlformats.org/officeDocument/2006/relationships/image" Target="../media/image5.png"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tags" Target="../tags/tag109.xml" /><Relationship Id="rId7" Type="http://schemas.openxmlformats.org/officeDocument/2006/relationships/tags" Target="../tags/tag110.xml" /><Relationship Id="rId8" Type="http://schemas.openxmlformats.org/officeDocument/2006/relationships/tags" Target="../tags/tag111.xml" /><Relationship Id="rId9" Type="http://schemas.openxmlformats.org/officeDocument/2006/relationships/tags" Target="../tags/tag11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13.xml" /><Relationship Id="rId10" Type="http://schemas.openxmlformats.org/officeDocument/2006/relationships/tags" Target="../tags/tag119.xml" /><Relationship Id="rId11" Type="http://schemas.openxmlformats.org/officeDocument/2006/relationships/tags" Target="../tags/tag120.xml" /><Relationship Id="rId12" Type="http://schemas.openxmlformats.org/officeDocument/2006/relationships/tags" Target="../tags/tag121.xml" /><Relationship Id="rId13" Type="http://schemas.openxmlformats.org/officeDocument/2006/relationships/tags" Target="../tags/tag122.xml" /><Relationship Id="rId14" Type="http://schemas.openxmlformats.org/officeDocument/2006/relationships/tags" Target="../tags/tag123.xml" /><Relationship Id="rId15" Type="http://schemas.openxmlformats.org/officeDocument/2006/relationships/slideMaster" Target="../slideMasters/slideMaster2.xml" /><Relationship Id="rId2" Type="http://schemas.openxmlformats.org/officeDocument/2006/relationships/image" Target="../media/image8.png" /><Relationship Id="rId3" Type="http://schemas.openxmlformats.org/officeDocument/2006/relationships/tags" Target="../tags/tag114.xml" /><Relationship Id="rId4" Type="http://schemas.openxmlformats.org/officeDocument/2006/relationships/image" Target="../media/image5.png" /><Relationship Id="rId5" Type="http://schemas.openxmlformats.org/officeDocument/2006/relationships/tags" Target="../tags/tag115.xml" /><Relationship Id="rId6" Type="http://schemas.openxmlformats.org/officeDocument/2006/relationships/image" Target="../media/image9.png"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24.xml" /><Relationship Id="rId10"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125.xml"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32.xml" /><Relationship Id="rId10" Type="http://schemas.openxmlformats.org/officeDocument/2006/relationships/tags" Target="../tags/tag140.xml" /><Relationship Id="rId11" Type="http://schemas.openxmlformats.org/officeDocument/2006/relationships/tags" Target="../tags/tag141.xml" /><Relationship Id="rId12" Type="http://schemas.openxmlformats.org/officeDocument/2006/relationships/slideMaster" Target="../slideMasters/slideMaster2.xml" /><Relationship Id="rId2" Type="http://schemas.openxmlformats.org/officeDocument/2006/relationships/image" Target="../media/image10.png" /><Relationship Id="rId3" Type="http://schemas.openxmlformats.org/officeDocument/2006/relationships/tags" Target="../tags/tag133.xml"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42.xml" /><Relationship Id="rId10" Type="http://schemas.openxmlformats.org/officeDocument/2006/relationships/tags" Target="../tags/tag148.xml" /><Relationship Id="rId11" Type="http://schemas.openxmlformats.org/officeDocument/2006/relationships/tags" Target="../tags/tag149.xml" /><Relationship Id="rId12" Type="http://schemas.openxmlformats.org/officeDocument/2006/relationships/tags" Target="../tags/tag150.xml" /><Relationship Id="rId13" Type="http://schemas.openxmlformats.org/officeDocument/2006/relationships/tags" Target="../tags/tag151.xml" /><Relationship Id="rId14" Type="http://schemas.openxmlformats.org/officeDocument/2006/relationships/tags" Target="../tags/tag152.xml" /><Relationship Id="rId15" Type="http://schemas.openxmlformats.org/officeDocument/2006/relationships/tags" Target="../tags/tag153.xml" /><Relationship Id="rId16" Type="http://schemas.openxmlformats.org/officeDocument/2006/relationships/tags" Target="../tags/tag154.xml" /><Relationship Id="rId17" Type="http://schemas.openxmlformats.org/officeDocument/2006/relationships/tags" Target="../tags/tag155.xml" /><Relationship Id="rId18" Type="http://schemas.openxmlformats.org/officeDocument/2006/relationships/tags" Target="../tags/tag156.xml" /><Relationship Id="rId19" Type="http://schemas.openxmlformats.org/officeDocument/2006/relationships/tags" Target="../tags/tag157.xml" /><Relationship Id="rId2" Type="http://schemas.openxmlformats.org/officeDocument/2006/relationships/image" Target="../media/image11.png" /><Relationship Id="rId20" Type="http://schemas.openxmlformats.org/officeDocument/2006/relationships/tags" Target="../tags/tag158.xml" /><Relationship Id="rId21" Type="http://schemas.openxmlformats.org/officeDocument/2006/relationships/tags" Target="../tags/tag159.xml" /><Relationship Id="rId22" Type="http://schemas.openxmlformats.org/officeDocument/2006/relationships/tags" Target="../tags/tag160.xml" /><Relationship Id="rId23" Type="http://schemas.openxmlformats.org/officeDocument/2006/relationships/tags" Target="../tags/tag161.xml" /><Relationship Id="rId24" Type="http://schemas.openxmlformats.org/officeDocument/2006/relationships/tags" Target="../tags/tag162.xml" /><Relationship Id="rId25" Type="http://schemas.openxmlformats.org/officeDocument/2006/relationships/tags" Target="../tags/tag163.xml" /><Relationship Id="rId26" Type="http://schemas.openxmlformats.org/officeDocument/2006/relationships/tags" Target="../tags/tag164.xml" /><Relationship Id="rId27" Type="http://schemas.openxmlformats.org/officeDocument/2006/relationships/tags" Target="../tags/tag165.xml" /><Relationship Id="rId28" Type="http://schemas.openxmlformats.org/officeDocument/2006/relationships/tags" Target="../tags/tag166.xml" /><Relationship Id="rId29" Type="http://schemas.openxmlformats.org/officeDocument/2006/relationships/tags" Target="../tags/tag167.xml" /><Relationship Id="rId3" Type="http://schemas.openxmlformats.org/officeDocument/2006/relationships/tags" Target="../tags/tag143.xml" /><Relationship Id="rId30" Type="http://schemas.openxmlformats.org/officeDocument/2006/relationships/tags" Target="../tags/tag168.xml" /><Relationship Id="rId31" Type="http://schemas.openxmlformats.org/officeDocument/2006/relationships/tags" Target="../tags/tag169.xml" /><Relationship Id="rId32" Type="http://schemas.openxmlformats.org/officeDocument/2006/relationships/slideMaster" Target="../slideMasters/slideMaster2.xml" /><Relationship Id="rId4" Type="http://schemas.openxmlformats.org/officeDocument/2006/relationships/image" Target="../media/image12.png" /><Relationship Id="rId5" Type="http://schemas.openxmlformats.org/officeDocument/2006/relationships/tags" Target="../tags/tag144.xml" /><Relationship Id="rId6" Type="http://schemas.openxmlformats.org/officeDocument/2006/relationships/image" Target="../media/image13.png" /><Relationship Id="rId7" Type="http://schemas.openxmlformats.org/officeDocument/2006/relationships/tags" Target="../tags/tag145.xml" /><Relationship Id="rId8" Type="http://schemas.openxmlformats.org/officeDocument/2006/relationships/tags" Target="../tags/tag146.xml" /><Relationship Id="rId9" Type="http://schemas.openxmlformats.org/officeDocument/2006/relationships/tags" Target="../tags/tag147.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7" name="矩形: 圆角 6"/>
          <p:cNvSpPr/>
          <p:nvPr userDrawn="1">
            <p:custDataLst>
              <p:tags r:id="rId1"/>
            </p:custDataLst>
          </p:nvPr>
        </p:nvSpPr>
        <p:spPr>
          <a:xfrm>
            <a:off x="1464816" y="1703517"/>
            <a:ext cx="9223899" cy="343665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custDataLst>
              <p:tags r:id="rId3"/>
            </p:custDataLst>
          </p:nvPr>
        </p:nvPicPr>
        <p:blipFill>
          <a:blip r:embed="rId2"/>
          <a:stretch>
            <a:fillRect/>
          </a:stretch>
        </p:blipFill>
        <p:spPr>
          <a:xfrm>
            <a:off x="1879600" y="1029335"/>
            <a:ext cx="1550670" cy="1318260"/>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1927416" y="4009560"/>
            <a:ext cx="1965158" cy="2158629"/>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a:off x="1686784" y="2040393"/>
            <a:ext cx="1965158" cy="2158629"/>
          </a:xfrm>
          <a:prstGeom prst="rect">
            <a:avLst/>
          </a:prstGeom>
        </p:spPr>
      </p:pic>
      <p:sp>
        <p:nvSpPr>
          <p:cNvPr id="2" name="标题 1"/>
          <p:cNvSpPr>
            <a:spLocks noGrp="1"/>
          </p:cNvSpPr>
          <p:nvPr>
            <p:ph type="ctrTitle" hasCustomPrompt="1"/>
            <p:custDataLst>
              <p:tags r:id="rId8"/>
            </p:custDataLst>
          </p:nvPr>
        </p:nvSpPr>
        <p:spPr>
          <a:xfrm>
            <a:off x="3651942" y="2384253"/>
            <a:ext cx="6302549" cy="1123978"/>
          </a:xfrm>
        </p:spPr>
        <p:txBody>
          <a:bodyPr lIns="90000" tIns="46800" rIns="90000" bIns="46800" anchor="b" anchorCtr="0">
            <a:normAutofit/>
          </a:bodyPr>
          <a:lstStyle>
            <a:lvl1pPr algn="l">
              <a:defRPr sz="5400" spc="600" baseline="0">
                <a:latin typeface="Arial" panose="020b0604020202020204" pitchFamily="34" charset="0"/>
                <a:ea typeface="汉仪乐喵体W"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9"/>
            </p:custDataLst>
          </p:nvPr>
        </p:nvSpPr>
        <p:spPr>
          <a:xfrm>
            <a:off x="3651942" y="3586942"/>
            <a:ext cx="6302549" cy="950984"/>
          </a:xfrm>
        </p:spPr>
        <p:txBody>
          <a:bodyPr lIns="90000" tIns="46800" rIns="90000" bIns="46800">
            <a:normAutofit/>
          </a:bodyPr>
          <a:lstStyle>
            <a:lvl1pPr marL="0" indent="0" algn="l" eaLnBrk="1" fontAlgn="auto" latinLnBrk="0" hangingPunct="1">
              <a:lnSpc>
                <a:spcPct val="100000"/>
              </a:lnSpc>
              <a:buNone/>
              <a:defRPr sz="2000" u="none" strike="noStrike" kern="1200" cap="none" spc="200" normalizeH="0" baseline="0">
                <a:solidFill>
                  <a:schemeClr val="tx1"/>
                </a:solidFill>
                <a:uFillTx/>
                <a:latin typeface="Arial" panose="020b0604020202020204" pitchFamily="34" charset="0"/>
                <a:ea typeface="幼圆"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10"/>
            </p:custDataLst>
          </p:nvPr>
        </p:nvSpPr>
        <p:spPr/>
        <p:txBody>
          <a:bodyPr/>
          <a:lstStyle/>
          <a:p>
            <a:fld id="{760FBDFE-C587-4B4C-A407-44438C67B59E}" type="datetimeFigureOut">
              <a:rPr lang="zh-CN" altLang="en-US" smtClean="0"/>
              <a:t>2023/9/21</a:t>
            </a:fld>
            <a:endParaRPr lang="zh-CN" altLang="en-US"/>
          </a:p>
        </p:txBody>
      </p:sp>
      <p:sp>
        <p:nvSpPr>
          <p:cNvPr id="17" name="页脚占位符 16"/>
          <p:cNvSpPr>
            <a:spLocks noGrp="1"/>
          </p:cNvSpPr>
          <p:nvPr>
            <p:ph type="ftr" sz="quarter" idx="11"/>
            <p:custDataLst>
              <p:tags r:id="rId11"/>
            </p:custDataLst>
          </p:nvPr>
        </p:nvSpPr>
        <p:spPr/>
        <p:txBody>
          <a:bodyPr/>
          <a:lstStyle/>
          <a:p>
            <a:endParaRPr lang="zh-CN" altLang="en-US"/>
          </a:p>
        </p:txBody>
      </p:sp>
      <p:sp>
        <p:nvSpPr>
          <p:cNvPr id="18" name="灯片编号占位符 17"/>
          <p:cNvSpPr>
            <a:spLocks noGrp="1"/>
          </p:cNvSpPr>
          <p:nvPr>
            <p:ph type="sldNum" sz="quarter" idx="12"/>
            <p:custDataLst>
              <p:tags r:id="rId12"/>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73660" y="97790"/>
            <a:ext cx="12084685" cy="6729095"/>
            <a:chOff x="116" y="154"/>
            <a:chExt cx="19031" cy="10597"/>
          </a:xfrm>
        </p:grpSpPr>
        <p:pic>
          <p:nvPicPr>
            <p:cNvPr id="9" name="图片 8"/>
            <p:cNvPicPr>
              <a:picLocks noChangeAspect="1"/>
            </p:cNvPicPr>
            <p:nvPr userDrawn="1">
              <p:custDataLst>
                <p:tags r:id="rId3"/>
              </p:custDataLst>
            </p:nvPr>
          </p:nvPicPr>
          <p:blipFill>
            <a:blip r:embed="rId2"/>
            <a:stretch>
              <a:fillRect/>
            </a:stretch>
          </p:blipFill>
          <p:spPr>
            <a:xfrm>
              <a:off x="18091" y="9593"/>
              <a:ext cx="1056" cy="1159"/>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a:off x="116" y="154"/>
              <a:ext cx="1126" cy="958"/>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7"/>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8"/>
            </p:custDataLst>
          </p:nvPr>
        </p:nvSpPr>
        <p:spPr/>
        <p:txBody>
          <a:bodyPr/>
          <a:lstStyle/>
          <a:p>
            <a:fld id="{760FBDFE-C587-4B4C-A407-44438C67B59E}" type="datetimeFigureOut">
              <a:rPr lang="zh-CN" altLang="en-US" smtClean="0"/>
              <a:t>2023/9/21</a:t>
            </a:fld>
            <a:endParaRPr lang="zh-CN" altLang="en-US"/>
          </a:p>
        </p:txBody>
      </p:sp>
      <p:sp>
        <p:nvSpPr>
          <p:cNvPr id="5" name="页脚占位符 4"/>
          <p:cNvSpPr>
            <a:spLocks noGrp="1"/>
          </p:cNvSpPr>
          <p:nvPr>
            <p:ph type="ftr" sz="quarter" idx="11"/>
            <p:custDataLst>
              <p:tags r:id="rId9"/>
            </p:custDataLst>
          </p:nvPr>
        </p:nvSpPr>
        <p:spPr/>
        <p:txBody>
          <a:bodyPr/>
          <a:lstStyle/>
          <a:p>
            <a:endParaRPr lang="zh-CN" altLang="en-US"/>
          </a:p>
        </p:txBody>
      </p:sp>
      <p:sp>
        <p:nvSpPr>
          <p:cNvPr id="6" name="灯片编号占位符 5"/>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sp>
        <p:nvSpPr>
          <p:cNvPr id="7" name="矩形: 圆角 6"/>
          <p:cNvSpPr/>
          <p:nvPr userDrawn="1">
            <p:custDataLst>
              <p:tags r:id="rId1"/>
            </p:custDataLst>
          </p:nvPr>
        </p:nvSpPr>
        <p:spPr>
          <a:xfrm>
            <a:off x="1464816" y="1703517"/>
            <a:ext cx="9223899" cy="343665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custDataLst>
              <p:tags r:id="rId3"/>
            </p:custDataLst>
          </p:nvPr>
        </p:nvPicPr>
        <p:blipFill>
          <a:blip r:embed="rId2"/>
          <a:stretch>
            <a:fillRect/>
          </a:stretch>
        </p:blipFill>
        <p:spPr>
          <a:xfrm>
            <a:off x="1446152" y="500350"/>
            <a:ext cx="1965158" cy="2158629"/>
          </a:xfrm>
          <a:prstGeom prst="rect">
            <a:avLst/>
          </a:prstGeom>
        </p:spPr>
      </p:pic>
      <p:pic>
        <p:nvPicPr>
          <p:cNvPr id="9" name="图片 8"/>
          <p:cNvPicPr>
            <a:picLocks noChangeAspect="1"/>
          </p:cNvPicPr>
          <p:nvPr userDrawn="1">
            <p:custDataLst>
              <p:tags r:id="rId5"/>
            </p:custDataLst>
          </p:nvPr>
        </p:nvPicPr>
        <p:blipFill>
          <a:blip r:embed="rId4"/>
          <a:stretch>
            <a:fillRect/>
          </a:stretch>
        </p:blipFill>
        <p:spPr>
          <a:xfrm>
            <a:off x="1927416" y="4009560"/>
            <a:ext cx="1965158" cy="2158629"/>
          </a:xfrm>
          <a:prstGeom prst="rect">
            <a:avLst/>
          </a:prstGeom>
        </p:spPr>
      </p:pic>
      <p:pic>
        <p:nvPicPr>
          <p:cNvPr id="10" name="图片 9"/>
          <p:cNvPicPr>
            <a:picLocks noChangeAspect="1"/>
          </p:cNvPicPr>
          <p:nvPr userDrawn="1">
            <p:custDataLst>
              <p:tags r:id="rId7"/>
            </p:custDataLst>
          </p:nvPr>
        </p:nvPicPr>
        <p:blipFill>
          <a:blip r:embed="rId6"/>
          <a:stretch>
            <a:fillRect/>
          </a:stretch>
        </p:blipFill>
        <p:spPr>
          <a:xfrm>
            <a:off x="1686784" y="2040393"/>
            <a:ext cx="1965158" cy="2158629"/>
          </a:xfrm>
          <a:prstGeom prst="rect">
            <a:avLst/>
          </a:prstGeom>
        </p:spPr>
      </p:pic>
      <p:sp>
        <p:nvSpPr>
          <p:cNvPr id="2" name="标题 1"/>
          <p:cNvSpPr>
            <a:spLocks noGrp="1"/>
          </p:cNvSpPr>
          <p:nvPr>
            <p:ph type="title"/>
            <p:custDataLst>
              <p:tags r:id="rId8"/>
            </p:custDataLst>
          </p:nvPr>
        </p:nvSpPr>
        <p:spPr>
          <a:xfrm>
            <a:off x="3892575" y="3608487"/>
            <a:ext cx="6372010" cy="1350581"/>
          </a:xfrm>
        </p:spPr>
        <p:txBody>
          <a:bodyPr lIns="90170" tIns="46990" rIns="90170" bIns="46990" anchor="t" anchorCtr="0">
            <a:normAutofit/>
          </a:bodyPr>
          <a:lstStyle>
            <a:lvl1pPr algn="ctr">
              <a:defRPr sz="2400" u="none" strike="noStrike" kern="1200" cap="none" spc="300" normalizeH="0" baseline="0">
                <a:solidFill>
                  <a:schemeClr val="tx1">
                    <a:lumMod val="85000"/>
                    <a:lumOff val="15000"/>
                  </a:schemeClr>
                </a:solidFill>
                <a:uFillTx/>
                <a:latin typeface="Arial" panose="020b0604020202020204" pitchFamily="34" charset="0"/>
                <a:ea typeface="汉仪乐喵体W" panose="00020600040101010101" pitchFamily="18" charset="-122"/>
              </a:defRPr>
            </a:lvl1pPr>
          </a:lstStyle>
          <a:p>
            <a:r>
              <a:rPr lang="zh-CN" altLang="en-US"/>
              <a:t>单击此处编辑母版标题样式</a:t>
            </a:r>
          </a:p>
        </p:txBody>
      </p:sp>
      <p:sp>
        <p:nvSpPr>
          <p:cNvPr id="4" name="日期占位符 3"/>
          <p:cNvSpPr>
            <a:spLocks noGrp="1"/>
          </p:cNvSpPr>
          <p:nvPr>
            <p:ph type="dt" sz="half" idx="10"/>
            <p:custDataLst>
              <p:tags r:id="rId9"/>
            </p:custDataLst>
          </p:nvPr>
        </p:nvSpPr>
        <p:spPr/>
        <p:txBody>
          <a:bodyPr/>
          <a:lstStyle/>
          <a:p>
            <a:fld id="{760FBDFE-C587-4B4C-A407-44438C67B59E}" type="datetimeFigureOut">
              <a:rPr lang="zh-CN" altLang="en-US" smtClean="0"/>
              <a:t>2023/9/21</a:t>
            </a:fld>
            <a:endParaRPr lang="zh-CN" altLang="en-US"/>
          </a:p>
        </p:txBody>
      </p:sp>
      <p:sp>
        <p:nvSpPr>
          <p:cNvPr id="5" name="页脚占位符 4"/>
          <p:cNvSpPr>
            <a:spLocks noGrp="1"/>
          </p:cNvSpPr>
          <p:nvPr>
            <p:ph type="ftr" sz="quarter" idx="11"/>
            <p:custDataLst>
              <p:tags r:id="rId10"/>
            </p:custDataLst>
          </p:nvPr>
        </p:nvSpPr>
        <p:spPr/>
        <p:txBody>
          <a:bodyPr/>
          <a:lstStyle/>
          <a:p>
            <a:endParaRPr lang="zh-CN" altLang="en-US"/>
          </a:p>
        </p:txBody>
      </p:sp>
      <p:sp>
        <p:nvSpPr>
          <p:cNvPr id="6" name="灯片编号占位符 5"/>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62865" y="107950"/>
            <a:ext cx="12084685" cy="6729095"/>
            <a:chOff x="116" y="154"/>
            <a:chExt cx="19031" cy="10597"/>
          </a:xfrm>
        </p:grpSpPr>
        <p:pic>
          <p:nvPicPr>
            <p:cNvPr id="8" name="图片 7"/>
            <p:cNvPicPr>
              <a:picLocks noChangeAspect="1"/>
            </p:cNvPicPr>
            <p:nvPr userDrawn="1">
              <p:custDataLst>
                <p:tags r:id="rId3"/>
              </p:custDataLst>
            </p:nvPr>
          </p:nvPicPr>
          <p:blipFill>
            <a:blip r:embed="rId2"/>
            <a:stretch>
              <a:fillRect/>
            </a:stretch>
          </p:blipFill>
          <p:spPr>
            <a:xfrm>
              <a:off x="18091" y="9593"/>
              <a:ext cx="1056" cy="1159"/>
            </a:xfrm>
            <a:prstGeom prst="rect">
              <a:avLst/>
            </a:prstGeom>
          </p:spPr>
        </p:pic>
        <p:pic>
          <p:nvPicPr>
            <p:cNvPr id="13" name="图片 12"/>
            <p:cNvPicPr>
              <a:picLocks noChangeAspect="1"/>
            </p:cNvPicPr>
            <p:nvPr userDrawn="1">
              <p:custDataLst>
                <p:tags r:id="rId5"/>
              </p:custDataLst>
            </p:nvPr>
          </p:nvPicPr>
          <p:blipFill>
            <a:blip r:embed="rId4"/>
            <a:stretch>
              <a:fillRect/>
            </a:stretch>
          </p:blipFill>
          <p:spPr>
            <a:xfrm>
              <a:off x="116" y="154"/>
              <a:ext cx="1126" cy="958"/>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7"/>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8"/>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9"/>
            </p:custDataLst>
          </p:nvPr>
        </p:nvSpPr>
        <p:spPr/>
        <p:txBody>
          <a:bodyPr/>
          <a:lstStyle/>
          <a:p>
            <a:fld id="{760FBDFE-C587-4B4C-A407-44438C67B59E}" type="datetimeFigureOut">
              <a:rPr lang="zh-CN" altLang="en-US" smtClean="0"/>
              <a:t>2023/9/21</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grpSp>
        <p:nvGrpSpPr>
          <p:cNvPr id="10" name="组合 9"/>
          <p:cNvGrpSpPr/>
          <p:nvPr userDrawn="1">
            <p:custDataLst>
              <p:tags r:id="rId1"/>
            </p:custDataLst>
          </p:nvPr>
        </p:nvGrpSpPr>
        <p:grpSpPr>
          <a:xfrm>
            <a:off x="73660" y="97790"/>
            <a:ext cx="12084685" cy="6729095"/>
            <a:chOff x="116" y="154"/>
            <a:chExt cx="19031" cy="10597"/>
          </a:xfrm>
        </p:grpSpPr>
        <p:pic>
          <p:nvPicPr>
            <p:cNvPr id="14" name="图片 13"/>
            <p:cNvPicPr>
              <a:picLocks noChangeAspect="1"/>
            </p:cNvPicPr>
            <p:nvPr userDrawn="1">
              <p:custDataLst>
                <p:tags r:id="rId3"/>
              </p:custDataLst>
            </p:nvPr>
          </p:nvPicPr>
          <p:blipFill>
            <a:blip r:embed="rId2"/>
            <a:stretch>
              <a:fillRect/>
            </a:stretch>
          </p:blipFill>
          <p:spPr>
            <a:xfrm>
              <a:off x="18091" y="9593"/>
              <a:ext cx="1056" cy="1159"/>
            </a:xfrm>
            <a:prstGeom prst="rect">
              <a:avLst/>
            </a:prstGeom>
          </p:spPr>
        </p:pic>
        <p:pic>
          <p:nvPicPr>
            <p:cNvPr id="15" name="图片 14"/>
            <p:cNvPicPr>
              <a:picLocks noChangeAspect="1"/>
            </p:cNvPicPr>
            <p:nvPr userDrawn="1">
              <p:custDataLst>
                <p:tags r:id="rId5"/>
              </p:custDataLst>
            </p:nvPr>
          </p:nvPicPr>
          <p:blipFill>
            <a:blip r:embed="rId4"/>
            <a:stretch>
              <a:fillRect/>
            </a:stretch>
          </p:blipFill>
          <p:spPr>
            <a:xfrm>
              <a:off x="116" y="154"/>
              <a:ext cx="1126" cy="958"/>
            </a:xfrm>
            <a:prstGeom prst="rect">
              <a:avLst/>
            </a:prstGeom>
          </p:spPr>
        </p:pic>
      </p:grpSp>
      <p:sp>
        <p:nvSpPr>
          <p:cNvPr id="2" name="标题 1"/>
          <p:cNvSpPr>
            <a:spLocks noGrp="1"/>
          </p:cNvSpPr>
          <p:nvPr>
            <p:ph type="title"/>
            <p:custDataLst>
              <p:tags r:id="rId6"/>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7"/>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8"/>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9"/>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10"/>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1"/>
            </p:custDataLst>
          </p:nvPr>
        </p:nvSpPr>
        <p:spPr/>
        <p:txBody>
          <a:bodyPr/>
          <a:lstStyle/>
          <a:p>
            <a:fld id="{760FBDFE-C587-4B4C-A407-44438C67B59E}" type="datetimeFigureOut">
              <a:rPr lang="zh-CN" altLang="en-US" smtClean="0"/>
              <a:t>2023/9/21</a:t>
            </a:fld>
            <a:endParaRPr lang="zh-CN" altLang="en-US"/>
          </a:p>
        </p:txBody>
      </p:sp>
      <p:sp>
        <p:nvSpPr>
          <p:cNvPr id="8" name="页脚占位符 7"/>
          <p:cNvSpPr>
            <a:spLocks noGrp="1"/>
          </p:cNvSpPr>
          <p:nvPr>
            <p:ph type="ftr" sz="quarter" idx="11"/>
            <p:custDataLst>
              <p:tags r:id="rId12"/>
            </p:custDataLst>
          </p:nvPr>
        </p:nvSpPr>
        <p:spPr/>
        <p:txBody>
          <a:bodyPr/>
          <a:lstStyle/>
          <a:p>
            <a:endParaRPr lang="zh-CN" altLang="en-US"/>
          </a:p>
        </p:txBody>
      </p:sp>
      <p:sp>
        <p:nvSpPr>
          <p:cNvPr id="9" name="灯片编号占位符 8"/>
          <p:cNvSpPr>
            <a:spLocks noGrp="1"/>
          </p:cNvSpPr>
          <p:nvPr>
            <p:ph type="sldNum" sz="quarter" idx="12"/>
            <p:custDataLst>
              <p:tags r:id="rId1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73660" y="97790"/>
            <a:ext cx="12084685" cy="6729095"/>
            <a:chOff x="116" y="154"/>
            <a:chExt cx="19031" cy="10597"/>
          </a:xfrm>
        </p:grpSpPr>
        <p:pic>
          <p:nvPicPr>
            <p:cNvPr id="10" name="图片 9"/>
            <p:cNvPicPr>
              <a:picLocks noChangeAspect="1"/>
            </p:cNvPicPr>
            <p:nvPr userDrawn="1">
              <p:custDataLst>
                <p:tags r:id="rId3"/>
              </p:custDataLst>
            </p:nvPr>
          </p:nvPicPr>
          <p:blipFill>
            <a:blip r:embed="rId2"/>
            <a:stretch>
              <a:fillRect/>
            </a:stretch>
          </p:blipFill>
          <p:spPr>
            <a:xfrm>
              <a:off x="18091" y="9593"/>
              <a:ext cx="1056" cy="1159"/>
            </a:xfrm>
            <a:prstGeom prst="rect">
              <a:avLst/>
            </a:prstGeom>
          </p:spPr>
        </p:pic>
        <p:pic>
          <p:nvPicPr>
            <p:cNvPr id="11" name="图片 10"/>
            <p:cNvPicPr>
              <a:picLocks noChangeAspect="1"/>
            </p:cNvPicPr>
            <p:nvPr userDrawn="1">
              <p:custDataLst>
                <p:tags r:id="rId5"/>
              </p:custDataLst>
            </p:nvPr>
          </p:nvPicPr>
          <p:blipFill>
            <a:blip r:embed="rId4"/>
            <a:stretch>
              <a:fillRect/>
            </a:stretch>
          </p:blipFill>
          <p:spPr>
            <a:xfrm>
              <a:off x="116" y="154"/>
              <a:ext cx="1126" cy="958"/>
            </a:xfrm>
            <a:prstGeom prst="rect">
              <a:avLst/>
            </a:prstGeom>
          </p:spPr>
        </p:pic>
      </p:grpSp>
      <p:sp>
        <p:nvSpPr>
          <p:cNvPr id="2" name="标题 1"/>
          <p:cNvSpPr>
            <a:spLocks noGrp="1"/>
          </p:cNvSpPr>
          <p:nvPr>
            <p:ph type="title"/>
            <p:custDataLst>
              <p:tags r:id="rId6"/>
            </p:custDataLst>
          </p:nvPr>
        </p:nvSpPr>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2023/9/21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73660" y="97790"/>
            <a:ext cx="12084685" cy="6729095"/>
            <a:chOff x="116" y="154"/>
            <a:chExt cx="19031" cy="10597"/>
          </a:xfrm>
        </p:grpSpPr>
        <p:pic>
          <p:nvPicPr>
            <p:cNvPr id="8" name="图片 7"/>
            <p:cNvPicPr>
              <a:picLocks noChangeAspect="1"/>
            </p:cNvPicPr>
            <p:nvPr userDrawn="1">
              <p:custDataLst>
                <p:tags r:id="rId3"/>
              </p:custDataLst>
            </p:nvPr>
          </p:nvPicPr>
          <p:blipFill>
            <a:blip r:embed="rId2"/>
            <a:stretch>
              <a:fillRect/>
            </a:stretch>
          </p:blipFill>
          <p:spPr>
            <a:xfrm>
              <a:off x="18091" y="9593"/>
              <a:ext cx="1056" cy="1159"/>
            </a:xfrm>
            <a:prstGeom prst="rect">
              <a:avLst/>
            </a:prstGeom>
          </p:spPr>
        </p:pic>
        <p:pic>
          <p:nvPicPr>
            <p:cNvPr id="13" name="图片 12"/>
            <p:cNvPicPr>
              <a:picLocks noChangeAspect="1"/>
            </p:cNvPicPr>
            <p:nvPr userDrawn="1">
              <p:custDataLst>
                <p:tags r:id="rId5"/>
              </p:custDataLst>
            </p:nvPr>
          </p:nvPicPr>
          <p:blipFill>
            <a:blip r:embed="rId4"/>
            <a:stretch>
              <a:fillRect/>
            </a:stretch>
          </p:blipFill>
          <p:spPr>
            <a:xfrm>
              <a:off x="116" y="154"/>
              <a:ext cx="1126" cy="958"/>
            </a:xfrm>
            <a:prstGeom prst="rect">
              <a:avLst/>
            </a:prstGeom>
          </p:spPr>
        </p:pic>
      </p:grpSp>
      <p:sp>
        <p:nvSpPr>
          <p:cNvPr id="2" name="标题 1"/>
          <p:cNvSpPr>
            <a:spLocks noGrp="1"/>
          </p:cNvSpPr>
          <p:nvPr>
            <p:ph type="title"/>
            <p:custDataLst>
              <p:tags r:id="rId6"/>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7"/>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8"/>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9"/>
            </p:custDataLst>
          </p:nvPr>
        </p:nvSpPr>
        <p:spPr/>
        <p:txBody>
          <a:bodyPr/>
          <a:lstStyle/>
          <a:p>
            <a:fld id="{9EFD9D74-47D9-4702-A33C-335B63B48DBF}" type="datetimeFigureOut">
              <a:rPr lang="zh-CN" altLang="en-US" smtClean="0"/>
              <a:t>2023/9/21</a:t>
            </a:fld>
            <a:endParaRPr lang="zh-CN" altLang="en-US"/>
          </a:p>
        </p:txBody>
      </p:sp>
      <p:sp>
        <p:nvSpPr>
          <p:cNvPr id="6" name="页脚占位符 5"/>
          <p:cNvSpPr>
            <a:spLocks noGrp="1"/>
          </p:cNvSpPr>
          <p:nvPr>
            <p:ph type="ftr" sz="quarter" idx="11"/>
            <p:custDataLst>
              <p:tags r:id="rId10"/>
            </p:custDataLst>
          </p:nvPr>
        </p:nvSpPr>
        <p:spPr/>
        <p:txBody>
          <a:bodyPr/>
          <a:lstStyle/>
          <a:p>
            <a:endParaRPr lang="zh-CN" altLang="en-US"/>
          </a:p>
        </p:txBody>
      </p:sp>
      <p:sp>
        <p:nvSpPr>
          <p:cNvPr id="7" name="灯片编号占位符 6"/>
          <p:cNvSpPr>
            <a:spLocks noGrp="1"/>
          </p:cNvSpPr>
          <p:nvPr>
            <p:ph type="sldNum" sz="quarter" idx="12"/>
            <p:custDataLst>
              <p:tags r:id="rId11"/>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2023/9/21</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grpSp>
        <p:nvGrpSpPr>
          <p:cNvPr id="7" name="组合 6"/>
          <p:cNvGrpSpPr/>
          <p:nvPr userDrawn="1">
            <p:custDataLst>
              <p:tags r:id="rId7"/>
            </p:custDataLst>
          </p:nvPr>
        </p:nvGrpSpPr>
        <p:grpSpPr>
          <a:xfrm>
            <a:off x="73660" y="97790"/>
            <a:ext cx="12084685" cy="6729095"/>
            <a:chOff x="116" y="154"/>
            <a:chExt cx="19031" cy="10597"/>
          </a:xfrm>
        </p:grpSpPr>
        <p:pic>
          <p:nvPicPr>
            <p:cNvPr id="13" name="图片 12"/>
            <p:cNvPicPr>
              <a:picLocks noChangeAspect="1"/>
            </p:cNvPicPr>
            <p:nvPr userDrawn="1">
              <p:custDataLst>
                <p:tags r:id="rId9"/>
              </p:custDataLst>
            </p:nvPr>
          </p:nvPicPr>
          <p:blipFill>
            <a:blip r:embed="rId8"/>
            <a:stretch>
              <a:fillRect/>
            </a:stretch>
          </p:blipFill>
          <p:spPr>
            <a:xfrm>
              <a:off x="18091" y="9593"/>
              <a:ext cx="1056" cy="1159"/>
            </a:xfrm>
            <a:prstGeom prst="rect">
              <a:avLst/>
            </a:prstGeom>
          </p:spPr>
        </p:pic>
        <p:pic>
          <p:nvPicPr>
            <p:cNvPr id="14" name="图片 13"/>
            <p:cNvPicPr>
              <a:picLocks noChangeAspect="1"/>
            </p:cNvPicPr>
            <p:nvPr userDrawn="1">
              <p:custDataLst>
                <p:tags r:id="rId11"/>
              </p:custDataLst>
            </p:nvPr>
          </p:nvPicPr>
          <p:blipFill>
            <a:blip r:embed="rId10"/>
            <a:stretch>
              <a:fillRect/>
            </a:stretch>
          </p:blipFill>
          <p:spPr>
            <a:xfrm>
              <a:off x="116" y="154"/>
              <a:ext cx="1126" cy="958"/>
            </a:xfrm>
            <a:prstGeom prst="rect">
              <a:avLst/>
            </a:prstGeom>
          </p:spPr>
        </p:pic>
      </p:gr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grpSp>
        <p:nvGrpSpPr>
          <p:cNvPr id="2" name="组合 1"/>
          <p:cNvGrpSpPr/>
          <p:nvPr userDrawn="1">
            <p:custDataLst>
              <p:tags r:id="rId6"/>
            </p:custDataLst>
          </p:nvPr>
        </p:nvGrpSpPr>
        <p:grpSpPr>
          <a:xfrm>
            <a:off x="73660" y="97790"/>
            <a:ext cx="12084685" cy="6729095"/>
            <a:chOff x="116" y="154"/>
            <a:chExt cx="19031" cy="10597"/>
          </a:xfrm>
        </p:grpSpPr>
        <p:pic>
          <p:nvPicPr>
            <p:cNvPr id="6" name="图片 5"/>
            <p:cNvPicPr>
              <a:picLocks noChangeAspect="1"/>
            </p:cNvPicPr>
            <p:nvPr userDrawn="1">
              <p:custDataLst>
                <p:tags r:id="rId8"/>
              </p:custDataLst>
            </p:nvPr>
          </p:nvPicPr>
          <p:blipFill>
            <a:blip r:embed="rId7"/>
            <a:stretch>
              <a:fillRect/>
            </a:stretch>
          </p:blipFill>
          <p:spPr>
            <a:xfrm>
              <a:off x="18091" y="9593"/>
              <a:ext cx="1056" cy="1159"/>
            </a:xfrm>
            <a:prstGeom prst="rect">
              <a:avLst/>
            </a:prstGeom>
          </p:spPr>
        </p:pic>
        <p:pic>
          <p:nvPicPr>
            <p:cNvPr id="13" name="图片 12"/>
            <p:cNvPicPr>
              <a:picLocks noChangeAspect="1"/>
            </p:cNvPicPr>
            <p:nvPr userDrawn="1">
              <p:custDataLst>
                <p:tags r:id="rId10"/>
              </p:custDataLst>
            </p:nvPr>
          </p:nvPicPr>
          <p:blipFill>
            <a:blip r:embed="rId9"/>
            <a:stretch>
              <a:fillRect/>
            </a:stretch>
          </p:blipFill>
          <p:spPr>
            <a:xfrm>
              <a:off x="116" y="154"/>
              <a:ext cx="1126" cy="958"/>
            </a:xfrm>
            <a:prstGeom prst="rect">
              <a:avLst/>
            </a:prstGeom>
          </p:spPr>
        </p:pic>
      </p:gr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6" name="矩形: 圆角 5"/>
          <p:cNvSpPr/>
          <p:nvPr userDrawn="1">
            <p:custDataLst>
              <p:tags r:id="rId1"/>
            </p:custDataLst>
          </p:nvPr>
        </p:nvSpPr>
        <p:spPr>
          <a:xfrm>
            <a:off x="1464816" y="1703517"/>
            <a:ext cx="9223899" cy="343665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userDrawn="1">
            <p:custDataLst>
              <p:tags r:id="rId3"/>
            </p:custDataLst>
          </p:nvPr>
        </p:nvPicPr>
        <p:blipFill>
          <a:blip r:embed="rId2"/>
          <a:stretch>
            <a:fillRect/>
          </a:stretch>
        </p:blipFill>
        <p:spPr>
          <a:xfrm>
            <a:off x="1446152" y="500350"/>
            <a:ext cx="1965158" cy="2158629"/>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a:off x="1927416" y="4009560"/>
            <a:ext cx="1965158" cy="2158629"/>
          </a:xfrm>
          <a:prstGeom prst="rect">
            <a:avLst/>
          </a:prstGeom>
        </p:spPr>
      </p:pic>
      <p:pic>
        <p:nvPicPr>
          <p:cNvPr id="9" name="图片 8"/>
          <p:cNvPicPr>
            <a:picLocks noChangeAspect="1"/>
          </p:cNvPicPr>
          <p:nvPr userDrawn="1">
            <p:custDataLst>
              <p:tags r:id="rId7"/>
            </p:custDataLst>
          </p:nvPr>
        </p:nvPicPr>
        <p:blipFill>
          <a:blip r:embed="rId6"/>
          <a:stretch>
            <a:fillRect/>
          </a:stretch>
        </p:blipFill>
        <p:spPr>
          <a:xfrm>
            <a:off x="1686784" y="2040393"/>
            <a:ext cx="1965158" cy="2158629"/>
          </a:xfrm>
          <a:prstGeom prst="rect">
            <a:avLst/>
          </a:prstGeom>
        </p:spPr>
      </p:pic>
      <p:sp>
        <p:nvSpPr>
          <p:cNvPr id="2" name="标题 1"/>
          <p:cNvSpPr>
            <a:spLocks noGrp="1"/>
          </p:cNvSpPr>
          <p:nvPr>
            <p:ph type="title" hasCustomPrompt="1"/>
            <p:custDataLst>
              <p:tags r:id="rId8"/>
            </p:custDataLst>
          </p:nvPr>
        </p:nvSpPr>
        <p:spPr>
          <a:xfrm>
            <a:off x="3892575" y="2440969"/>
            <a:ext cx="6123728" cy="1198880"/>
          </a:xfrm>
        </p:spPr>
        <p:txBody>
          <a:bodyPr vert="horz" lIns="90000" tIns="46800" rIns="90000" bIns="46800" rtlCol="0" anchor="b" anchorCtr="0">
            <a:normAutofit/>
          </a:bodyPr>
          <a:lstStyle>
            <a:lvl1pPr marL="0" marR="0" algn="l" defTabSz="914400" rtl="0" eaLnBrk="1" fontAlgn="auto" latinLnBrk="0" hangingPunct="1">
              <a:lnSpc>
                <a:spcPct val="100000"/>
              </a:lnSpc>
              <a:buNone/>
              <a:defRPr kumimoji="0" lang="zh-CN" altLang="en-US" sz="6600" b="1" i="0" u="none" strike="noStrike" kern="1200" cap="none" spc="600" normalizeH="0" baseline="0" noProof="1">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a:t>
            </a:fld>
            <a:endParaRPr lang="zh-CN" altLang="en-US"/>
          </a:p>
        </p:txBody>
      </p:sp>
      <p:sp>
        <p:nvSpPr>
          <p:cNvPr id="13" name="文本占位符 12"/>
          <p:cNvSpPr>
            <a:spLocks noGrp="1"/>
          </p:cNvSpPr>
          <p:nvPr>
            <p:ph type="body" sz="quarter" idx="13" hasCustomPrompt="1"/>
            <p:custDataLst>
              <p:tags r:id="rId12"/>
            </p:custDataLst>
          </p:nvPr>
        </p:nvSpPr>
        <p:spPr>
          <a:xfrm>
            <a:off x="3891810" y="3676649"/>
            <a:ext cx="6123728" cy="885825"/>
          </a:xfrm>
        </p:spPr>
        <p:txBody>
          <a:bodyPr lIns="90000" tIns="46800" rIns="90000" bIns="46800"/>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单击此处编辑文本</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stretch>
            <a:fillRect/>
          </a:stretch>
        </p:blipFill>
        <p:spPr>
          <a:xfrm>
            <a:off x="11487785" y="6091555"/>
            <a:ext cx="670560" cy="735965"/>
          </a:xfrm>
          <a:prstGeom prst="rect">
            <a:avLst/>
          </a:prstGeom>
        </p:spPr>
      </p:pic>
      <p:pic>
        <p:nvPicPr>
          <p:cNvPr id="11" name="图片 10"/>
          <p:cNvPicPr>
            <a:picLocks noChangeAspect="1"/>
          </p:cNvPicPr>
          <p:nvPr userDrawn="1">
            <p:custDataLst>
              <p:tags r:id="rId4"/>
            </p:custDataLst>
          </p:nvPr>
        </p:nvPicPr>
        <p:blipFill>
          <a:blip r:embed="rId3"/>
          <a:stretch>
            <a:fillRect/>
          </a:stretch>
        </p:blipFill>
        <p:spPr>
          <a:xfrm>
            <a:off x="73660" y="97790"/>
            <a:ext cx="715010" cy="608330"/>
          </a:xfrm>
          <a:prstGeom prst="rect">
            <a:avLst/>
          </a:prstGeom>
        </p:spPr>
      </p:pic>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p:custDataLst>
              <p:tags r:id="rId8"/>
            </p:custDataLst>
          </p:nvPr>
        </p:nvSpPr>
        <p:spPr/>
        <p:txBody>
          <a:bodyPr>
            <a:normAutofit/>
          </a:bodyPr>
          <a:lstStyle>
            <a:lvl1pPr>
              <a:defRPr baseline="0"/>
            </a:lvl1pPr>
          </a:lstStyle>
          <a:p>
            <a:r>
              <a:rPr lang="zh-CN" altLang="en-US"/>
              <a:t>单击此处编辑母版标题样式</a:t>
            </a: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latin typeface="Arial" panose="020b0604020202020204" pitchFamily="34" charset="0"/>
                <a:ea typeface="幼圆"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pic>
        <p:nvPicPr>
          <p:cNvPr id="10" name="图片 9"/>
          <p:cNvPicPr>
            <a:picLocks noChangeAspect="1"/>
          </p:cNvPicPr>
          <p:nvPr userDrawn="1">
            <p:custDataLst>
              <p:tags r:id="rId8"/>
            </p:custDataLst>
          </p:nvPr>
        </p:nvPicPr>
        <p:blipFill>
          <a:blip r:embed="rId7"/>
          <a:stretch>
            <a:fillRect/>
          </a:stretch>
        </p:blipFill>
        <p:spPr>
          <a:xfrm>
            <a:off x="11487785" y="6091555"/>
            <a:ext cx="670560" cy="735965"/>
          </a:xfrm>
          <a:prstGeom prst="rect">
            <a:avLst/>
          </a:prstGeom>
        </p:spPr>
      </p:pic>
      <p:pic>
        <p:nvPicPr>
          <p:cNvPr id="11" name="图片 10"/>
          <p:cNvPicPr>
            <a:picLocks noChangeAspect="1"/>
          </p:cNvPicPr>
          <p:nvPr userDrawn="1">
            <p:custDataLst>
              <p:tags r:id="rId10"/>
            </p:custDataLst>
          </p:nvPr>
        </p:nvPicPr>
        <p:blipFill>
          <a:blip r:embed="rId9"/>
          <a:stretch>
            <a:fillRect/>
          </a:stretch>
        </p:blipFill>
        <p:spPr>
          <a:xfrm>
            <a:off x="73660" y="97790"/>
            <a:ext cx="715010" cy="608330"/>
          </a:xfrm>
          <a:prstGeom prst="rect">
            <a:avLst/>
          </a:prstGeom>
        </p:spPr>
      </p:pic>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6" name="图片 15"/>
          <p:cNvPicPr>
            <a:picLocks noChangeAspect="1"/>
          </p:cNvPicPr>
          <p:nvPr userDrawn="1">
            <p:custDataLst>
              <p:tags r:id="rId3"/>
            </p:custDataLst>
          </p:nvPr>
        </p:nvPicPr>
        <p:blipFill>
          <a:blip r:embed="rId2"/>
          <a:stretch>
            <a:fillRect/>
          </a:stretch>
        </p:blipFill>
        <p:spPr>
          <a:xfrm>
            <a:off x="101600" y="6130290"/>
            <a:ext cx="670560" cy="735965"/>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latin typeface="Arial" panose="020b0604020202020204" pitchFamily="34" charset="0"/>
                <a:ea typeface="幼圆"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9"/>
            <a:ext cx="6480000" cy="5087937"/>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0795"/>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a:off x="-58420" y="-137795"/>
            <a:ext cx="670560" cy="735965"/>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a:off x="11578590" y="6102350"/>
            <a:ext cx="670560" cy="735965"/>
          </a:xfrm>
          <a:prstGeom prst="rect">
            <a:avLst/>
          </a:prstGeom>
        </p:spPr>
      </p:pic>
      <p:pic>
        <p:nvPicPr>
          <p:cNvPr id="15" name="图片 14"/>
          <p:cNvPicPr>
            <a:picLocks noChangeAspect="1"/>
          </p:cNvPicPr>
          <p:nvPr userDrawn="1">
            <p:custDataLst>
              <p:tags r:id="rId7"/>
            </p:custDataLst>
          </p:nvPr>
        </p:nvPicPr>
        <p:blipFill>
          <a:blip r:embed="rId6"/>
          <a:stretch>
            <a:fillRect/>
          </a:stretch>
        </p:blipFill>
        <p:spPr>
          <a:xfrm>
            <a:off x="11588750" y="-137795"/>
            <a:ext cx="670560" cy="735965"/>
          </a:xfrm>
          <a:prstGeom prst="rect">
            <a:avLst/>
          </a:prstGeom>
        </p:spPr>
      </p:pic>
      <p:pic>
        <p:nvPicPr>
          <p:cNvPr id="17" name="图片 16"/>
          <p:cNvPicPr>
            <a:picLocks noChangeAspect="1"/>
          </p:cNvPicPr>
          <p:nvPr userDrawn="1">
            <p:custDataLst>
              <p:tags r:id="rId8"/>
            </p:custDataLst>
          </p:nvPr>
        </p:nvPicPr>
        <p:blipFill>
          <a:blip r:embed="rId6"/>
          <a:stretch>
            <a:fillRect/>
          </a:stretch>
        </p:blipFill>
        <p:spPr>
          <a:xfrm>
            <a:off x="0" y="6106795"/>
            <a:ext cx="670560" cy="735965"/>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sz="1400" baseline="0">
                <a:solidFill>
                  <a:schemeClr val="tx1">
                    <a:lumMod val="85000"/>
                    <a:lumOff val="15000"/>
                  </a:schemeClr>
                </a:solidFill>
                <a:latin typeface="Arial" panose="020b0604020202020204" pitchFamily="34" charset="0"/>
                <a:ea typeface="幼圆" panose="02010509060101010101" pitchFamily="49" charset="-122"/>
              </a:defRPr>
            </a:lvl1pPr>
            <a:lvl2pPr>
              <a:defRPr sz="1400" baseline="0">
                <a:solidFill>
                  <a:schemeClr val="tx1">
                    <a:lumMod val="85000"/>
                    <a:lumOff val="15000"/>
                  </a:schemeClr>
                </a:solidFill>
                <a:latin typeface="Arial" panose="020b0604020202020204" pitchFamily="34" charset="0"/>
                <a:ea typeface="幼圆" panose="02010509060101010101" pitchFamily="49" charset="-122"/>
              </a:defRPr>
            </a:lvl2pPr>
            <a:lvl3pPr>
              <a:defRPr sz="1400" baseline="0">
                <a:solidFill>
                  <a:schemeClr val="tx1">
                    <a:lumMod val="85000"/>
                    <a:lumOff val="15000"/>
                  </a:schemeClr>
                </a:solidFill>
                <a:latin typeface="Arial" panose="020b0604020202020204" pitchFamily="34" charset="0"/>
                <a:ea typeface="幼圆" panose="02010509060101010101" pitchFamily="49" charset="-122"/>
              </a:defRPr>
            </a:lvl3pPr>
            <a:lvl4pPr>
              <a:defRPr sz="1400" baseline="0">
                <a:solidFill>
                  <a:schemeClr val="tx1">
                    <a:lumMod val="85000"/>
                    <a:lumOff val="15000"/>
                  </a:schemeClr>
                </a:solidFill>
                <a:latin typeface="Arial" panose="020b0604020202020204" pitchFamily="34" charset="0"/>
                <a:ea typeface="幼圆" panose="02010509060101010101" pitchFamily="49" charset="-122"/>
              </a:defRPr>
            </a:lvl4pPr>
            <a:lvl5pPr>
              <a:defRPr sz="14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a:off x="11419205" y="6012180"/>
            <a:ext cx="772795" cy="84836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ormAutofit/>
          </a:bodyPr>
          <a:lstStyle>
            <a:lvl1pPr algn="ctr">
              <a:defRPr sz="320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2" name="图片 11"/>
          <p:cNvPicPr>
            <a:picLocks noChangeAspect="1"/>
          </p:cNvPicPr>
          <p:nvPr userDrawn="1">
            <p:custDataLst>
              <p:tags r:id="rId3"/>
            </p:custDataLst>
          </p:nvPr>
        </p:nvPicPr>
        <p:blipFill>
          <a:blip r:embed="rId2"/>
          <a:stretch>
            <a:fillRect/>
          </a:stretch>
        </p:blipFill>
        <p:spPr>
          <a:xfrm>
            <a:off x="11419205" y="6012180"/>
            <a:ext cx="772795" cy="848360"/>
          </a:xfrm>
          <a:prstGeom prst="rect">
            <a:avLst/>
          </a:prstGeom>
        </p:spPr>
      </p:pic>
      <p:sp>
        <p:nvSpPr>
          <p:cNvPr id="2" name="标题 1"/>
          <p:cNvSpPr>
            <a:spLocks noGrp="1"/>
          </p:cNvSpPr>
          <p:nvPr>
            <p:ph type="title"/>
            <p:custDataLst>
              <p:tags r:id="rId4"/>
            </p:custDataLst>
          </p:nvPr>
        </p:nvSpPr>
        <p:spPr>
          <a:xfrm>
            <a:off x="579755" y="237490"/>
            <a:ext cx="11037570" cy="542925"/>
          </a:xfrm>
        </p:spPr>
        <p:txBody>
          <a:bodyPr>
            <a:normAutofit/>
          </a:bodyPr>
          <a:lstStyle>
            <a:lvl1pPr>
              <a:defRPr sz="3200" baseline="0">
                <a:latin typeface="Arial" panose="020b0604020202020204" pitchFamily="34" charset="0"/>
                <a:ea typeface="幼圆"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2023/9/21</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sz="1400" baseline="0">
                <a:latin typeface="Arial" panose="020b0604020202020204" pitchFamily="34" charset="0"/>
                <a:ea typeface="幼圆" panose="02010509060101010101" pitchFamily="49" charset="-122"/>
              </a:defRPr>
            </a:lvl1pPr>
            <a:lvl2pPr>
              <a:defRPr sz="1400" baseline="0">
                <a:latin typeface="Arial" panose="020b0604020202020204" pitchFamily="34" charset="0"/>
                <a:ea typeface="幼圆" panose="02010509060101010101" pitchFamily="49" charset="-122"/>
              </a:defRPr>
            </a:lvl2pPr>
            <a:lvl3pPr>
              <a:defRPr sz="1400" baseline="0">
                <a:latin typeface="Arial" panose="020b0604020202020204" pitchFamily="34" charset="0"/>
                <a:ea typeface="幼圆" panose="02010509060101010101" pitchFamily="49" charset="-122"/>
              </a:defRPr>
            </a:lvl3pPr>
            <a:lvl4pPr>
              <a:defRPr sz="1400" baseline="0">
                <a:latin typeface="Arial" panose="020b0604020202020204" pitchFamily="34" charset="0"/>
                <a:ea typeface="幼圆" panose="02010509060101010101" pitchFamily="49" charset="-122"/>
              </a:defRPr>
            </a:lvl4pPr>
            <a:lvl5pPr>
              <a:defRPr sz="1400" baseline="0">
                <a:latin typeface="Arial" panose="020b0604020202020204" pitchFamily="34" charset="0"/>
                <a:ea typeface="幼圆"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sz="1400"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sz="1400"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tx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26" name="图片 25"/>
          <p:cNvPicPr>
            <a:picLocks noChangeAspect="1"/>
          </p:cNvPicPr>
          <p:nvPr userDrawn="1">
            <p:custDataLst>
              <p:tags r:id="rId3"/>
            </p:custDataLst>
          </p:nvPr>
        </p:nvPicPr>
        <p:blipFill>
          <a:blip r:embed="rId2"/>
          <a:stretch>
            <a:fillRect/>
          </a:stretch>
        </p:blipFill>
        <p:spPr>
          <a:xfrm rot="19860000">
            <a:off x="1350645" y="36830"/>
            <a:ext cx="821055" cy="902335"/>
          </a:xfrm>
          <a:prstGeom prst="rect">
            <a:avLst/>
          </a:prstGeom>
        </p:spPr>
      </p:pic>
      <p:pic>
        <p:nvPicPr>
          <p:cNvPr id="28" name="图片 27"/>
          <p:cNvPicPr>
            <a:picLocks noChangeAspect="1"/>
          </p:cNvPicPr>
          <p:nvPr userDrawn="1">
            <p:custDataLst>
              <p:tags r:id="rId5"/>
            </p:custDataLst>
          </p:nvPr>
        </p:nvPicPr>
        <p:blipFill>
          <a:blip r:embed="rId4"/>
          <a:stretch>
            <a:fillRect/>
          </a:stretch>
        </p:blipFill>
        <p:spPr>
          <a:xfrm rot="19740000">
            <a:off x="170815" y="-20955"/>
            <a:ext cx="927100" cy="1018540"/>
          </a:xfrm>
          <a:prstGeom prst="rect">
            <a:avLst/>
          </a:prstGeom>
        </p:spPr>
      </p:pic>
      <p:pic>
        <p:nvPicPr>
          <p:cNvPr id="6" name="图片 5"/>
          <p:cNvPicPr>
            <a:picLocks noChangeAspect="1"/>
          </p:cNvPicPr>
          <p:nvPr userDrawn="1">
            <p:custDataLst>
              <p:tags r:id="rId7"/>
            </p:custDataLst>
          </p:nvPr>
        </p:nvPicPr>
        <p:blipFill>
          <a:blip r:embed="rId6"/>
          <a:stretch>
            <a:fillRect/>
          </a:stretch>
        </p:blipFill>
        <p:spPr>
          <a:xfrm rot="2100000">
            <a:off x="2424430" y="46355"/>
            <a:ext cx="803910" cy="883920"/>
          </a:xfrm>
          <a:prstGeom prst="rect">
            <a:avLst/>
          </a:prstGeom>
        </p:spPr>
      </p:pic>
      <p:pic>
        <p:nvPicPr>
          <p:cNvPr id="8" name="图片 7"/>
          <p:cNvPicPr>
            <a:picLocks noChangeAspect="1"/>
          </p:cNvPicPr>
          <p:nvPr userDrawn="1">
            <p:custDataLst>
              <p:tags r:id="rId8"/>
            </p:custDataLst>
          </p:nvPr>
        </p:nvPicPr>
        <p:blipFill>
          <a:blip r:embed="rId2"/>
          <a:stretch>
            <a:fillRect/>
          </a:stretch>
        </p:blipFill>
        <p:spPr>
          <a:xfrm rot="19860000">
            <a:off x="3481070" y="36830"/>
            <a:ext cx="821055" cy="902335"/>
          </a:xfrm>
          <a:prstGeom prst="rect">
            <a:avLst/>
          </a:prstGeom>
        </p:spPr>
      </p:pic>
      <p:pic>
        <p:nvPicPr>
          <p:cNvPr id="12" name="图片 11"/>
          <p:cNvPicPr>
            <a:picLocks noChangeAspect="1"/>
          </p:cNvPicPr>
          <p:nvPr userDrawn="1">
            <p:custDataLst>
              <p:tags r:id="rId9"/>
            </p:custDataLst>
          </p:nvPr>
        </p:nvPicPr>
        <p:blipFill>
          <a:blip r:embed="rId4"/>
          <a:stretch>
            <a:fillRect/>
          </a:stretch>
        </p:blipFill>
        <p:spPr>
          <a:xfrm rot="19740000">
            <a:off x="4554855" y="-20955"/>
            <a:ext cx="927100" cy="1018540"/>
          </a:xfrm>
          <a:prstGeom prst="rect">
            <a:avLst/>
          </a:prstGeom>
        </p:spPr>
      </p:pic>
      <p:pic>
        <p:nvPicPr>
          <p:cNvPr id="13" name="图片 12"/>
          <p:cNvPicPr>
            <a:picLocks noChangeAspect="1"/>
          </p:cNvPicPr>
          <p:nvPr userDrawn="1">
            <p:custDataLst>
              <p:tags r:id="rId10"/>
            </p:custDataLst>
          </p:nvPr>
        </p:nvPicPr>
        <p:blipFill>
          <a:blip r:embed="rId6"/>
          <a:stretch>
            <a:fillRect/>
          </a:stretch>
        </p:blipFill>
        <p:spPr>
          <a:xfrm rot="2100000">
            <a:off x="5734685" y="46355"/>
            <a:ext cx="803910" cy="883920"/>
          </a:xfrm>
          <a:prstGeom prst="rect">
            <a:avLst/>
          </a:prstGeom>
        </p:spPr>
      </p:pic>
      <p:pic>
        <p:nvPicPr>
          <p:cNvPr id="15" name="图片 14"/>
          <p:cNvPicPr>
            <a:picLocks noChangeAspect="1"/>
          </p:cNvPicPr>
          <p:nvPr userDrawn="1">
            <p:custDataLst>
              <p:tags r:id="rId11"/>
            </p:custDataLst>
          </p:nvPr>
        </p:nvPicPr>
        <p:blipFill>
          <a:blip r:embed="rId6"/>
          <a:stretch>
            <a:fillRect/>
          </a:stretch>
        </p:blipFill>
        <p:spPr>
          <a:xfrm rot="2100000">
            <a:off x="7865110" y="46355"/>
            <a:ext cx="803910" cy="883920"/>
          </a:xfrm>
          <a:prstGeom prst="rect">
            <a:avLst/>
          </a:prstGeom>
        </p:spPr>
      </p:pic>
      <p:pic>
        <p:nvPicPr>
          <p:cNvPr id="16" name="图片 15"/>
          <p:cNvPicPr>
            <a:picLocks noChangeAspect="1"/>
          </p:cNvPicPr>
          <p:nvPr userDrawn="1">
            <p:custDataLst>
              <p:tags r:id="rId12"/>
            </p:custDataLst>
          </p:nvPr>
        </p:nvPicPr>
        <p:blipFill>
          <a:blip r:embed="rId2"/>
          <a:stretch>
            <a:fillRect/>
          </a:stretch>
        </p:blipFill>
        <p:spPr>
          <a:xfrm rot="19860000">
            <a:off x="6791325" y="36830"/>
            <a:ext cx="821055" cy="902335"/>
          </a:xfrm>
          <a:prstGeom prst="rect">
            <a:avLst/>
          </a:prstGeom>
        </p:spPr>
      </p:pic>
      <p:pic>
        <p:nvPicPr>
          <p:cNvPr id="17" name="图片 16"/>
          <p:cNvPicPr>
            <a:picLocks noChangeAspect="1"/>
          </p:cNvPicPr>
          <p:nvPr userDrawn="1">
            <p:custDataLst>
              <p:tags r:id="rId13"/>
            </p:custDataLst>
          </p:nvPr>
        </p:nvPicPr>
        <p:blipFill>
          <a:blip r:embed="rId6"/>
          <a:stretch>
            <a:fillRect/>
          </a:stretch>
        </p:blipFill>
        <p:spPr>
          <a:xfrm rot="2100000">
            <a:off x="9995535" y="46355"/>
            <a:ext cx="803910" cy="883920"/>
          </a:xfrm>
          <a:prstGeom prst="rect">
            <a:avLst/>
          </a:prstGeom>
        </p:spPr>
      </p:pic>
      <p:pic>
        <p:nvPicPr>
          <p:cNvPr id="18" name="图片 17"/>
          <p:cNvPicPr>
            <a:picLocks noChangeAspect="1"/>
          </p:cNvPicPr>
          <p:nvPr userDrawn="1">
            <p:custDataLst>
              <p:tags r:id="rId14"/>
            </p:custDataLst>
          </p:nvPr>
        </p:nvPicPr>
        <p:blipFill>
          <a:blip r:embed="rId4"/>
          <a:stretch>
            <a:fillRect/>
          </a:stretch>
        </p:blipFill>
        <p:spPr>
          <a:xfrm rot="19740000">
            <a:off x="11052175" y="-20955"/>
            <a:ext cx="927100" cy="1018540"/>
          </a:xfrm>
          <a:prstGeom prst="rect">
            <a:avLst/>
          </a:prstGeom>
        </p:spPr>
      </p:pic>
      <p:pic>
        <p:nvPicPr>
          <p:cNvPr id="24" name="图片 23"/>
          <p:cNvPicPr>
            <a:picLocks noChangeAspect="1"/>
          </p:cNvPicPr>
          <p:nvPr userDrawn="1">
            <p:custDataLst>
              <p:tags r:id="rId15"/>
            </p:custDataLst>
          </p:nvPr>
        </p:nvPicPr>
        <p:blipFill>
          <a:blip r:embed="rId2"/>
          <a:stretch>
            <a:fillRect/>
          </a:stretch>
        </p:blipFill>
        <p:spPr>
          <a:xfrm rot="19860000">
            <a:off x="8921750" y="36830"/>
            <a:ext cx="821055" cy="902335"/>
          </a:xfrm>
          <a:prstGeom prst="rect">
            <a:avLst/>
          </a:prstGeom>
        </p:spPr>
      </p:pic>
      <p:pic>
        <p:nvPicPr>
          <p:cNvPr id="31" name="图片 30"/>
          <p:cNvPicPr>
            <a:picLocks noChangeAspect="1"/>
          </p:cNvPicPr>
          <p:nvPr userDrawn="1">
            <p:custDataLst>
              <p:tags r:id="rId16"/>
            </p:custDataLst>
          </p:nvPr>
        </p:nvPicPr>
        <p:blipFill>
          <a:blip r:embed="rId2"/>
          <a:stretch>
            <a:fillRect/>
          </a:stretch>
        </p:blipFill>
        <p:spPr>
          <a:xfrm rot="19860000">
            <a:off x="221615" y="5871210"/>
            <a:ext cx="821055" cy="902335"/>
          </a:xfrm>
          <a:prstGeom prst="rect">
            <a:avLst/>
          </a:prstGeom>
        </p:spPr>
      </p:pic>
      <p:pic>
        <p:nvPicPr>
          <p:cNvPr id="32" name="图片 31"/>
          <p:cNvPicPr>
            <a:picLocks noChangeAspect="1"/>
          </p:cNvPicPr>
          <p:nvPr userDrawn="1">
            <p:custDataLst>
              <p:tags r:id="rId17"/>
            </p:custDataLst>
          </p:nvPr>
        </p:nvPicPr>
        <p:blipFill>
          <a:blip r:embed="rId4"/>
          <a:stretch>
            <a:fillRect/>
          </a:stretch>
        </p:blipFill>
        <p:spPr>
          <a:xfrm rot="19740000">
            <a:off x="6713220" y="5812790"/>
            <a:ext cx="927100" cy="1018540"/>
          </a:xfrm>
          <a:prstGeom prst="rect">
            <a:avLst/>
          </a:prstGeom>
        </p:spPr>
      </p:pic>
      <p:pic>
        <p:nvPicPr>
          <p:cNvPr id="33" name="图片 32"/>
          <p:cNvPicPr>
            <a:picLocks noChangeAspect="1"/>
          </p:cNvPicPr>
          <p:nvPr userDrawn="1">
            <p:custDataLst>
              <p:tags r:id="rId18"/>
            </p:custDataLst>
          </p:nvPr>
        </p:nvPicPr>
        <p:blipFill>
          <a:blip r:embed="rId6"/>
          <a:stretch>
            <a:fillRect/>
          </a:stretch>
        </p:blipFill>
        <p:spPr>
          <a:xfrm rot="2100000">
            <a:off x="1291590" y="5880100"/>
            <a:ext cx="803910" cy="883920"/>
          </a:xfrm>
          <a:prstGeom prst="rect">
            <a:avLst/>
          </a:prstGeom>
        </p:spPr>
      </p:pic>
      <p:pic>
        <p:nvPicPr>
          <p:cNvPr id="34" name="图片 33"/>
          <p:cNvPicPr>
            <a:picLocks noChangeAspect="1"/>
          </p:cNvPicPr>
          <p:nvPr userDrawn="1">
            <p:custDataLst>
              <p:tags r:id="rId19"/>
            </p:custDataLst>
          </p:nvPr>
        </p:nvPicPr>
        <p:blipFill>
          <a:blip r:embed="rId2"/>
          <a:stretch>
            <a:fillRect/>
          </a:stretch>
        </p:blipFill>
        <p:spPr>
          <a:xfrm rot="19860000">
            <a:off x="2344420" y="5871210"/>
            <a:ext cx="821055" cy="902335"/>
          </a:xfrm>
          <a:prstGeom prst="rect">
            <a:avLst/>
          </a:prstGeom>
        </p:spPr>
      </p:pic>
      <p:pic>
        <p:nvPicPr>
          <p:cNvPr id="35" name="图片 34"/>
          <p:cNvPicPr>
            <a:picLocks noChangeAspect="1"/>
          </p:cNvPicPr>
          <p:nvPr userDrawn="1">
            <p:custDataLst>
              <p:tags r:id="rId20"/>
            </p:custDataLst>
          </p:nvPr>
        </p:nvPicPr>
        <p:blipFill>
          <a:blip r:embed="rId4"/>
          <a:stretch>
            <a:fillRect/>
          </a:stretch>
        </p:blipFill>
        <p:spPr>
          <a:xfrm rot="19740000">
            <a:off x="4467225" y="5812790"/>
            <a:ext cx="927100" cy="1018540"/>
          </a:xfrm>
          <a:prstGeom prst="rect">
            <a:avLst/>
          </a:prstGeom>
        </p:spPr>
      </p:pic>
      <p:pic>
        <p:nvPicPr>
          <p:cNvPr id="36" name="图片 35"/>
          <p:cNvPicPr>
            <a:picLocks noChangeAspect="1"/>
          </p:cNvPicPr>
          <p:nvPr userDrawn="1">
            <p:custDataLst>
              <p:tags r:id="rId21"/>
            </p:custDataLst>
          </p:nvPr>
        </p:nvPicPr>
        <p:blipFill>
          <a:blip r:embed="rId6"/>
          <a:stretch>
            <a:fillRect/>
          </a:stretch>
        </p:blipFill>
        <p:spPr>
          <a:xfrm rot="2100000">
            <a:off x="3414395" y="5880100"/>
            <a:ext cx="803910" cy="883920"/>
          </a:xfrm>
          <a:prstGeom prst="rect">
            <a:avLst/>
          </a:prstGeom>
        </p:spPr>
      </p:pic>
      <p:pic>
        <p:nvPicPr>
          <p:cNvPr id="37" name="图片 36"/>
          <p:cNvPicPr>
            <a:picLocks noChangeAspect="1"/>
          </p:cNvPicPr>
          <p:nvPr userDrawn="1">
            <p:custDataLst>
              <p:tags r:id="rId22"/>
            </p:custDataLst>
          </p:nvPr>
        </p:nvPicPr>
        <p:blipFill>
          <a:blip r:embed="rId6"/>
          <a:stretch>
            <a:fillRect/>
          </a:stretch>
        </p:blipFill>
        <p:spPr>
          <a:xfrm rot="2100000">
            <a:off x="7889240" y="5880100"/>
            <a:ext cx="803910" cy="883920"/>
          </a:xfrm>
          <a:prstGeom prst="rect">
            <a:avLst/>
          </a:prstGeom>
        </p:spPr>
      </p:pic>
      <p:pic>
        <p:nvPicPr>
          <p:cNvPr id="38" name="图片 37"/>
          <p:cNvPicPr>
            <a:picLocks noChangeAspect="1"/>
          </p:cNvPicPr>
          <p:nvPr userDrawn="1">
            <p:custDataLst>
              <p:tags r:id="rId23"/>
            </p:custDataLst>
          </p:nvPr>
        </p:nvPicPr>
        <p:blipFill>
          <a:blip r:embed="rId2"/>
          <a:stretch>
            <a:fillRect/>
          </a:stretch>
        </p:blipFill>
        <p:spPr>
          <a:xfrm rot="19860000">
            <a:off x="5643245" y="5871210"/>
            <a:ext cx="821055" cy="902335"/>
          </a:xfrm>
          <a:prstGeom prst="rect">
            <a:avLst/>
          </a:prstGeom>
        </p:spPr>
      </p:pic>
      <p:pic>
        <p:nvPicPr>
          <p:cNvPr id="39" name="图片 38"/>
          <p:cNvPicPr>
            <a:picLocks noChangeAspect="1"/>
          </p:cNvPicPr>
          <p:nvPr userDrawn="1">
            <p:custDataLst>
              <p:tags r:id="rId24"/>
            </p:custDataLst>
          </p:nvPr>
        </p:nvPicPr>
        <p:blipFill>
          <a:blip r:embed="rId6"/>
          <a:stretch>
            <a:fillRect/>
          </a:stretch>
        </p:blipFill>
        <p:spPr>
          <a:xfrm rot="2100000">
            <a:off x="11188065" y="5880100"/>
            <a:ext cx="803910" cy="883920"/>
          </a:xfrm>
          <a:prstGeom prst="rect">
            <a:avLst/>
          </a:prstGeom>
        </p:spPr>
      </p:pic>
      <p:pic>
        <p:nvPicPr>
          <p:cNvPr id="40" name="图片 39"/>
          <p:cNvPicPr>
            <a:picLocks noChangeAspect="1"/>
          </p:cNvPicPr>
          <p:nvPr userDrawn="1">
            <p:custDataLst>
              <p:tags r:id="rId25"/>
            </p:custDataLst>
          </p:nvPr>
        </p:nvPicPr>
        <p:blipFill>
          <a:blip r:embed="rId4"/>
          <a:stretch>
            <a:fillRect/>
          </a:stretch>
        </p:blipFill>
        <p:spPr>
          <a:xfrm rot="19740000">
            <a:off x="10012045" y="5812790"/>
            <a:ext cx="927100" cy="1018540"/>
          </a:xfrm>
          <a:prstGeom prst="rect">
            <a:avLst/>
          </a:prstGeom>
        </p:spPr>
      </p:pic>
      <p:pic>
        <p:nvPicPr>
          <p:cNvPr id="41" name="图片 40"/>
          <p:cNvPicPr>
            <a:picLocks noChangeAspect="1"/>
          </p:cNvPicPr>
          <p:nvPr userDrawn="1">
            <p:custDataLst>
              <p:tags r:id="rId26"/>
            </p:custDataLst>
          </p:nvPr>
        </p:nvPicPr>
        <p:blipFill>
          <a:blip r:embed="rId2"/>
          <a:stretch>
            <a:fillRect/>
          </a:stretch>
        </p:blipFill>
        <p:spPr>
          <a:xfrm rot="19860000">
            <a:off x="8942070" y="5871210"/>
            <a:ext cx="821055" cy="902335"/>
          </a:xfrm>
          <a:prstGeom prst="rect">
            <a:avLst/>
          </a:prstGeom>
        </p:spPr>
      </p:pic>
      <p:sp>
        <p:nvSpPr>
          <p:cNvPr id="2" name="标题 1"/>
          <p:cNvSpPr>
            <a:spLocks noGrp="1"/>
          </p:cNvSpPr>
          <p:nvPr>
            <p:ph type="title" hasCustomPrompt="1"/>
            <p:custDataLst>
              <p:tags r:id="rId27"/>
            </p:custDataLst>
          </p:nvPr>
        </p:nvSpPr>
        <p:spPr>
          <a:xfrm>
            <a:off x="1522800" y="1339200"/>
            <a:ext cx="9144000" cy="2386800"/>
          </a:xfrm>
        </p:spPr>
        <p:txBody>
          <a:bodyPr anchor="b">
            <a:normAutofit/>
          </a:bodyPr>
          <a:lstStyle>
            <a:lvl1pPr algn="ctr">
              <a:defRPr sz="6000" baseline="0">
                <a:latin typeface="Arial" panose="020b0604020202020204" pitchFamily="34" charset="0"/>
                <a:ea typeface="幼圆" panose="02010509060101010101" pitchFamily="49" charset="-122"/>
              </a:defRPr>
            </a:lvl1pPr>
          </a:lstStyle>
          <a:p>
            <a:r>
              <a:rPr lang="zh-CN" altLang="en-US"/>
              <a:t>单击此处编辑标题</a:t>
            </a:r>
          </a:p>
        </p:txBody>
      </p:sp>
      <p:sp>
        <p:nvSpPr>
          <p:cNvPr id="7" name="文本占位符 6"/>
          <p:cNvSpPr>
            <a:spLocks noGrp="1"/>
          </p:cNvSpPr>
          <p:nvPr>
            <p:ph type="body" sz="quarter" idx="13"/>
            <p:custDataLst>
              <p:tags r:id="rId28"/>
            </p:custDataLst>
          </p:nvPr>
        </p:nvSpPr>
        <p:spPr>
          <a:xfrm>
            <a:off x="1522413" y="3862800"/>
            <a:ext cx="9144000" cy="1656000"/>
          </a:xfrm>
        </p:spPr>
        <p:txBody>
          <a:bodyPr/>
          <a:lstStyle>
            <a:lvl1pPr algn="ctr">
              <a:defRPr baseline="0">
                <a:latin typeface="Arial" panose="020b0604020202020204" pitchFamily="34" charset="0"/>
                <a:ea typeface="幼圆" panose="02010509060101010101" pitchFamily="49" charset="-122"/>
              </a:defRPr>
            </a:lvl1pPr>
          </a:lstStyle>
          <a:p>
            <a:pPr lvl="0"/>
            <a:r>
              <a:rPr lang="zh-CN" altLang="en-US"/>
              <a:t>单击此处编辑母版文本样式</a:t>
            </a:r>
          </a:p>
        </p:txBody>
      </p:sp>
      <p:sp>
        <p:nvSpPr>
          <p:cNvPr id="4" name="页脚占位符 3"/>
          <p:cNvSpPr>
            <a:spLocks noGrp="1"/>
          </p:cNvSpPr>
          <p:nvPr>
            <p:ph type="ftr" sz="quarter" idx="11"/>
            <p:custDataLst>
              <p:tags r:id="rId29"/>
            </p:custDataLst>
          </p:nvPr>
        </p:nvSpPr>
        <p:spPr/>
        <p:txBody>
          <a:bodyPr/>
          <a:lstStyle/>
          <a:p>
            <a:endParaRPr lang="zh-CN" altLang="en-US"/>
          </a:p>
        </p:txBody>
      </p:sp>
      <p:sp>
        <p:nvSpPr>
          <p:cNvPr id="5" name="灯片编号占位符 4"/>
          <p:cNvSpPr>
            <a:spLocks noGrp="1"/>
          </p:cNvSpPr>
          <p:nvPr>
            <p:ph type="sldNum" sz="quarter" idx="12"/>
            <p:custDataLst>
              <p:tags r:id="rId30"/>
            </p:custDataLst>
          </p:nvPr>
        </p:nvSpPr>
        <p:spPr/>
        <p:txBody>
          <a:bodyPr/>
          <a:lstStyle/>
          <a:p>
            <a:fld id="{49AE70B2-8BF9-45C0-BB95-33D1B9D3A854}" type="slidenum">
              <a:rPr lang="zh-CN" altLang="en-US" smtClean="0"/>
              <a:t>‹#›</a:t>
            </a:fld>
            <a:endParaRPr lang="zh-CN" altLang="en-US"/>
          </a:p>
        </p:txBody>
      </p:sp>
      <p:sp>
        <p:nvSpPr>
          <p:cNvPr id="3" name="日期占位符 2"/>
          <p:cNvSpPr>
            <a:spLocks noGrp="1"/>
          </p:cNvSpPr>
          <p:nvPr>
            <p:ph type="dt" sz="half" idx="10"/>
            <p:custDataLst>
              <p:tags r:id="rId31"/>
            </p:custDataLst>
          </p:nvPr>
        </p:nvSpPr>
        <p:spPr/>
        <p:txBody>
          <a:bodyPr/>
          <a:lstStyle/>
          <a:p>
            <a:fld id="{760FBDFE-C587-4B4C-A407-44438C67B59E}" type="datetimeFigureOut">
              <a:rPr lang="zh-CN" altLang="en-US" smtClean="0"/>
              <a:t>2023/9/21</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70.xml" /><Relationship Id="rId2" Type="http://schemas.openxmlformats.org/officeDocument/2006/relationships/slideLayout" Target="../slideLayouts/slideLayout13.xml" /><Relationship Id="rId20" Type="http://schemas.openxmlformats.org/officeDocument/2006/relationships/tags" Target="../tags/tag171.xml" /><Relationship Id="rId21" Type="http://schemas.openxmlformats.org/officeDocument/2006/relationships/tags" Target="../tags/tag172.xml" /><Relationship Id="rId22" Type="http://schemas.openxmlformats.org/officeDocument/2006/relationships/tags" Target="../tags/tag173.xml" /><Relationship Id="rId23" Type="http://schemas.openxmlformats.org/officeDocument/2006/relationships/tags" Target="../tags/tag174.xml" /><Relationship Id="rId24" Type="http://schemas.openxmlformats.org/officeDocument/2006/relationships/tags" Target="../tags/tag175.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1.png" /><Relationship Id="rId27"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2023/9/21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2023/9/21</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8.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9.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0.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79.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7.xml" /><Relationship Id="rId3" Type="http://schemas.openxmlformats.org/officeDocument/2006/relationships/tags" Target="../tags/tag19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99.xml" /><Relationship Id="rId3" Type="http://schemas.openxmlformats.org/officeDocument/2006/relationships/tags" Target="../tags/tag20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1.xml" /><Relationship Id="rId3" Type="http://schemas.openxmlformats.org/officeDocument/2006/relationships/tags" Target="../tags/tag20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3.xml" /><Relationship Id="rId3" Type="http://schemas.openxmlformats.org/officeDocument/2006/relationships/tags" Target="../tags/tag20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5.xml" /><Relationship Id="rId3" Type="http://schemas.openxmlformats.org/officeDocument/2006/relationships/tags" Target="../tags/tag20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7.xml" /><Relationship Id="rId3" Type="http://schemas.openxmlformats.org/officeDocument/2006/relationships/tags" Target="../tags/tag20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09.xml" /><Relationship Id="rId3" Type="http://schemas.openxmlformats.org/officeDocument/2006/relationships/tags" Target="../tags/tag210.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1.xml" /><Relationship Id="rId3" Type="http://schemas.openxmlformats.org/officeDocument/2006/relationships/tags" Target="../tags/tag2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3.xml" /><Relationship Id="rId3" Type="http://schemas.openxmlformats.org/officeDocument/2006/relationships/tags" Target="../tags/tag21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5.xml" /><Relationship Id="rId3" Type="http://schemas.openxmlformats.org/officeDocument/2006/relationships/tags" Target="../tags/tag216.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0.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7.xml" /><Relationship Id="rId3" Type="http://schemas.openxmlformats.org/officeDocument/2006/relationships/tags" Target="../tags/tag21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19.xml" /><Relationship Id="rId3" Type="http://schemas.openxmlformats.org/officeDocument/2006/relationships/tags" Target="../tags/tag22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1.xml" /><Relationship Id="rId3" Type="http://schemas.openxmlformats.org/officeDocument/2006/relationships/tags" Target="../tags/tag22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3.xml" /><Relationship Id="rId3" Type="http://schemas.openxmlformats.org/officeDocument/2006/relationships/image" Target="../media/image14.png" /><Relationship Id="rId4" Type="http://schemas.openxmlformats.org/officeDocument/2006/relationships/tags" Target="../tags/tag22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5.xml" /><Relationship Id="rId3" Type="http://schemas.openxmlformats.org/officeDocument/2006/relationships/tags" Target="../tags/tag226.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7.xml" /><Relationship Id="rId3" Type="http://schemas.openxmlformats.org/officeDocument/2006/relationships/tags" Target="../tags/tag22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29.xml" /><Relationship Id="rId3" Type="http://schemas.openxmlformats.org/officeDocument/2006/relationships/tags" Target="../tags/tag23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1.xml" /><Relationship Id="rId3" Type="http://schemas.openxmlformats.org/officeDocument/2006/relationships/tags" Target="../tags/tag23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 Id="rId3" Type="http://schemas.openxmlformats.org/officeDocument/2006/relationships/tags" Target="../tags/tag23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 Id="rId3" Type="http://schemas.openxmlformats.org/officeDocument/2006/relationships/tags" Target="../tags/tag23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7.xml" /><Relationship Id="rId3" Type="http://schemas.openxmlformats.org/officeDocument/2006/relationships/tags" Target="../tags/tag23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18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title=""/>
          <p:cNvSpPr>
            <a:spLocks noGrp="1"/>
          </p:cNvSpPr>
          <p:nvPr>
            <p:ph type="ctrTitle"/>
            <p:custDataLst>
              <p:tags r:id="rId2"/>
            </p:custDataLst>
          </p:nvPr>
        </p:nvSpPr>
        <p:spPr>
          <a:xfrm>
            <a:off x="3651942" y="1822913"/>
            <a:ext cx="6302549" cy="1123978"/>
          </a:xfrm>
        </p:spPr>
        <p:txBody>
          <a:bodyPr>
            <a:normAutofit/>
          </a:bodyPr>
          <a:lstStyle/>
          <a:p>
            <a:r>
              <a:rPr lang="zh-CN" altLang="en-US">
                <a:solidFill>
                  <a:schemeClr val="accent1">
                    <a:lumMod val="75000"/>
                  </a:schemeClr>
                </a:solidFill>
                <a:latin typeface="华文新魏" panose="02010800040101010101" charset="-122"/>
                <a:ea typeface="华文新魏" panose="02010800040101010101" charset="-122"/>
              </a:rPr>
              <a:t>《改造我们的学习》</a:t>
            </a:r>
          </a:p>
        </p:txBody>
      </p:sp>
      <p:sp>
        <p:nvSpPr>
          <p:cNvPr id="5" name="副标题 4" title=""/>
          <p:cNvSpPr>
            <a:spLocks noGrp="1"/>
          </p:cNvSpPr>
          <p:nvPr>
            <p:ph type="subTitle" idx="1"/>
            <p:custDataLst>
              <p:tags r:id="rId3"/>
            </p:custDataLst>
          </p:nvPr>
        </p:nvSpPr>
        <p:spPr>
          <a:xfrm>
            <a:off x="3651885" y="2994660"/>
            <a:ext cx="6800215" cy="2152015"/>
          </a:xfrm>
        </p:spPr>
        <p:txBody>
          <a:bodyPr>
            <a:normAutofit/>
          </a:bodyPr>
          <a:lstStyle/>
          <a:p>
            <a:pPr algn="l">
              <a:buClrTx/>
              <a:buSzTx/>
              <a:buFontTx/>
            </a:pPr>
            <a:r>
              <a:rPr lang="zh-CN" altLang="en-US" sz="5400" b="1" spc="600">
                <a:solidFill>
                  <a:srgbClr val="FF0000"/>
                </a:solidFill>
                <a:latin typeface="华文新魏" panose="02010800040101010101" charset="-122"/>
                <a:ea typeface="华文新魏" panose="02010800040101010101" charset="-122"/>
                <a:cs typeface="+mj-cs"/>
                <a:sym typeface="+mn-ea"/>
              </a:rPr>
              <a:t>《人的正确思想是从哪里来的？》</a:t>
            </a: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1937年12月的中共中央政治局会议上，王明在传达共产国际指示时就明确提出要“一切经过统一战线”，这说明教条主义在党内还有一定的市场。此外，党风上的宗派主义、文风上的党八股等不良作风，在党内一些人身上仍然存在。</a:t>
            </a: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全民族抗战爆发之时，全国党员约4万人，偌大一个华北地区，尽管党组织与过去相比有了很大发展，但也只有5000余名党员。随着大片抗日根据地的开辟和八路军、新四军影响的日益扩大，党的组织力量和党员数量严重落后于形势的发展。1938年3月，中共中央发出《关于大量发展党员的决议》，强调“大量的十百倍的发展党员，成为党目前迫切与严重的任务”。随后，各级党组织大力开展党员发展工作。</a:t>
            </a:r>
          </a:p>
        </p:txBody>
      </p:sp>
    </p:spTree>
    <p:custDataLst>
      <p:tags r:id="rId2"/>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到1939年，全国党员发展到50万人。到1940年7月，更是发展到80万人。这些新党员革命积极性很高，但他们大多出身农民和小资产阶级，有些人身上还存在某些非无产阶级思想，容易受到党内教条主义、宗派主义和党八股的影响。如何整顿党的作风，把党锻造成为一个真正的马克思主义政党，在抗战的大环境中保持党的无产阶级先锋队性质，就成为党亟待解决的一个重大问题。</a:t>
            </a:r>
          </a:p>
        </p:txBody>
      </p:sp>
    </p:spTree>
    <p:custDataLst>
      <p:tags r:id="rId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党的建设离不开党内教育。1940年1月，中共中央发出《关于干部学习的指示》，要求“各级组织的领导干部尤其是主要领导干部，必须以身作则的领导与提倡其他干部的学习。建立在职干部平均每日学习两小时的制度，并保持其持久性与经常性”。3月24日，中共中央又发出《关于在职干部教育的指示》，规定凡环境许可的地方，可依类编成学习小组并每月开会讨论一次，指示还决定每年5月5日马克思生日为学习节，总结每年的经验并进行奖励。</a:t>
            </a: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中共中央的这些措施初步建立和健全了干部理论学习制度，取得了很大的成绩，但这两年的学习运动也有缺点，主要是存在理论脱离实际的倾向，“在学校的教育中，在在职干部的教育中，教哲学的不引导学生研究中国革命的逻辑，教经济学的不引导学生研究中国经济的特点，教政治学的不引导学生研究中国革命的策略，教军事学的不引导学生研究适合中国特点的战略和战术”，等等。因此，有必要对这种教条主义的学习态度来一个彻底的改造。</a:t>
            </a:r>
          </a:p>
        </p:txBody>
      </p:sp>
    </p:spTree>
    <p:custDataLst>
      <p:tags r:id="rId2"/>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1941年5月，毛泽东在延安高级干部会议上作《改造我们的学习》的报告。9—10月，中央政治局召开扩大会议（九月会议），党的高级干部开始学习和研究党的历史，总结党的历史经验，以求从政治路线上分清是非，达到基本一致的认识，为全党普遍整风做了准备。</a:t>
            </a:r>
          </a:p>
          <a:p>
            <a:pPr marL="0" indent="457200" algn="just">
              <a:lnSpc>
                <a:spcPct val="15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1963</a:t>
            </a:r>
            <a:r>
              <a:rPr sz="3200">
                <a:latin typeface="华文楷体" panose="02010600040101010101" charset="-122"/>
                <a:ea typeface="华文楷体" panose="02010600040101010101" charset="-122"/>
              </a:rPr>
              <a:t>年５月２日－１２日 毛泽东在杭州召集有部分中央政治局委员和大区书记参加的小型会议，讨论农村社会主义教育问题。这次会议制定了《关于目前农村工作中若干问题的决定（草案）》（简称《前十条》）。２０日，中共中央把它作为指导社会主义教育运动的纲领性文件予以发布。</a:t>
            </a:r>
          </a:p>
        </p:txBody>
      </p:sp>
    </p:spTree>
    <p:custDataLst>
      <p:tags r:id="rId2"/>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前十条》对我国形势作了“左”的估计，认为“当前中国社会中出现了严重的尖锐的阶级斗争情况”，资本主义势力和封建势力“正在对我们猖狂进攻”，要求“重新组织革命的阶级队伍”，开展大规模的群众运动，打退资本主义和封建势力的进攻。会后，各地重新训练干部，进行试点，为大规模地开展农村社会主义教育运动作了准备。</a:t>
            </a:r>
          </a:p>
        </p:txBody>
      </p:sp>
    </p:spTree>
    <p:custDataLst>
      <p:tags r:id="rId2"/>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背景的针对性：</a:t>
            </a:r>
          </a:p>
          <a:p>
            <a:pPr marL="0" indent="457200" algn="just">
              <a:lnSpc>
                <a:spcPct val="150000"/>
              </a:lnSpc>
              <a:buNone/>
            </a:pPr>
            <a:r>
              <a:rPr sz="3200">
                <a:latin typeface="华文楷体" panose="02010600040101010101" charset="-122"/>
                <a:ea typeface="华文楷体" panose="02010600040101010101" charset="-122"/>
              </a:rPr>
              <a:t>《改造》所面临的党内党外的环境更加严峻，党内的思想认识并未真正得到统一，面临认识与实践的双重问题。</a:t>
            </a:r>
          </a:p>
          <a:p>
            <a:pPr marL="0" indent="457200" algn="just">
              <a:lnSpc>
                <a:spcPct val="150000"/>
              </a:lnSpc>
              <a:buNone/>
            </a:pPr>
            <a:r>
              <a:rPr sz="3200">
                <a:latin typeface="华文楷体" panose="02010600040101010101" charset="-122"/>
                <a:ea typeface="华文楷体" panose="02010600040101010101" charset="-122"/>
              </a:rPr>
              <a:t>《人的》所面临的国际国内环境要好于《改造》，党内的思想认识只是需要进一步提高，面临的问题侧重于思想认识。</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 to="" calcmode="lin" valueType="num">
                                      <p:cBhvr>
                                        <p:cTn id="10"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1.</a:t>
            </a:r>
            <a:r>
              <a:rPr sz="3200">
                <a:latin typeface="华文楷体" panose="02010600040101010101" charset="-122"/>
                <a:ea typeface="华文楷体" panose="02010600040101010101" charset="-122"/>
              </a:rPr>
              <a:t>梳理两篇文章的论说思路。</a:t>
            </a:r>
          </a:p>
          <a:p>
            <a:pPr marL="0" indent="457200" algn="just">
              <a:lnSpc>
                <a:spcPct val="150000"/>
              </a:lnSpc>
              <a:buNone/>
            </a:pPr>
            <a:r>
              <a:rPr sz="3200">
                <a:latin typeface="华文楷体" panose="02010600040101010101" charset="-122"/>
                <a:ea typeface="华文楷体" panose="02010600040101010101" charset="-122"/>
              </a:rPr>
              <a:t>《改造我们的学习》：</a:t>
            </a:r>
          </a:p>
          <a:p>
            <a:pPr marL="0" indent="457200" algn="just">
              <a:lnSpc>
                <a:spcPct val="150000"/>
              </a:lnSpc>
              <a:buNone/>
            </a:pPr>
            <a:r>
              <a:rPr sz="3200">
                <a:latin typeface="华文楷体" panose="02010600040101010101" charset="-122"/>
                <a:ea typeface="华文楷体" panose="02010600040101010101" charset="-122"/>
              </a:rPr>
              <a:t>引论（</a:t>
            </a:r>
            <a:r>
              <a:rPr sz="3200">
                <a:solidFill>
                  <a:srgbClr val="FF0000"/>
                </a:solidFill>
                <a:latin typeface="华文楷体" panose="02010600040101010101" charset="-122"/>
                <a:ea typeface="华文楷体" panose="02010600040101010101" charset="-122"/>
              </a:rPr>
              <a:t>提出问题</a:t>
            </a:r>
            <a:r>
              <a:rPr sz="3200">
                <a:latin typeface="华文楷体" panose="02010600040101010101" charset="-122"/>
                <a:ea typeface="华文楷体" panose="02010600040101010101" charset="-122"/>
              </a:rPr>
              <a:t>）</a:t>
            </a:r>
          </a:p>
          <a:p>
            <a:pPr marL="0" indent="457200" algn="just">
              <a:lnSpc>
                <a:spcPct val="150000"/>
              </a:lnSpc>
              <a:buNone/>
            </a:pPr>
            <a:r>
              <a:rPr sz="3200">
                <a:latin typeface="华文楷体" panose="02010600040101010101" charset="-122"/>
                <a:ea typeface="华文楷体" panose="02010600040101010101" charset="-122"/>
              </a:rPr>
              <a:t>一、二、三：本论（</a:t>
            </a:r>
            <a:r>
              <a:rPr sz="3200">
                <a:solidFill>
                  <a:srgbClr val="FF0000"/>
                </a:solidFill>
                <a:latin typeface="华文楷体" panose="02010600040101010101" charset="-122"/>
                <a:ea typeface="华文楷体" panose="02010600040101010101" charset="-122"/>
              </a:rPr>
              <a:t>分析问题</a:t>
            </a:r>
            <a:r>
              <a:rPr sz="3200">
                <a:latin typeface="华文楷体" panose="02010600040101010101" charset="-122"/>
                <a:ea typeface="华文楷体" panose="02010600040101010101" charset="-122"/>
              </a:rPr>
              <a:t>，说明为什么要改造我们的学习）</a:t>
            </a:r>
          </a:p>
          <a:p>
            <a:pPr marL="0" indent="457200" algn="just">
              <a:lnSpc>
                <a:spcPct val="150000"/>
              </a:lnSpc>
              <a:buNone/>
            </a:pPr>
            <a:r>
              <a:rPr sz="3200">
                <a:latin typeface="华文楷体" panose="02010600040101010101" charset="-122"/>
                <a:ea typeface="华文楷体" panose="02010600040101010101" charset="-122"/>
              </a:rPr>
              <a:t>四：结论（</a:t>
            </a:r>
            <a:r>
              <a:rPr sz="3200">
                <a:solidFill>
                  <a:srgbClr val="FF0000"/>
                </a:solidFill>
                <a:latin typeface="华文楷体" panose="02010600040101010101" charset="-122"/>
                <a:ea typeface="华文楷体" panose="02010600040101010101" charset="-122"/>
              </a:rPr>
              <a:t>提出具体的做法</a:t>
            </a:r>
            <a:r>
              <a:rPr sz="3200">
                <a:latin typeface="华文楷体" panose="02010600040101010101" charset="-122"/>
                <a:ea typeface="华文楷体" panose="02010600040101010101" charset="-122"/>
              </a:rPr>
              <a:t>，即改造我们的学习的途径）</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to="" calcmode="lin" valueType="num">
                                      <p:cBhvr>
                                        <p:cTn id="7" dur="1" fill="hold"/>
                                        <p:tgtEl>
                                          <p:spTgt spid="3">
                                            <p:txEl>
                                              <p:pRg st="2" end="2"/>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 to="" calcmode="lin" valueType="num">
                                      <p:cBhvr>
                                        <p:cTn id="10" dur="1" fill="hold"/>
                                        <p:tgtEl>
                                          <p:spTgt spid="3">
                                            <p:txEl>
                                              <p:pRg st="3" end="3"/>
                                            </p:txEl>
                                          </p:spTgt>
                                        </p:tgtEl>
                                      </p:cBhvr>
                                    </p:anim>
                                  </p:childTnLst>
                                </p:cTn>
                              </p:par>
                              <p:par>
                                <p:cTn id="11" presetID="24"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to="" calcmode="lin" valueType="num">
                                      <p:cBhvr>
                                        <p:cTn id="13" dur="1" fill="hold"/>
                                        <p:tgtEl>
                                          <p:spTgt spid="3">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导入</a:t>
            </a:r>
          </a:p>
        </p:txBody>
      </p:sp>
      <p:sp>
        <p:nvSpPr>
          <p:cNvPr id="3" name="内容占位符 2" title=""/>
          <p:cNvSpPr>
            <a:spLocks noGrp="1"/>
          </p:cNvSpPr>
          <p:nvPr>
            <p:ph idx="1"/>
          </p:nvPr>
        </p:nvSpPr>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理论联系实际</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已成为人人都懂的真理，但是，身处具体的历史情境中，有不少人会沉迷于理论，也有不少人迷失于支离破碎的细节。如何真正做到</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理论联系实际</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？伟人的文章总能给我们最好的回答。</a:t>
            </a:r>
          </a:p>
          <a:p>
            <a:pPr marL="0" indent="457200" algn="just">
              <a:lnSpc>
                <a:spcPct val="150000"/>
              </a:lnSpc>
              <a:buNone/>
            </a:pPr>
            <a:r>
              <a:rPr sz="3200">
                <a:latin typeface="华文楷体" panose="02010600040101010101" charset="-122"/>
                <a:ea typeface="华文楷体" panose="02010600040101010101" charset="-122"/>
              </a:rPr>
              <a:t>今天，我们以</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理论联系实际</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为着手点，对比阅读《改造我们的学习》、《人的正确思想是从哪里来的？》。</a:t>
            </a:r>
          </a:p>
        </p:txBody>
      </p:sp>
    </p:spTree>
    <p:custDataLst>
      <p:tags r:id="rId2"/>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1.</a:t>
            </a:r>
            <a:r>
              <a:rPr sz="3200">
                <a:latin typeface="华文楷体" panose="02010600040101010101" charset="-122"/>
                <a:ea typeface="华文楷体" panose="02010600040101010101" charset="-122"/>
              </a:rPr>
              <a:t>梳理两篇文章的论说思路。</a:t>
            </a:r>
          </a:p>
          <a:p>
            <a:pPr marL="0" indent="457200" algn="just">
              <a:lnSpc>
                <a:spcPct val="150000"/>
              </a:lnSpc>
              <a:buNone/>
            </a:pPr>
            <a:r>
              <a:rPr sz="3200">
                <a:latin typeface="华文楷体" panose="02010600040101010101" charset="-122"/>
                <a:ea typeface="华文楷体" panose="02010600040101010101" charset="-122"/>
              </a:rPr>
              <a:t>《人的正确思想是从哪里来的？》：</a:t>
            </a:r>
          </a:p>
          <a:p>
            <a:pPr marL="0" indent="457200" algn="just">
              <a:lnSpc>
                <a:spcPct val="150000"/>
              </a:lnSpc>
              <a:buNone/>
            </a:pPr>
            <a:r>
              <a:rPr sz="3200">
                <a:solidFill>
                  <a:srgbClr val="FF0000"/>
                </a:solidFill>
                <a:latin typeface="华文楷体" panose="02010600040101010101" charset="-122"/>
                <a:ea typeface="华文楷体" panose="02010600040101010101" charset="-122"/>
              </a:rPr>
              <a:t>提出问题</a:t>
            </a:r>
            <a:r>
              <a:rPr sz="3200">
                <a:latin typeface="华文楷体" panose="02010600040101010101" charset="-122"/>
                <a:ea typeface="华文楷体" panose="02010600040101010101" charset="-122"/>
              </a:rPr>
              <a:t>：人的正确思想只能从社会实践中来，这种思想一旦被群众掌握，就会变成改造社会、</a:t>
            </a:r>
            <a:r>
              <a:rPr sz="3200">
                <a:latin typeface="华文楷体" panose="02010600040101010101" charset="-122"/>
                <a:ea typeface="华文楷体" panose="02010600040101010101" charset="-122"/>
                <a:sym typeface="+mn-ea"/>
              </a:rPr>
              <a:t>改造世界</a:t>
            </a:r>
            <a:r>
              <a:rPr sz="3200">
                <a:latin typeface="华文楷体" panose="02010600040101010101" charset="-122"/>
                <a:ea typeface="华文楷体" panose="02010600040101010101" charset="-122"/>
              </a:rPr>
              <a:t>的物质力量。</a:t>
            </a:r>
            <a:r>
              <a:rPr sz="3200">
                <a:solidFill>
                  <a:srgbClr val="FF0000"/>
                </a:solidFill>
                <a:latin typeface="华文楷体" panose="02010600040101010101" charset="-122"/>
                <a:ea typeface="华文楷体" panose="02010600040101010101" charset="-122"/>
              </a:rPr>
              <a:t>分析问题</a:t>
            </a:r>
            <a:r>
              <a:rPr sz="3200">
                <a:latin typeface="华文楷体" panose="02010600040101010101" charset="-122"/>
                <a:ea typeface="华文楷体" panose="02010600040101010101" charset="-122"/>
              </a:rPr>
              <a:t>：讲认识的两个飞跃，是对第一部分的具体阐释。</a:t>
            </a:r>
            <a:r>
              <a:rPr sz="3200">
                <a:solidFill>
                  <a:srgbClr val="FF0000"/>
                </a:solidFill>
                <a:latin typeface="华文楷体" panose="02010600040101010101" charset="-122"/>
                <a:ea typeface="华文楷体" panose="02010600040101010101" charset="-122"/>
              </a:rPr>
              <a:t>解决问题</a:t>
            </a:r>
            <a:r>
              <a:rPr sz="3200">
                <a:latin typeface="华文楷体" panose="02010600040101010101" charset="-122"/>
                <a:ea typeface="华文楷体" panose="02010600040101010101" charset="-122"/>
              </a:rPr>
              <a:t>：点明对我们的同志进行辩证唯物论的认识论的教育的意义的必要性和重要性。</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to="" calcmode="lin" valueType="num">
                                      <p:cBhvr>
                                        <p:cTn id="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《改造》一，以叙代议，按时间顺序梳理中国共产党20年来的实践，证明</a:t>
            </a:r>
            <a:r>
              <a:rPr sz="3200">
                <a:solidFill>
                  <a:srgbClr val="FF0000"/>
                </a:solidFill>
                <a:latin typeface="华文楷体" panose="02010600040101010101" charset="-122"/>
                <a:ea typeface="华文楷体" panose="02010600040101010101" charset="-122"/>
              </a:rPr>
              <a:t>普遍真理与具体实践</a:t>
            </a:r>
            <a:r>
              <a:rPr sz="3200">
                <a:latin typeface="华文楷体" panose="02010600040101010101" charset="-122"/>
                <a:ea typeface="华文楷体" panose="02010600040101010101" charset="-122"/>
              </a:rPr>
              <a:t>的结合，是使中国革命面貌为之一新的重要因素。</a:t>
            </a:r>
            <a:r>
              <a:rPr sz="3200">
                <a:solidFill>
                  <a:srgbClr val="FF0000"/>
                </a:solidFill>
                <a:latin typeface="华文楷体" panose="02010600040101010101" charset="-122"/>
                <a:ea typeface="华文楷体" panose="02010600040101010101" charset="-122"/>
              </a:rPr>
              <a:t>正面论证</a:t>
            </a:r>
            <a:r>
              <a:rPr sz="3200">
                <a:latin typeface="华文楷体" panose="02010600040101010101" charset="-122"/>
                <a:ea typeface="华文楷体" panose="02010600040101010101" charset="-122"/>
              </a:rPr>
              <a:t>。肯定成绩，论证学习必须理论联系实际。</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《改造》二，</a:t>
            </a:r>
            <a:r>
              <a:rPr sz="3200">
                <a:solidFill>
                  <a:srgbClr val="FF0000"/>
                </a:solidFill>
                <a:latin typeface="华文楷体" panose="02010600040101010101" charset="-122"/>
                <a:ea typeface="华文楷体" panose="02010600040101010101" charset="-122"/>
              </a:rPr>
              <a:t>反面论证</a:t>
            </a:r>
            <a:r>
              <a:rPr sz="3200">
                <a:latin typeface="华文楷体" panose="02010600040101010101" charset="-122"/>
                <a:ea typeface="华文楷体" panose="02010600040101010101" charset="-122"/>
              </a:rPr>
              <a:t>，提出问题，论证学风必须改造。</a:t>
            </a:r>
          </a:p>
          <a:p>
            <a:pPr marL="0" indent="457200" algn="just">
              <a:lnSpc>
                <a:spcPct val="150000"/>
              </a:lnSpc>
              <a:buNone/>
            </a:pPr>
            <a:r>
              <a:rPr lang="en-US" altLang="zh-CN" sz="3200">
                <a:latin typeface="华文楷体" panose="02010600040101010101" charset="-122"/>
                <a:ea typeface="华文楷体" panose="02010600040101010101" charset="-122"/>
              </a:rPr>
              <a:t>3-7</a:t>
            </a:r>
            <a:r>
              <a:rPr sz="3200">
                <a:latin typeface="华文楷体" panose="02010600040101010101" charset="-122"/>
                <a:ea typeface="华文楷体" panose="02010600040101010101" charset="-122"/>
              </a:rPr>
              <a:t>，缺点。</a:t>
            </a:r>
            <a:r>
              <a:rPr lang="en-US" altLang="zh-CN" sz="3200">
                <a:latin typeface="华文楷体" panose="02010600040101010101" charset="-122"/>
                <a:ea typeface="华文楷体" panose="02010600040101010101" charset="-122"/>
              </a:rPr>
              <a:t>8-11</a:t>
            </a:r>
            <a:r>
              <a:rPr sz="3200">
                <a:latin typeface="华文楷体" panose="02010600040101010101" charset="-122"/>
                <a:ea typeface="华文楷体" panose="02010600040101010101" charset="-122"/>
              </a:rPr>
              <a:t>，危害。</a:t>
            </a:r>
          </a:p>
          <a:p>
            <a:pPr marL="0" indent="457200" algn="just">
              <a:lnSpc>
                <a:spcPct val="150000"/>
              </a:lnSpc>
              <a:buNone/>
            </a:pPr>
            <a:r>
              <a:rPr sz="3200">
                <a:solidFill>
                  <a:srgbClr val="FF0000"/>
                </a:solidFill>
                <a:latin typeface="华文楷体" panose="02010600040101010101" charset="-122"/>
                <a:ea typeface="华文楷体" panose="02010600040101010101" charset="-122"/>
              </a:rPr>
              <a:t>一、二两部分都是在围绕</a:t>
            </a:r>
            <a:r>
              <a:rPr lang="en-US" altLang="zh-CN" sz="3200">
                <a:solidFill>
                  <a:srgbClr val="FF0000"/>
                </a:solidFill>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马克思列宁主义真理和中国革命实践相结合</a:t>
            </a:r>
            <a:r>
              <a:rPr lang="en-US" altLang="zh-CN" sz="3200">
                <a:solidFill>
                  <a:srgbClr val="FF0000"/>
                </a:solidFill>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这一核心来写的，前后一致，逻辑清晰。</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par>
                    <p:cTn id="13" fill="hold" nodeType="clickPar">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cBhvr>
                                    </p:anim>
                                  </p:childTnLst>
                                </p:cTn>
                              </p:par>
                            </p:childTnLst>
                          </p:cTn>
                        </p:par>
                      </p:childTnLst>
                    </p:cTn>
                  </p:par>
                  <p:par>
                    <p:cTn id="18" fill="hold" nodeType="clickPar">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 to="" calcmode="lin" valueType="num">
                                      <p:cBhvr>
                                        <p:cTn id="22" dur="1" fill="hold"/>
                                        <p:tgtEl>
                                          <p:spTgt spid="3">
                                            <p:txEl>
                                              <p:pRg st="4" end="4"/>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46380" y="1200785"/>
            <a:ext cx="11451590"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《改》三：</a:t>
            </a:r>
            <a:r>
              <a:rPr sz="3200">
                <a:solidFill>
                  <a:srgbClr val="FF0000"/>
                </a:solidFill>
                <a:latin typeface="华文楷体" panose="02010600040101010101" charset="-122"/>
                <a:ea typeface="华文楷体" panose="02010600040101010101" charset="-122"/>
              </a:rPr>
              <a:t>正反论证主观主义的态度同马克思列宁主义的态度的对比</a:t>
            </a:r>
            <a:r>
              <a:rPr sz="3200">
                <a:latin typeface="华文楷体" panose="02010600040101010101" charset="-122"/>
                <a:ea typeface="华文楷体" panose="02010600040101010101" charset="-122"/>
              </a:rPr>
              <a:t>。前三部分的关系不是简单的并列关系，第一二部分之间是正反对照关系，第一部分写得简略，第二部分写的相对详细一点。第一第二部分与第三部分之间是</a:t>
            </a:r>
            <a:r>
              <a:rPr sz="3200">
                <a:solidFill>
                  <a:srgbClr val="FF0000"/>
                </a:solidFill>
                <a:latin typeface="华文楷体" panose="02010600040101010101" charset="-122"/>
                <a:ea typeface="华文楷体" panose="02010600040101010101" charset="-122"/>
              </a:rPr>
              <a:t>层进关系</a:t>
            </a:r>
            <a:r>
              <a:rPr sz="3200">
                <a:latin typeface="华文楷体" panose="02010600040101010101" charset="-122"/>
                <a:ea typeface="华文楷体" panose="02010600040101010101" charset="-122"/>
              </a:rPr>
              <a:t>。</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《人的》论述了四个问题，层层递进，充分体现了理论联系实际、辩证唯物论认识论。</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第一，批判了在认识论问题上的客观唯心主义和主观唯心主义错误，论述了只有社会实践，只有社会的生产斗争、阶级斗争和科学实验。才是</a:t>
            </a:r>
            <a:r>
              <a:rPr sz="3200">
                <a:solidFill>
                  <a:srgbClr val="FF0000"/>
                </a:solidFill>
                <a:latin typeface="华文楷体" panose="02010600040101010101" charset="-122"/>
                <a:ea typeface="华文楷体" panose="02010600040101010101" charset="-122"/>
              </a:rPr>
              <a:t>正确认识</a:t>
            </a:r>
            <a:r>
              <a:rPr sz="3200">
                <a:latin typeface="华文楷体" panose="02010600040101010101" charset="-122"/>
                <a:ea typeface="华文楷体" panose="02010600040101010101" charset="-122"/>
              </a:rPr>
              <a:t>的来源。</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第二，具体分析了人的</a:t>
            </a:r>
            <a:r>
              <a:rPr sz="3200">
                <a:solidFill>
                  <a:srgbClr val="FF0000"/>
                </a:solidFill>
                <a:latin typeface="华文楷体" panose="02010600040101010101" charset="-122"/>
                <a:ea typeface="华文楷体" panose="02010600040101010101" charset="-122"/>
              </a:rPr>
              <a:t>认识活动过程的两个阶段</a:t>
            </a:r>
            <a:r>
              <a:rPr sz="3200">
                <a:latin typeface="华文楷体" panose="02010600040101010101" charset="-122"/>
                <a:ea typeface="华文楷体" panose="02010600040101010101" charset="-122"/>
              </a:rPr>
              <a:t>。前一阶段是认识过程的第一次飞跃，后一阶段是认识过程的第二次飞跃。</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第三，论述了认识过程的第二次能动飞跃，即由精神变物质，由思想到存在的必要性和重要性。</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669882" y="1200793"/>
            <a:ext cx="10852237" cy="5388907"/>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分析两篇文章各部分的逻辑关系。</a:t>
            </a:r>
          </a:p>
          <a:p>
            <a:pPr marL="0" indent="457200" algn="just">
              <a:lnSpc>
                <a:spcPct val="150000"/>
              </a:lnSpc>
              <a:buNone/>
            </a:pPr>
            <a:r>
              <a:rPr sz="3200">
                <a:latin typeface="华文楷体" panose="02010600040101010101" charset="-122"/>
                <a:ea typeface="华文楷体" panose="02010600040101010101" charset="-122"/>
              </a:rPr>
              <a:t>文章各部分的逻辑关系如何体现理论联系实际、辩证唯物论认识论的？</a:t>
            </a:r>
          </a:p>
          <a:p>
            <a:pPr marL="0" indent="457200" algn="just">
              <a:lnSpc>
                <a:spcPct val="150000"/>
              </a:lnSpc>
              <a:buNone/>
            </a:pPr>
            <a:r>
              <a:rPr sz="3200">
                <a:latin typeface="华文楷体" panose="02010600040101010101" charset="-122"/>
                <a:ea typeface="华文楷体" panose="02010600040101010101" charset="-122"/>
              </a:rPr>
              <a:t>第四，论述了认识过程的无限性，指出一个正确的认识需要经过由物质的精神，有精神的物质，既有实践到认识，由认识到实践的多次反复才能完成。</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3.</a:t>
            </a:r>
            <a:r>
              <a:rPr sz="3200">
                <a:latin typeface="华文楷体" panose="02010600040101010101" charset="-122"/>
                <a:ea typeface="华文楷体" panose="02010600040101010101" charset="-122"/>
              </a:rPr>
              <a:t>体会两篇文章证明观点的论证方法。</a:t>
            </a:r>
          </a:p>
          <a:p>
            <a:pPr marL="0" indent="457200" algn="just">
              <a:lnSpc>
                <a:spcPct val="150000"/>
              </a:lnSpc>
              <a:buNone/>
            </a:pPr>
            <a:r>
              <a:rPr sz="3200">
                <a:latin typeface="华文楷体" panose="02010600040101010101" charset="-122"/>
                <a:ea typeface="华文楷体" panose="02010600040101010101" charset="-122"/>
              </a:rPr>
              <a:t>《改造》二主要运用的是例证法，列举的研究现状、研究历史、学习经验和真理三个方面</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极坏的作风</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的具体表现。</a:t>
            </a:r>
          </a:p>
          <a:p>
            <a:pPr marL="0" indent="457200" algn="just">
              <a:lnSpc>
                <a:spcPct val="150000"/>
              </a:lnSpc>
              <a:buNone/>
            </a:pPr>
            <a:r>
              <a:rPr sz="3200">
                <a:latin typeface="华文楷体" panose="02010600040101010101" charset="-122"/>
                <a:ea typeface="华文楷体" panose="02010600040101010101" charset="-122"/>
              </a:rPr>
              <a:t>《改造》三采用对比论证，突出主观主义的危害和马列主义的好处。采用引证法，引用马克思等革命导师的话论证主观主义的错误。采用喻证法，生动形象地说明主观主义者的可笑、错误。</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学习目标</a:t>
            </a:r>
          </a:p>
        </p:txBody>
      </p:sp>
      <p:sp>
        <p:nvSpPr>
          <p:cNvPr id="3" name="内容占位符 2" title=""/>
          <p:cNvSpPr>
            <a:spLocks noGrp="1"/>
          </p:cNvSpPr>
          <p:nvPr>
            <p:ph idx="1"/>
          </p:nvPr>
        </p:nvSpPr>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1.</a:t>
            </a:r>
            <a:r>
              <a:rPr sz="3200">
                <a:latin typeface="华文楷体" panose="02010600040101010101" charset="-122"/>
                <a:ea typeface="华文楷体" panose="02010600040101010101" charset="-122"/>
              </a:rPr>
              <a:t>了解两篇文章写作背景的异同；</a:t>
            </a:r>
          </a:p>
          <a:p>
            <a:pPr marL="0" indent="457200" algn="just">
              <a:lnSpc>
                <a:spcPct val="150000"/>
              </a:lnSpc>
              <a:buNone/>
            </a:pPr>
            <a:r>
              <a:rPr lang="en-US" altLang="zh-CN" sz="3200">
                <a:latin typeface="华文楷体" panose="02010600040101010101" charset="-122"/>
                <a:ea typeface="华文楷体" panose="02010600040101010101" charset="-122"/>
              </a:rPr>
              <a:t>2.</a:t>
            </a:r>
            <a:r>
              <a:rPr sz="3200">
                <a:latin typeface="华文楷体" panose="02010600040101010101" charset="-122"/>
                <a:ea typeface="华文楷体" panose="02010600040101010101" charset="-122"/>
              </a:rPr>
              <a:t>梳理两篇文章的观点、思路、论证方法、各部分逻辑关系等；</a:t>
            </a:r>
          </a:p>
          <a:p>
            <a:pPr marL="0" indent="457200" algn="just">
              <a:lnSpc>
                <a:spcPct val="150000"/>
              </a:lnSpc>
              <a:buNone/>
            </a:pPr>
            <a:r>
              <a:rPr lang="en-US" altLang="zh-CN" sz="3200">
                <a:latin typeface="华文楷体" panose="02010600040101010101" charset="-122"/>
                <a:ea typeface="华文楷体" panose="02010600040101010101" charset="-122"/>
              </a:rPr>
              <a:t>3.</a:t>
            </a:r>
            <a:r>
              <a:rPr sz="3200">
                <a:latin typeface="华文楷体" panose="02010600040101010101" charset="-122"/>
                <a:ea typeface="华文楷体" panose="02010600040101010101" charset="-122"/>
              </a:rPr>
              <a:t>比较两篇文章的语言特色；</a:t>
            </a:r>
          </a:p>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掌握理论著作的阅读方法，树立理论联系实际的学风。</a:t>
            </a:r>
          </a:p>
        </p:txBody>
      </p:sp>
    </p:spTree>
    <p:custDataLst>
      <p:tags r:id="rId2"/>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3.</a:t>
            </a:r>
            <a:r>
              <a:rPr sz="3200">
                <a:latin typeface="华文楷体" panose="02010600040101010101" charset="-122"/>
                <a:ea typeface="华文楷体" panose="02010600040101010101" charset="-122"/>
              </a:rPr>
              <a:t>体会两篇文章证明观点的论证方法。</a:t>
            </a:r>
          </a:p>
          <a:p>
            <a:pPr marL="0" indent="457200" algn="just">
              <a:lnSpc>
                <a:spcPct val="150000"/>
              </a:lnSpc>
              <a:buNone/>
            </a:pPr>
            <a:r>
              <a:rPr sz="3200">
                <a:latin typeface="华文楷体" panose="02010600040101010101" charset="-122"/>
                <a:ea typeface="华文楷体" panose="02010600040101010101" charset="-122"/>
              </a:rPr>
              <a:t>《人的》没有明显的论证方法，主要进行直接论述。</a:t>
            </a:r>
          </a:p>
          <a:p>
            <a:pPr marL="0" indent="457200" algn="just">
              <a:lnSpc>
                <a:spcPct val="150000"/>
              </a:lnSpc>
              <a:buNone/>
            </a:pPr>
            <a:r>
              <a:rPr sz="3200">
                <a:latin typeface="华文楷体" panose="02010600040101010101" charset="-122"/>
                <a:ea typeface="华文楷体" panose="02010600040101010101" charset="-122"/>
              </a:rPr>
              <a:t>《改造》的阅读对象有反对意见，且与自己的观点矛盾冲突较大，必须采用各种有效的论证方法，以达到说服听众的效果。</a:t>
            </a:r>
          </a:p>
          <a:p>
            <a:pPr marL="0" indent="457200" algn="just">
              <a:lnSpc>
                <a:spcPct val="150000"/>
              </a:lnSpc>
              <a:buNone/>
            </a:pPr>
            <a:r>
              <a:rPr sz="3200">
                <a:latin typeface="华文楷体" panose="02010600040101010101" charset="-122"/>
                <a:ea typeface="华文楷体" panose="02010600040101010101" charset="-122"/>
              </a:rPr>
              <a:t>《人的》的时代已经基本上统一思想，所需要的只是深化，侧重思想认识的深化。</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par>
                    <p:cTn id="13" fill="hold" nodeType="clickPar">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《改造》语言准确鲜明，作者善于使用口语，成语和文言词语善于善于运用修辞手法，使语言生动活泼。</a:t>
            </a:r>
          </a:p>
          <a:p>
            <a:pPr marL="0" indent="457200" algn="just">
              <a:lnSpc>
                <a:spcPct val="150000"/>
              </a:lnSpc>
              <a:buNone/>
            </a:pPr>
            <a:r>
              <a:rPr lang="en-US" altLang="zh-CN" sz="3200">
                <a:latin typeface="华文楷体" panose="02010600040101010101" charset="-122"/>
                <a:ea typeface="华文楷体" panose="02010600040101010101" charset="-122"/>
              </a:rPr>
              <a:t>p8“</a:t>
            </a:r>
            <a:r>
              <a:rPr sz="3200">
                <a:latin typeface="华文楷体" panose="02010600040101010101" charset="-122"/>
                <a:ea typeface="华文楷体" panose="02010600040101010101" charset="-122"/>
              </a:rPr>
              <a:t>闭塞眼睛捉麻雀</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形象说明了主观主义的做派，</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瞎子摸鱼</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、粗枝大叶、夸夸其谈，言简意赅说明主观主义的表现。</a:t>
            </a:r>
          </a:p>
          <a:p>
            <a:pPr marL="0" indent="457200" algn="just">
              <a:lnSpc>
                <a:spcPct val="150000"/>
              </a:lnSpc>
              <a:buNone/>
            </a:pPr>
            <a:r>
              <a:rPr lang="en-US" altLang="zh-CN" sz="3200">
                <a:latin typeface="华文楷体" panose="02010600040101010101" charset="-122"/>
                <a:ea typeface="华文楷体" panose="02010600040101010101" charset="-122"/>
              </a:rPr>
              <a:t>p8</a:t>
            </a:r>
            <a:r>
              <a:rPr sz="3200">
                <a:latin typeface="华文楷体" panose="02010600040101010101" charset="-122"/>
                <a:ea typeface="华文楷体" panose="02010600040101010101" charset="-122"/>
              </a:rPr>
              <a:t>根据</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想当然</a:t>
            </a:r>
            <a:r>
              <a:rPr lang="en-US" altLang="zh-CN" sz="3200">
                <a:latin typeface="华文楷体" panose="02010600040101010101" charset="-122"/>
                <a:ea typeface="华文楷体" panose="02010600040101010101" charset="-122"/>
              </a:rPr>
              <a:t>”</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par>
                    <p:cTn id="13" fill="hold" nodeType="clickPar">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to="" calcmode="lin" valueType="num">
                                      <p:cBhvr>
                                        <p:cTn id="17"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老子天下第一</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用口语说明主观主义者不尊重实际，单凭主观，想当然，通俗易懂而</a:t>
            </a:r>
            <a:r>
              <a:rPr sz="3200">
                <a:latin typeface="华文楷体" panose="02010600040101010101" charset="-122"/>
                <a:ea typeface="华文楷体" panose="02010600040101010101" charset="-122"/>
                <a:sym typeface="+mn-ea"/>
              </a:rPr>
              <a:t>而有趣味。</a:t>
            </a:r>
          </a:p>
          <a:p>
            <a:pPr marL="0" indent="457200" algn="just">
              <a:lnSpc>
                <a:spcPct val="150000"/>
              </a:lnSpc>
              <a:buNone/>
            </a:pP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钦差大臣</a:t>
            </a:r>
            <a:r>
              <a:rPr lang="en-US" altLang="zh-CN" sz="3200">
                <a:latin typeface="华文楷体" panose="02010600040101010101" charset="-122"/>
                <a:ea typeface="华文楷体" panose="02010600040101010101" charset="-122"/>
              </a:rPr>
              <a:t>”比喻主观主义者不了解实际，乱</a:t>
            </a:r>
            <a:r>
              <a:rPr sz="3200">
                <a:latin typeface="华文楷体" panose="02010600040101010101" charset="-122"/>
                <a:ea typeface="华文楷体" panose="02010600040101010101" charset="-122"/>
              </a:rPr>
              <a:t>发号施令</a:t>
            </a:r>
            <a:r>
              <a:rPr lang="en-US" altLang="zh-CN" sz="3200">
                <a:latin typeface="华文楷体" panose="02010600040101010101" charset="-122"/>
                <a:ea typeface="华文楷体" panose="02010600040101010101" charset="-122"/>
              </a:rPr>
              <a:t>，既贴切生动，</a:t>
            </a:r>
            <a:r>
              <a:rPr sz="3200">
                <a:latin typeface="华文楷体" panose="02010600040101010101" charset="-122"/>
                <a:ea typeface="华文楷体" panose="02010600040101010101" charset="-122"/>
              </a:rPr>
              <a:t>又</a:t>
            </a:r>
            <a:r>
              <a:rPr lang="en-US" altLang="zh-CN" sz="3200">
                <a:latin typeface="华文楷体" panose="02010600040101010101" charset="-122"/>
                <a:ea typeface="华文楷体" panose="02010600040101010101" charset="-122"/>
              </a:rPr>
              <a:t>通俗易懂。</a:t>
            </a:r>
          </a:p>
          <a:p>
            <a:pPr marL="0" indent="457200" algn="just">
              <a:lnSpc>
                <a:spcPct val="150000"/>
              </a:lnSpc>
              <a:buNone/>
            </a:pPr>
            <a:endParaRPr lang="en-US" altLang="zh-CN" sz="3200">
              <a:latin typeface="华文楷体" panose="02010600040101010101" charset="-122"/>
              <a:ea typeface="华文楷体" panose="020106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a:t>
            </a:r>
            <a:r>
              <a:rPr lang="en-US" altLang="zh-CN" sz="3200">
                <a:latin typeface="华文楷体" panose="02010600040101010101" charset="-122"/>
                <a:ea typeface="华文楷体" panose="02010600040101010101" charset="-122"/>
              </a:rPr>
              <a:t>p10</a:t>
            </a:r>
            <a:r>
              <a:rPr sz="3200">
                <a:latin typeface="华文楷体" panose="02010600040101010101" charset="-122"/>
                <a:ea typeface="华文楷体" panose="02010600040101010101" charset="-122"/>
              </a:rPr>
              <a:t>无实事求是之意，有哗众取宠之心。</a:t>
            </a:r>
            <a:r>
              <a:rPr lang="en-US" altLang="zh-CN" sz="3200">
                <a:latin typeface="华文楷体" panose="02010600040101010101" charset="-122"/>
                <a:ea typeface="华文楷体" panose="02010600040101010101" charset="-122"/>
              </a:rPr>
              <a:t>p12</a:t>
            </a:r>
            <a:r>
              <a:rPr sz="3200">
                <a:latin typeface="华文楷体" panose="02010600040101010101" charset="-122"/>
                <a:ea typeface="华文楷体" panose="02010600040101010101" charset="-122"/>
              </a:rPr>
              <a:t>有实事求是之意，无哗众取宠之心。</a:t>
            </a:r>
          </a:p>
          <a:p>
            <a:pPr marL="0" indent="457200" algn="just">
              <a:lnSpc>
                <a:spcPct val="150000"/>
              </a:lnSpc>
              <a:buNone/>
            </a:pPr>
            <a:r>
              <a:rPr sz="3200">
                <a:latin typeface="华文楷体" panose="02010600040101010101" charset="-122"/>
                <a:ea typeface="华文楷体" panose="02010600040101010101" charset="-122"/>
              </a:rPr>
              <a:t>从不同角度进行正反对比，鲜明地表达了作者的态度，爱憎分明。</a:t>
            </a:r>
          </a:p>
          <a:p>
            <a:pPr marL="0" indent="457200" algn="just">
              <a:lnSpc>
                <a:spcPct val="150000"/>
              </a:lnSpc>
              <a:buNone/>
            </a:pPr>
            <a:endParaRPr lang="en-US" altLang="zh-CN" sz="3200">
              <a:latin typeface="华文楷体" panose="02010600040101010101" charset="-122"/>
              <a:ea typeface="华文楷体" panose="02010600040101010101" charset="-122"/>
            </a:endParaRPr>
          </a:p>
        </p:txBody>
      </p:sp>
      <p:pic>
        <p:nvPicPr>
          <p:cNvPr id="4" name="Picture 4"/>
          <p:cNvPicPr>
            <a:picLocks noChangeAspect="1"/>
          </p:cNvPicPr>
          <p:nvPr/>
        </p:nvPicPr>
        <p:blipFill>
          <a:blip r:embed="rId3"/>
          <a:stretch>
            <a:fillRect/>
          </a:stretch>
        </p:blipFill>
        <p:spPr>
          <a:xfrm flipH="1">
            <a:off x="12001500" y="11518900"/>
            <a:ext cx="0" cy="0"/>
          </a:xfrm>
          <a:prstGeom prst="rect">
            <a:avLst/>
          </a:prstGeom>
          <a:ln>
            <a:noFill/>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a:t>
            </a:r>
            <a:r>
              <a:rPr lang="en-US" altLang="zh-CN" sz="3200">
                <a:latin typeface="华文楷体" panose="02010600040101010101" charset="-122"/>
                <a:ea typeface="华文楷体" panose="02010600040101010101" charset="-122"/>
              </a:rPr>
              <a:t>15</a:t>
            </a:r>
            <a:r>
              <a:rPr sz="3200">
                <a:latin typeface="华文楷体" panose="02010600040101010101" charset="-122"/>
                <a:ea typeface="华文楷体" panose="02010600040101010101" charset="-122"/>
              </a:rPr>
              <a:t>段、</a:t>
            </a:r>
            <a:r>
              <a:rPr lang="en-US" altLang="zh-CN" sz="3200">
                <a:latin typeface="华文楷体" panose="02010600040101010101" charset="-122"/>
                <a:ea typeface="华文楷体" panose="02010600040101010101" charset="-122"/>
              </a:rPr>
              <a:t>18</a:t>
            </a:r>
            <a:r>
              <a:rPr sz="3200">
                <a:latin typeface="华文楷体" panose="02010600040101010101" charset="-122"/>
                <a:ea typeface="华文楷体" panose="02010600040101010101" charset="-122"/>
              </a:rPr>
              <a:t>段分别连用三个</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在这种状态下，就是</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构成了一组排比句，用相同的排比句式对同样的缺点从正反两方面对比，酣畅淋漓，透彻鲜明地揭示了两种态度和存在的缺点间的关系，指出了缺点产生的原因及改造的方向，气势连贯，揭露深刻。</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a:t>
            </a:r>
            <a:r>
              <a:rPr lang="en-US" altLang="zh-CN" sz="3200">
                <a:latin typeface="华文楷体" panose="02010600040101010101" charset="-122"/>
                <a:ea typeface="华文楷体" panose="02010600040101010101" charset="-122"/>
              </a:rPr>
              <a:t>15</a:t>
            </a:r>
            <a:r>
              <a:rPr sz="3200">
                <a:latin typeface="华文楷体" panose="02010600040101010101" charset="-122"/>
                <a:ea typeface="华文楷体" panose="02010600040101010101" charset="-122"/>
              </a:rPr>
              <a:t>段，从这三个方面指出了学习中存在的缺点这一部分，又从这三个方面分析缺点产生的各种原因。</a:t>
            </a:r>
            <a:r>
              <a:rPr lang="en-US" altLang="zh-CN" sz="3200">
                <a:latin typeface="华文楷体" panose="02010600040101010101" charset="-122"/>
                <a:ea typeface="华文楷体" panose="02010600040101010101" charset="-122"/>
              </a:rPr>
              <a:t>18</a:t>
            </a:r>
            <a:r>
              <a:rPr sz="3200">
                <a:latin typeface="华文楷体" panose="02010600040101010101" charset="-122"/>
                <a:ea typeface="华文楷体" panose="02010600040101010101" charset="-122"/>
              </a:rPr>
              <a:t>段仍从这三个方面指出改造建议，使文章前后一致。逻辑连贯。</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《改造》：</a:t>
            </a:r>
            <a:r>
              <a:rPr lang="en-US" altLang="zh-CN" sz="3200">
                <a:latin typeface="华文楷体" panose="02010600040101010101" charset="-122"/>
                <a:ea typeface="华文楷体" panose="02010600040101010101" charset="-122"/>
              </a:rPr>
              <a:t>16</a:t>
            </a:r>
            <a:r>
              <a:rPr sz="3200">
                <a:latin typeface="华文楷体" panose="02010600040101010101" charset="-122"/>
                <a:ea typeface="华文楷体" panose="02010600040101010101" charset="-122"/>
              </a:rPr>
              <a:t>段，用芦苇，竹子给主观主义者画像，形象地写出了这类人没有科学态度，没有真才实学，徒有虚名的特点，既贴切生动，又通俗易懂。</a:t>
            </a:r>
          </a:p>
          <a:p>
            <a:pPr marL="0" indent="457200" algn="just">
              <a:lnSpc>
                <a:spcPct val="150000"/>
              </a:lnSpc>
              <a:buNone/>
            </a:pPr>
            <a:r>
              <a:rPr lang="en-US" altLang="zh-CN" sz="3200">
                <a:latin typeface="华文楷体" panose="02010600040101010101" charset="-122"/>
                <a:ea typeface="华文楷体" panose="02010600040101010101" charset="-122"/>
              </a:rPr>
              <a:t>18</a:t>
            </a:r>
            <a:r>
              <a:rPr sz="3200">
                <a:latin typeface="华文楷体" panose="02010600040101010101" charset="-122"/>
                <a:ea typeface="华文楷体" panose="02010600040101010101" charset="-122"/>
              </a:rPr>
              <a:t>段，有针对性地巧妙解释成语</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有的放矢</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实事求是</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，清楚明白地说明了理论和实际统一这一马克思主义作风及方法的实质。</a:t>
            </a: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 to="" calcmode="lin" valueType="num">
                                      <p:cBhvr>
                                        <p:cTn id="12"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任务三</a:t>
            </a:r>
            <a:r>
              <a:rPr sz="4400">
                <a:latin typeface="华文新魏" panose="02010800040101010101" charset="-122"/>
                <a:ea typeface="华文新魏" panose="02010800040101010101" charset="-122"/>
              </a:rPr>
              <a:t>鉴赏理论文章的写作艺术</a:t>
            </a:r>
          </a:p>
        </p:txBody>
      </p:sp>
      <p:sp>
        <p:nvSpPr>
          <p:cNvPr id="3" name="内容占位符 2" title=""/>
          <p:cNvSpPr>
            <a:spLocks noGrp="1"/>
          </p:cNvSpPr>
          <p:nvPr>
            <p:ph idx="1"/>
            <p:custDataLst>
              <p:tags r:id="rId2"/>
            </p:custDataLst>
          </p:nvPr>
        </p:nvSpPr>
        <p:spPr>
          <a:xfrm>
            <a:off x="220980" y="1200785"/>
            <a:ext cx="11301095" cy="5388610"/>
          </a:xfrm>
        </p:spPr>
        <p:txBody>
          <a:bodyPr/>
          <a:lstStyle/>
          <a:p>
            <a:pPr marL="0" indent="457200" algn="just">
              <a:lnSpc>
                <a:spcPct val="150000"/>
              </a:lnSpc>
              <a:buNone/>
            </a:pPr>
            <a:r>
              <a:rPr lang="en-US" altLang="zh-CN" sz="3200">
                <a:latin typeface="华文楷体" panose="02010600040101010101" charset="-122"/>
                <a:ea typeface="华文楷体" panose="02010600040101010101" charset="-122"/>
              </a:rPr>
              <a:t>4.</a:t>
            </a:r>
            <a:r>
              <a:rPr sz="3200">
                <a:latin typeface="华文楷体" panose="02010600040101010101" charset="-122"/>
                <a:ea typeface="华文楷体" panose="02010600040101010101" charset="-122"/>
              </a:rPr>
              <a:t>体会两篇文章的语言特色。</a:t>
            </a:r>
          </a:p>
          <a:p>
            <a:pPr marL="0" indent="457200" algn="just">
              <a:lnSpc>
                <a:spcPct val="150000"/>
              </a:lnSpc>
              <a:buNone/>
            </a:pPr>
            <a:r>
              <a:rPr sz="3200">
                <a:latin typeface="华文楷体" panose="02010600040101010101" charset="-122"/>
                <a:ea typeface="华文楷体" panose="02010600040101010101" charset="-122"/>
              </a:rPr>
              <a:t>《人的》：语言通俗、简洁明确。</a:t>
            </a:r>
          </a:p>
          <a:p>
            <a:pPr marL="0" indent="457200" algn="just">
              <a:lnSpc>
                <a:spcPct val="150000"/>
              </a:lnSpc>
              <a:buNone/>
            </a:pPr>
            <a:endParaRPr sz="3200">
              <a:latin typeface="华文楷体" panose="02010600040101010101" charset="-122"/>
              <a:ea typeface="华文楷体" panose="0201060004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任务四</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总结文本，明确理论著作阅读方法</a:t>
            </a:r>
          </a:p>
        </p:txBody>
      </p:sp>
      <p:sp>
        <p:nvSpPr>
          <p:cNvPr id="3" name="内容占位符 2" title=""/>
          <p:cNvSpPr>
            <a:spLocks noGrp="1"/>
          </p:cNvSpPr>
          <p:nvPr>
            <p:ph idx="1"/>
            <p:custDataLst>
              <p:tags r:id="rId2"/>
            </p:custDataLst>
          </p:nvPr>
        </p:nvSpPr>
        <p:spPr>
          <a:xfrm>
            <a:off x="220980" y="2081530"/>
            <a:ext cx="11301095" cy="4507865"/>
          </a:xfrm>
        </p:spPr>
        <p:txBody>
          <a:bodyPr/>
          <a:lstStyle/>
          <a:p>
            <a:pPr marL="0" indent="457200" algn="just">
              <a:lnSpc>
                <a:spcPct val="150000"/>
              </a:lnSpc>
              <a:buNone/>
            </a:pPr>
            <a:r>
              <a:rPr sz="3200">
                <a:latin typeface="华文楷体" panose="02010600040101010101" charset="-122"/>
                <a:ea typeface="华文楷体" panose="02010600040101010101" charset="-122"/>
              </a:rPr>
              <a:t>《改造》全文四个部分围绕</a:t>
            </a:r>
            <a:r>
              <a:rPr lang="en-US" altLang="zh-CN" sz="3200">
                <a:latin typeface="华文楷体" panose="02010600040101010101" charset="-122"/>
                <a:ea typeface="华文楷体" panose="02010600040101010101" charset="-122"/>
                <a:sym typeface="+mn-ea"/>
              </a:rPr>
              <a:t>“</a:t>
            </a:r>
            <a:r>
              <a:rPr sz="3200">
                <a:latin typeface="华文楷体" panose="02010600040101010101" charset="-122"/>
                <a:ea typeface="华文楷体" panose="02010600040101010101" charset="-122"/>
              </a:rPr>
              <a:t>马列主义真理和中国革命实践相结合</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这一核心，紧扣中国革命实际、马列主义真理这两个重点，从研究现状、研究历史、学习国际经验三个领域，分成回顾好现象、反思缺点、分析原因、提出建议四个层次，逻辑严谨、深入浅出地论证了改造学习的必要性，重要性及可行性。</a:t>
            </a:r>
          </a:p>
        </p:txBody>
      </p:sp>
    </p:spTree>
    <p:custDataLst>
      <p:tags r:id="rId3"/>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任务四</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总结文本，明确理论著作阅读方法</a:t>
            </a:r>
          </a:p>
        </p:txBody>
      </p:sp>
      <p:sp>
        <p:nvSpPr>
          <p:cNvPr id="3" name="内容占位符 2" title=""/>
          <p:cNvSpPr>
            <a:spLocks noGrp="1"/>
          </p:cNvSpPr>
          <p:nvPr>
            <p:ph idx="1"/>
            <p:custDataLst>
              <p:tags r:id="rId2"/>
            </p:custDataLst>
          </p:nvPr>
        </p:nvSpPr>
        <p:spPr>
          <a:xfrm>
            <a:off x="220980" y="2081530"/>
            <a:ext cx="11301095" cy="4507865"/>
          </a:xfrm>
        </p:spPr>
        <p:txBody>
          <a:bodyPr/>
          <a:lstStyle/>
          <a:p>
            <a:pPr marL="0" indent="457200" algn="just">
              <a:lnSpc>
                <a:spcPct val="150000"/>
              </a:lnSpc>
              <a:buNone/>
            </a:pPr>
            <a:r>
              <a:rPr sz="3200">
                <a:latin typeface="华文楷体" panose="02010600040101010101" charset="-122"/>
                <a:ea typeface="华文楷体" panose="02010600040101010101" charset="-122"/>
              </a:rPr>
              <a:t>《改造》全文四个部分围绕</a:t>
            </a:r>
            <a:r>
              <a:rPr lang="en-US" altLang="zh-CN" sz="3200">
                <a:latin typeface="华文楷体" panose="02010600040101010101" charset="-122"/>
                <a:ea typeface="华文楷体" panose="02010600040101010101" charset="-122"/>
                <a:sym typeface="+mn-ea"/>
              </a:rPr>
              <a:t>“</a:t>
            </a:r>
            <a:r>
              <a:rPr sz="3200">
                <a:latin typeface="华文楷体" panose="02010600040101010101" charset="-122"/>
                <a:ea typeface="华文楷体" panose="02010600040101010101" charset="-122"/>
              </a:rPr>
              <a:t>马列主义真理和中国革命实践相结合</a:t>
            </a:r>
            <a:r>
              <a:rPr lang="en-US" altLang="zh-CN" sz="3200">
                <a:latin typeface="华文楷体" panose="02010600040101010101" charset="-122"/>
                <a:ea typeface="华文楷体" panose="02010600040101010101" charset="-122"/>
              </a:rPr>
              <a:t>”</a:t>
            </a:r>
            <a:r>
              <a:rPr sz="3200">
                <a:latin typeface="华文楷体" panose="02010600040101010101" charset="-122"/>
                <a:ea typeface="华文楷体" panose="02010600040101010101" charset="-122"/>
              </a:rPr>
              <a:t>这一核心，紧扣中国革命实际、马列主义真理这两个重点，从研究现状、研究历史、学习国际经验三个领域，分成回顾好现象、反思缺点、分析原因、提出建议四个层次，逻辑严谨、深入浅出地论证了改造学习的必要性，重要性及可行性。</a:t>
            </a: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任务一</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初读全文，把握中心观点</a:t>
            </a:r>
          </a:p>
        </p:txBody>
      </p:sp>
      <p:sp>
        <p:nvSpPr>
          <p:cNvPr id="3" name="内容占位符 2" title=""/>
          <p:cNvSpPr>
            <a:spLocks noGrp="1"/>
          </p:cNvSpPr>
          <p:nvPr>
            <p:ph idx="1"/>
          </p:nvPr>
        </p:nvSpPr>
        <p:spPr>
          <a:xfrm>
            <a:off x="251460" y="952500"/>
            <a:ext cx="11704955" cy="5388610"/>
          </a:xfrm>
        </p:spPr>
        <p:txBody>
          <a:bodyPr/>
          <a:lstStyle/>
          <a:p>
            <a:pPr marL="0" indent="457200" algn="just">
              <a:lnSpc>
                <a:spcPct val="150000"/>
              </a:lnSpc>
              <a:buNone/>
            </a:pPr>
            <a:r>
              <a:rPr sz="3200">
                <a:latin typeface="华文楷体" panose="02010600040101010101" charset="-122"/>
                <a:ea typeface="华文楷体" panose="02010600040101010101" charset="-122"/>
              </a:rPr>
              <a:t>《改造我们的学习》中心论点：</a:t>
            </a:r>
          </a:p>
          <a:p>
            <a:pPr marL="0" indent="457200" algn="just">
              <a:lnSpc>
                <a:spcPct val="150000"/>
              </a:lnSpc>
              <a:buNone/>
            </a:pPr>
            <a:r>
              <a:rPr sz="3200">
                <a:latin typeface="华文楷体" panose="02010600040101010101" charset="-122"/>
                <a:ea typeface="华文楷体" panose="02010600040101010101" charset="-122"/>
              </a:rPr>
              <a:t>（一）向全党提出系统地周密地研究周围环境的任务。</a:t>
            </a:r>
          </a:p>
          <a:p>
            <a:pPr marL="0" indent="457200" algn="just">
              <a:lnSpc>
                <a:spcPct val="150000"/>
              </a:lnSpc>
              <a:buNone/>
            </a:pPr>
            <a:r>
              <a:rPr sz="3200">
                <a:latin typeface="华文楷体" panose="02010600040101010101" charset="-122"/>
                <a:ea typeface="华文楷体" panose="02010600040101010101" charset="-122"/>
              </a:rPr>
              <a:t>（二）对于近百年的中国史，应聚集人材，分工合作地去做，克服无组织的状态。</a:t>
            </a:r>
          </a:p>
          <a:p>
            <a:pPr marL="0" indent="457200" algn="just">
              <a:lnSpc>
                <a:spcPct val="150000"/>
              </a:lnSpc>
              <a:buNone/>
            </a:pPr>
            <a:r>
              <a:rPr sz="3200">
                <a:latin typeface="华文楷体" panose="02010600040101010101" charset="-122"/>
                <a:ea typeface="华文楷体" panose="02010600040101010101" charset="-122"/>
              </a:rPr>
              <a:t>（三）对于在职干部的教育和干部学校的教育，应确立以研究中国革命实际问题为中心，以马克思列宁主义基本原则为指导的方针，废除静止地孤立地研究马克思列宁主义的方法。</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 to="" calcmode="lin" valueType="num">
                                      <p:cBhvr>
                                        <p:cTn id="10" dur="1" fill="hold"/>
                                        <p:tgtEl>
                                          <p:spTgt spid="3">
                                            <p:txEl>
                                              <p:pRg st="2" end="2"/>
                                            </p:txEl>
                                          </p:spTgt>
                                        </p:tgtEl>
                                      </p:cBhvr>
                                    </p:anim>
                                  </p:childTnLst>
                                </p:cTn>
                              </p:par>
                              <p:par>
                                <p:cTn id="11" presetID="24"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to="" calcmode="lin" valueType="num">
                                      <p:cBhvr>
                                        <p:cTn id="13" dur="1" fill="hold"/>
                                        <p:tgtEl>
                                          <p:spTgt spid="3">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任务四</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总结文本，明确理论著作阅读方法</a:t>
            </a:r>
          </a:p>
        </p:txBody>
      </p:sp>
      <p:sp>
        <p:nvSpPr>
          <p:cNvPr id="3" name="内容占位符 2" title=""/>
          <p:cNvSpPr>
            <a:spLocks noGrp="1"/>
          </p:cNvSpPr>
          <p:nvPr>
            <p:ph idx="1"/>
            <p:custDataLst>
              <p:tags r:id="rId2"/>
            </p:custDataLst>
          </p:nvPr>
        </p:nvSpPr>
        <p:spPr>
          <a:xfrm>
            <a:off x="220980" y="2081530"/>
            <a:ext cx="11301095" cy="4507865"/>
          </a:xfrm>
        </p:spPr>
        <p:txBody>
          <a:bodyPr/>
          <a:lstStyle/>
          <a:p>
            <a:pPr marL="0" indent="457200" algn="just">
              <a:lnSpc>
                <a:spcPct val="150000"/>
              </a:lnSpc>
              <a:buNone/>
            </a:pPr>
            <a:r>
              <a:rPr sz="3200">
                <a:latin typeface="华文楷体" panose="02010600040101010101" charset="-122"/>
                <a:ea typeface="华文楷体" panose="02010600040101010101" charset="-122"/>
              </a:rPr>
              <a:t>《人的》以题目入手，详细阐释认识的两个阶段，借此明确马克思主义辩证唯物论的认识论，点明进行这一认识论教育的重要。</a:t>
            </a:r>
          </a:p>
        </p:txBody>
      </p:sp>
    </p:spTree>
    <p:custDataLst>
      <p:tags r:id="rId3"/>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任务四</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总结文本，明确理论著作阅读方法</a:t>
            </a:r>
          </a:p>
        </p:txBody>
      </p:sp>
      <p:sp>
        <p:nvSpPr>
          <p:cNvPr id="3" name="内容占位符 2" title=""/>
          <p:cNvSpPr>
            <a:spLocks noGrp="1"/>
          </p:cNvSpPr>
          <p:nvPr>
            <p:ph idx="1"/>
          </p:nvPr>
        </p:nvSpPr>
        <p:spPr>
          <a:xfrm>
            <a:off x="220980" y="2081530"/>
            <a:ext cx="11301095" cy="4507865"/>
          </a:xfrm>
        </p:spPr>
        <p:txBody>
          <a:bodyPr/>
          <a:lstStyle/>
          <a:p>
            <a:pPr marL="0" indent="457200" algn="just">
              <a:lnSpc>
                <a:spcPct val="150000"/>
              </a:lnSpc>
              <a:buNone/>
            </a:pPr>
            <a:r>
              <a:rPr sz="3200">
                <a:latin typeface="华文楷体" panose="02010600040101010101" charset="-122"/>
                <a:ea typeface="华文楷体" panose="02010600040101010101" charset="-122"/>
              </a:rPr>
              <a:t>理论著作的阅读方法：</a:t>
            </a:r>
          </a:p>
          <a:p>
            <a:pPr marL="0" indent="457200" algn="just">
              <a:lnSpc>
                <a:spcPct val="150000"/>
              </a:lnSpc>
              <a:buNone/>
            </a:pPr>
            <a:r>
              <a:rPr sz="3200">
                <a:latin typeface="华文楷体" panose="02010600040101010101" charset="-122"/>
                <a:ea typeface="华文楷体" panose="02010600040101010101" charset="-122"/>
              </a:rPr>
              <a:t>抓住中心观点（无法再往前推），理清思路（积累论证结构），重点理解主要概念，明确论证艺术（论证方法及作用）以及语言的准确性和严密性，了解历史背景，思考文章的针对性。</a:t>
            </a:r>
          </a:p>
          <a:p>
            <a:pPr marL="0" indent="457200" algn="just">
              <a:lnSpc>
                <a:spcPct val="150000"/>
              </a:lnSpc>
              <a:buNone/>
            </a:pPr>
            <a:r>
              <a:rPr sz="3200">
                <a:latin typeface="华文楷体" panose="02010600040101010101" charset="-122"/>
                <a:ea typeface="华文楷体" panose="02010600040101010101" charset="-122"/>
              </a:rPr>
              <a:t>读完两篇文章，你还有哪些新的收获。</a:t>
            </a:r>
          </a:p>
          <a:p>
            <a:pPr marL="0" indent="457200" algn="just">
              <a:lnSpc>
                <a:spcPct val="150000"/>
              </a:lnSpc>
              <a:buNone/>
            </a:pPr>
            <a:endParaRPr sz="3200">
              <a:latin typeface="华文楷体" panose="02010600040101010101" charset="-122"/>
              <a:ea typeface="华文楷体" panose="0201060004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任务一</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初读全文，把握中心观点</a:t>
            </a:r>
          </a:p>
        </p:txBody>
      </p:sp>
      <p:sp>
        <p:nvSpPr>
          <p:cNvPr id="3" name="内容占位符 2" title=""/>
          <p:cNvSpPr>
            <a:spLocks noGrp="1"/>
          </p:cNvSpPr>
          <p:nvPr>
            <p:ph idx="1"/>
          </p:nvPr>
        </p:nvSpPr>
        <p:spPr>
          <a:xfrm>
            <a:off x="251460" y="952500"/>
            <a:ext cx="11704955" cy="5388610"/>
          </a:xfrm>
        </p:spPr>
        <p:txBody>
          <a:bodyPr/>
          <a:lstStyle/>
          <a:p>
            <a:pPr marL="0" indent="457200" algn="just">
              <a:lnSpc>
                <a:spcPct val="150000"/>
              </a:lnSpc>
              <a:buNone/>
            </a:pPr>
            <a:r>
              <a:rPr sz="3200">
                <a:latin typeface="华文楷体" panose="02010600040101010101" charset="-122"/>
                <a:ea typeface="华文楷体" panose="02010600040101010101" charset="-122"/>
              </a:rPr>
              <a:t>《人的正确思想是从哪里来的？》中心论点：</a:t>
            </a:r>
          </a:p>
          <a:p>
            <a:pPr marL="0" indent="457200" algn="just">
              <a:lnSpc>
                <a:spcPct val="150000"/>
              </a:lnSpc>
              <a:buNone/>
            </a:pPr>
            <a:r>
              <a:rPr sz="3200">
                <a:latin typeface="华文楷体" panose="02010600040101010101" charset="-122"/>
                <a:ea typeface="华文楷体" panose="02010600040101010101" charset="-122"/>
              </a:rPr>
              <a:t>人的正确思想，只能从社会实践中来，只能从社会的生产斗争、阶级斗争和科学实验这三项实践中来。</a:t>
            </a:r>
          </a:p>
          <a:p>
            <a:pPr marL="0" indent="457200" algn="just">
              <a:lnSpc>
                <a:spcPct val="150000"/>
              </a:lnSpc>
              <a:buNone/>
            </a:pPr>
            <a:r>
              <a:rPr sz="3200">
                <a:latin typeface="华文楷体" panose="02010600040101010101" charset="-122"/>
                <a:ea typeface="华文楷体" panose="02010600040101010101" charset="-122"/>
              </a:rPr>
              <a:t>一个正确的认识，往往需要经过由物质到精神，由精神到物质，既由实践到认识，由认识到实践这样多次的反复，才能够完成。</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 to="" calcmode="lin" valueType="num">
                                      <p:cBhvr>
                                        <p:cTn id="10"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任务一</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初读全文，把握中心观点</a:t>
            </a:r>
          </a:p>
        </p:txBody>
      </p:sp>
      <p:sp>
        <p:nvSpPr>
          <p:cNvPr id="3" name="内容占位符 2" title=""/>
          <p:cNvSpPr>
            <a:spLocks noGrp="1"/>
          </p:cNvSpPr>
          <p:nvPr>
            <p:ph idx="1"/>
          </p:nvPr>
        </p:nvSpPr>
        <p:spPr>
          <a:xfrm>
            <a:off x="251460" y="952500"/>
            <a:ext cx="11704955" cy="5388610"/>
          </a:xfrm>
        </p:spPr>
        <p:txBody>
          <a:bodyPr/>
          <a:lstStyle/>
          <a:p>
            <a:pPr marL="0" indent="457200" algn="just">
              <a:lnSpc>
                <a:spcPct val="150000"/>
              </a:lnSpc>
              <a:buNone/>
            </a:pPr>
            <a:r>
              <a:rPr sz="3200">
                <a:latin typeface="华文楷体" panose="02010600040101010101" charset="-122"/>
                <a:ea typeface="华文楷体" panose="02010600040101010101" charset="-122"/>
              </a:rPr>
              <a:t>《人的正确思想是从哪里来的？》中心论点：</a:t>
            </a:r>
          </a:p>
          <a:p>
            <a:pPr marL="0" indent="457200" algn="just">
              <a:lnSpc>
                <a:spcPct val="150000"/>
              </a:lnSpc>
              <a:buNone/>
            </a:pPr>
            <a:r>
              <a:rPr sz="3200">
                <a:latin typeface="华文楷体" panose="02010600040101010101" charset="-122"/>
                <a:ea typeface="华文楷体" panose="02010600040101010101" charset="-122"/>
              </a:rPr>
              <a:t>对我们的同志，应当进行</a:t>
            </a:r>
            <a:r>
              <a:rPr sz="3200">
                <a:solidFill>
                  <a:srgbClr val="FF0000"/>
                </a:solidFill>
                <a:latin typeface="华文楷体" panose="02010600040101010101" charset="-122"/>
                <a:ea typeface="华文楷体" panose="02010600040101010101" charset="-122"/>
              </a:rPr>
              <a:t>辩证唯物论的认识论</a:t>
            </a:r>
            <a:r>
              <a:rPr sz="3200">
                <a:latin typeface="华文楷体" panose="02010600040101010101" charset="-122"/>
                <a:ea typeface="华文楷体" panose="02010600040101010101" charset="-122"/>
              </a:rPr>
              <a:t>的教育，以便</a:t>
            </a:r>
            <a:r>
              <a:rPr sz="3200">
                <a:solidFill>
                  <a:srgbClr val="FF0000"/>
                </a:solidFill>
                <a:latin typeface="华文楷体" panose="02010600040101010101" charset="-122"/>
                <a:ea typeface="华文楷体" panose="02010600040101010101" charset="-122"/>
              </a:rPr>
              <a:t>端正思想</a:t>
            </a:r>
            <a:r>
              <a:rPr sz="3200">
                <a:latin typeface="华文楷体" panose="02010600040101010101" charset="-122"/>
                <a:ea typeface="华文楷体" panose="02010600040101010101" charset="-122"/>
              </a:rPr>
              <a:t>，善于</a:t>
            </a:r>
            <a:r>
              <a:rPr sz="3200">
                <a:solidFill>
                  <a:srgbClr val="FF0000"/>
                </a:solidFill>
                <a:latin typeface="华文楷体" panose="02010600040101010101" charset="-122"/>
                <a:ea typeface="华文楷体" panose="02010600040101010101" charset="-122"/>
              </a:rPr>
              <a:t>调查研究</a:t>
            </a:r>
            <a:r>
              <a:rPr sz="3200">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总结经验</a:t>
            </a:r>
            <a:r>
              <a:rPr sz="3200">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克服困难</a:t>
            </a:r>
            <a:r>
              <a:rPr sz="3200">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少犯错误</a:t>
            </a:r>
            <a:r>
              <a:rPr sz="3200">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做好工作</a:t>
            </a:r>
            <a:r>
              <a:rPr sz="3200">
                <a:latin typeface="华文楷体" panose="02010600040101010101" charset="-122"/>
                <a:ea typeface="华文楷体" panose="02010600040101010101" charset="-122"/>
              </a:rPr>
              <a:t>，</a:t>
            </a:r>
            <a:r>
              <a:rPr sz="3200">
                <a:solidFill>
                  <a:srgbClr val="FF0000"/>
                </a:solidFill>
                <a:latin typeface="华文楷体" panose="02010600040101010101" charset="-122"/>
                <a:ea typeface="华文楷体" panose="02010600040101010101" charset="-122"/>
              </a:rPr>
              <a:t>努力奋斗</a:t>
            </a:r>
            <a:r>
              <a:rPr sz="3200">
                <a:latin typeface="华文楷体" panose="02010600040101010101" charset="-122"/>
                <a:ea typeface="华文楷体" panose="02010600040101010101" charset="-122"/>
              </a:rPr>
              <a:t>，建设一个社会主义的伟大强国。并且帮助世界被压迫被剥削的广大人民，完成我们应当担负的国际主义的伟大任务。</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to="" calcmode="lin" valueType="num">
                                      <p:cBhvr>
                                        <p:cTn id="7"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任务一</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初读全文，把握中心观点</a:t>
            </a:r>
          </a:p>
        </p:txBody>
      </p:sp>
      <p:sp>
        <p:nvSpPr>
          <p:cNvPr id="3" name="内容占位符 2" title=""/>
          <p:cNvSpPr>
            <a:spLocks noGrp="1"/>
          </p:cNvSpPr>
          <p:nvPr>
            <p:ph idx="1"/>
          </p:nvPr>
        </p:nvSpPr>
        <p:spPr>
          <a:xfrm>
            <a:off x="251460" y="952500"/>
            <a:ext cx="11704955" cy="5388610"/>
          </a:xfrm>
        </p:spPr>
        <p:txBody>
          <a:bodyPr/>
          <a:lstStyle/>
          <a:p>
            <a:pPr marL="0" indent="457200" algn="just">
              <a:lnSpc>
                <a:spcPct val="150000"/>
              </a:lnSpc>
              <a:buNone/>
            </a:pPr>
            <a:r>
              <a:rPr sz="3200">
                <a:latin typeface="华文楷体" panose="02010600040101010101" charset="-122"/>
                <a:ea typeface="华文楷体" panose="02010600040101010101" charset="-122"/>
              </a:rPr>
              <a:t>观点异同：</a:t>
            </a:r>
          </a:p>
          <a:p>
            <a:pPr marL="0" indent="457200" algn="just">
              <a:lnSpc>
                <a:spcPct val="150000"/>
              </a:lnSpc>
              <a:buNone/>
            </a:pPr>
            <a:r>
              <a:rPr sz="3200">
                <a:latin typeface="华文楷体" panose="02010600040101010101" charset="-122"/>
                <a:ea typeface="华文楷体" panose="02010600040101010101" charset="-122"/>
              </a:rPr>
              <a:t>两篇文章都强调要研究实际，强调坚持辩证唯物论的认识论。</a:t>
            </a:r>
          </a:p>
          <a:p>
            <a:pPr marL="0" indent="457200" algn="just">
              <a:lnSpc>
                <a:spcPct val="150000"/>
              </a:lnSpc>
              <a:buNone/>
            </a:pPr>
            <a:r>
              <a:rPr sz="3200">
                <a:latin typeface="华文楷体" panose="02010600040101010101" charset="-122"/>
                <a:ea typeface="华文楷体" panose="02010600040101010101" charset="-122"/>
              </a:rPr>
              <a:t>《改造》更强调具体情况的研究（现状、历史、马列主义应用），《人的》更侧重于辩证唯物论的认识论的论说。</a:t>
            </a: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延安整风运动是中国共产党历史上第一次大规模的整风运动。抗日战争时期，为了提高全党的马列主义水平，纠正党内各种非无产阶级思想，有必要集中开展一场普遍的马克思主义思想教育运动，总结和吸取历史上的经验教训，以统一广大党员、干部尤其是党的高级干部的思想，增强党的凝聚力和战斗力。</a:t>
            </a: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title=""/>
          <p:cNvSpPr>
            <a:spLocks noGrp="1"/>
          </p:cNvSpPr>
          <p:nvPr>
            <p:ph type="title"/>
          </p:nvPr>
        </p:nvSpPr>
        <p:spPr/>
        <p:txBody>
          <a:bodyPr/>
          <a:lstStyle/>
          <a:p>
            <a:r>
              <a:rPr lang="zh-CN" altLang="en-US" sz="4400">
                <a:latin typeface="华文新魏" panose="02010800040101010101" charset="-122"/>
                <a:ea typeface="华文新魏" panose="02010800040101010101" charset="-122"/>
              </a:rPr>
              <a:t>任务二</a:t>
            </a:r>
            <a:r>
              <a:rPr lang="en-US" altLang="zh-CN" sz="4400">
                <a:latin typeface="华文新魏" panose="02010800040101010101" charset="-122"/>
                <a:ea typeface="华文新魏" panose="02010800040101010101" charset="-122"/>
              </a:rPr>
              <a:t> </a:t>
            </a:r>
            <a:r>
              <a:rPr sz="4400">
                <a:latin typeface="华文新魏" panose="02010800040101010101" charset="-122"/>
                <a:ea typeface="华文新魏" panose="02010800040101010101" charset="-122"/>
              </a:rPr>
              <a:t>回到历史现场，把握时代脉搏</a:t>
            </a:r>
          </a:p>
        </p:txBody>
      </p:sp>
      <p:sp>
        <p:nvSpPr>
          <p:cNvPr id="3" name="内容占位符 2" title=""/>
          <p:cNvSpPr>
            <a:spLocks noGrp="1"/>
          </p:cNvSpPr>
          <p:nvPr>
            <p:ph idx="1"/>
          </p:nvPr>
        </p:nvSpPr>
        <p:spPr/>
        <p:txBody>
          <a:bodyPr/>
          <a:lstStyle/>
          <a:p>
            <a:pPr marL="0" indent="457200" algn="just">
              <a:lnSpc>
                <a:spcPct val="150000"/>
              </a:lnSpc>
              <a:buNone/>
            </a:pPr>
            <a:r>
              <a:rPr sz="3200">
                <a:latin typeface="华文楷体" panose="02010600040101010101" charset="-122"/>
                <a:ea typeface="华文楷体" panose="02010600040101010101" charset="-122"/>
              </a:rPr>
              <a:t>遵义会议之后，党在政治上、军事上纠正了“左”倾教条主义的错误，但由于各种条件的限制，对这种错误还没来得及进行思想认识上的彻底清理，因而全民族抗战爆发之初，党内有人机械地执行共产国际关于统一战线的指示，照搬他国共产党建立反法西斯统一战线的经验，对统一战线的独立自主认识不够。</a:t>
            </a:r>
          </a:p>
        </p:txBody>
      </p:sp>
    </p:spTree>
    <p:custDataLst>
      <p:tags r:id="rId2"/>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1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4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p="http://schemas.openxmlformats.org/presentationml/2006/main">
  <p:tag name="KSO_WM_BEAUTIFY_FLAG" val="#wm#"/>
  <p:tag name="KSO_WM_TAG_VERSION" val="1.0"/>
  <p:tag name="KSO_WM_TEMPLATE_CATEGORY" val="custom"/>
  <p:tag name="KSO_WM_TEMPLATE_INDEX" val="20202812"/>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TEMPLATE_CATEGORY" val="custom"/>
  <p:tag name="KSO_WM_TEMPLATE_INDEX" val="20202812"/>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12"/>
  <p:tag name="KSO_WM_TEMPLATE_MASTER_THUMB_INDEX" val="12"/>
  <p:tag name="KSO_WM_TEMPLATE_MASTER_TYPE" val="1"/>
  <p:tag name="KSO_WM_TEMPLATE_SUBCATEGORY" val="0"/>
  <p:tag name="KSO_WM_TEMPLATE_THUMBS_INDEX" val="1、4、7、8、10、11、12、13、15"/>
</p:tagLst>
</file>

<file path=ppt/tags/tag176.xml><?xml version="1.0" encoding="utf-8"?>
<p:tagLst xmlns:p="http://schemas.openxmlformats.org/presentationml/2006/main">
  <p:tag name="KSO_WM_BEAUTIFY_FLAG" val="#wm#"/>
  <p:tag name="KSO_WM_TAG_VERSION" val="1.0"/>
  <p:tag name="KSO_WM_TEMPLATE_CATEGORY" val="custom"/>
  <p:tag name="KSO_WM_TEMPLATE_INDEX" val="20202812"/>
  <p:tag name="KSO_WM_UNIT_COMPATIBLE" val="0"/>
  <p:tag name="KSO_WM_UNIT_DIAGRAM_ISNUMVISUAL" val="0"/>
  <p:tag name="KSO_WM_UNIT_DIAGRAM_ISREFERUNIT" val="0"/>
  <p:tag name="KSO_WM_UNIT_HIGHLIGHT" val="0"/>
  <p:tag name="KSO_WM_UNIT_ID" val="custom20202812_1*a*1"/>
  <p:tag name="KSO_WM_UNIT_INDEX" val="1"/>
  <p:tag name="KSO_WM_UNIT_ISCONTENTSTITLE" val="0"/>
  <p:tag name="KSO_WM_UNIT_ISNUMDGMTITLE" val="0"/>
  <p:tag name="KSO_WM_UNIT_LAYERLEVEL" val="1"/>
  <p:tag name="KSO_WM_UNIT_NOCLEAR" val="0"/>
  <p:tag name="KSO_WM_UNIT_PRESET_TEXT" val="公开课教学课件"/>
  <p:tag name="KSO_WM_UNIT_TEXT_FILL_FORE_SCHEMECOLOR_INDEX" val="13"/>
  <p:tag name="KSO_WM_UNIT_TEXT_FILL_FORE_SCHEMECOLOR_INDEX_BRIGHTNESS" val="0.15"/>
  <p:tag name="KSO_WM_UNIT_TEXT_FILL_TYPE" val="1"/>
  <p:tag name="KSO_WM_UNIT_TYPE" val="a"/>
  <p:tag name="KSO_WM_UNIT_VALUE" val="10"/>
</p:tagLst>
</file>

<file path=ppt/tags/tag177.xml><?xml version="1.0" encoding="utf-8"?>
<p:tagLst xmlns:p="http://schemas.openxmlformats.org/presentationml/2006/main">
  <p:tag name="KSO_WM_BEAUTIFY_FLAG" val="#wm#"/>
  <p:tag name="KSO_WM_TAG_VERSION" val="1.0"/>
  <p:tag name="KSO_WM_TEMPLATE_CATEGORY" val="custom"/>
  <p:tag name="KSO_WM_TEMPLATE_INDEX" val="20202812"/>
  <p:tag name="KSO_WM_UNIT_COMPATIBLE" val="0"/>
  <p:tag name="KSO_WM_UNIT_DIAGRAM_ISNUMVISUAL" val="0"/>
  <p:tag name="KSO_WM_UNIT_DIAGRAM_ISREFERUNIT" val="0"/>
  <p:tag name="KSO_WM_UNIT_HIGHLIGHT" val="0"/>
  <p:tag name="KSO_WM_UNIT_ID" val="custom20202812_1*b*1"/>
  <p:tag name="KSO_WM_UNIT_INDEX" val="1"/>
  <p:tag name="KSO_WM_UNIT_ISCONTENTSTITLE" val="0"/>
  <p:tag name="KSO_WM_UNIT_ISNUMDGMTITLE" val="0"/>
  <p:tag name="KSO_WM_UNIT_LAYERLEVEL" val="1"/>
  <p:tag name="KSO_WM_UNIT_NOCLEAR" val="0"/>
  <p:tag name="KSO_WM_UNIT_PRESET_TEXT" val="单击此处添加正文，文字是您思想的提炼，请尽量言简意赅的阐述观点。"/>
  <p:tag name="KSO_WM_UNIT_TEXT_FILL_FORE_SCHEMECOLOR_INDEX" val="13"/>
  <p:tag name="KSO_WM_UNIT_TEXT_FILL_FORE_SCHEMECOLOR_INDEX_BRIGHTNESS" val="0"/>
  <p:tag name="KSO_WM_UNIT_TEXT_FILL_TYPE" val="1"/>
  <p:tag name="KSO_WM_UNIT_TYPE" val="b"/>
  <p:tag name="KSO_WM_UNIT_VALUE" val="78"/>
</p:tagLst>
</file>

<file path=ppt/tags/tag178.xml><?xml version="1.0" encoding="utf-8"?>
<p:tagLst xmlns:p="http://schemas.openxmlformats.org/presentationml/2006/main">
  <p:tag name="KSO_WM_BEAUTIFY_FLAG" val="#wm#"/>
  <p:tag name="KSO_WM_SLIDE_ID" val="custom20202812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2812"/>
  <p:tag name="KSO_WM_TEMPLATE_MASTER_THUMB_INDEX" val="12"/>
  <p:tag name="KSO_WM_TEMPLATE_MASTER_TYPE" val="1"/>
  <p:tag name="KSO_WM_TEMPLATE_SUBCATEGORY" val="0"/>
  <p:tag name="KSO_WM_TEMPLATE_THUMBS_INDEX" val="1、4、7、8、10、11、12、13、15"/>
</p:tagLst>
</file>

<file path=ppt/tags/tag179.xml><?xml version="1.0" encoding="utf-8"?>
<p:tagLst xmlns:p="http://schemas.openxmlformats.org/presentationml/2006/main">
  <p:tag name="KSO_WM_BEAUTIFY_FLAG" val="#wm#"/>
  <p:tag name="KSO_WM_TEMPLATE_CATEGORY" val="custom"/>
  <p:tag name="KSO_WM_TEMPLATE_INDEX" val="20202812"/>
</p:tagLst>
</file>

<file path=ppt/tags/tag18.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EMPLATE_CATEGORY" val="custom"/>
  <p:tag name="KSO_WM_TEMPLATE_INDEX" val="20202812"/>
</p:tagLst>
</file>

<file path=ppt/tags/tag181.xml><?xml version="1.0" encoding="utf-8"?>
<p:tagLst xmlns:p="http://schemas.openxmlformats.org/presentationml/2006/main">
  <p:tag name="KSO_WM_BEAUTIFY_FLAG" val="#wm#"/>
  <p:tag name="KSO_WM_TEMPLATE_CATEGORY" val="custom"/>
  <p:tag name="KSO_WM_TEMPLATE_INDEX" val="20202812"/>
</p:tagLst>
</file>

<file path=ppt/tags/tag182.xml><?xml version="1.0" encoding="utf-8"?>
<p:tagLst xmlns:p="http://schemas.openxmlformats.org/presentationml/2006/main">
  <p:tag name="KSO_WM_BEAUTIFY_FLAG" val="#wm#"/>
  <p:tag name="KSO_WM_TEMPLATE_CATEGORY" val="custom"/>
  <p:tag name="KSO_WM_TEMPLATE_INDEX" val="20202812"/>
</p:tagLst>
</file>

<file path=ppt/tags/tag183.xml><?xml version="1.0" encoding="utf-8"?>
<p:tagLst xmlns:p="http://schemas.openxmlformats.org/presentationml/2006/main">
  <p:tag name="KSO_WM_BEAUTIFY_FLAG" val="#wm#"/>
  <p:tag name="KSO_WM_TEMPLATE_CATEGORY" val="custom"/>
  <p:tag name="KSO_WM_TEMPLATE_INDEX" val="20202812"/>
</p:tagLst>
</file>

<file path=ppt/tags/tag184.xml><?xml version="1.0" encoding="utf-8"?>
<p:tagLst xmlns:p="http://schemas.openxmlformats.org/presentationml/2006/main">
  <p:tag name="KSO_WM_BEAUTIFY_FLAG" val="#wm#"/>
  <p:tag name="KSO_WM_TEMPLATE_CATEGORY" val="custom"/>
  <p:tag name="KSO_WM_TEMPLATE_INDEX" val="20202812"/>
</p:tagLst>
</file>

<file path=ppt/tags/tag185.xml><?xml version="1.0" encoding="utf-8"?>
<p:tagLst xmlns:p="http://schemas.openxmlformats.org/presentationml/2006/main">
  <p:tag name="KSO_WM_BEAUTIFY_FLAG" val="#wm#"/>
  <p:tag name="KSO_WM_TEMPLATE_CATEGORY" val="custom"/>
  <p:tag name="KSO_WM_TEMPLATE_INDEX" val="20202812"/>
</p:tagLst>
</file>

<file path=ppt/tags/tag186.xml><?xml version="1.0" encoding="utf-8"?>
<p:tagLst xmlns:p="http://schemas.openxmlformats.org/presentationml/2006/main">
  <p:tag name="KSO_WM_BEAUTIFY_FLAG" val="#wm#"/>
  <p:tag name="KSO_WM_TEMPLATE_CATEGORY" val="custom"/>
  <p:tag name="KSO_WM_TEMPLATE_INDEX" val="20202812"/>
</p:tagLst>
</file>

<file path=ppt/tags/tag187.xml><?xml version="1.0" encoding="utf-8"?>
<p:tagLst xmlns:p="http://schemas.openxmlformats.org/presentationml/2006/main">
  <p:tag name="KSO_WM_BEAUTIFY_FLAG" val="#wm#"/>
  <p:tag name="KSO_WM_TEMPLATE_CATEGORY" val="custom"/>
  <p:tag name="KSO_WM_TEMPLATE_INDEX" val="20202812"/>
</p:tagLst>
</file>

<file path=ppt/tags/tag188.xml><?xml version="1.0" encoding="utf-8"?>
<p:tagLst xmlns:p="http://schemas.openxmlformats.org/presentationml/2006/main">
  <p:tag name="KSO_WM_BEAUTIFY_FLAG" val="#wm#"/>
  <p:tag name="KSO_WM_TEMPLATE_CATEGORY" val="custom"/>
  <p:tag name="KSO_WM_TEMPLATE_INDEX" val="20202812"/>
</p:tagLst>
</file>

<file path=ppt/tags/tag189.xml><?xml version="1.0" encoding="utf-8"?>
<p:tagLst xmlns:p="http://schemas.openxmlformats.org/presentationml/2006/main">
  <p:tag name="KSO_WM_BEAUTIFY_FLAG" val="#wm#"/>
  <p:tag name="KSO_WM_TEMPLATE_CATEGORY" val="custom"/>
  <p:tag name="KSO_WM_TEMPLATE_INDEX" val="20202812"/>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EMPLATE_CATEGORY" val="custom"/>
  <p:tag name="KSO_WM_TEMPLATE_INDEX" val="20202812"/>
</p:tagLst>
</file>

<file path=ppt/tags/tag191.xml><?xml version="1.0" encoding="utf-8"?>
<p:tagLst xmlns:p="http://schemas.openxmlformats.org/presentationml/2006/main">
  <p:tag name="KSO_WM_BEAUTIFY_FLAG" val="#wm#"/>
  <p:tag name="KSO_WM_TEMPLATE_CATEGORY" val="custom"/>
  <p:tag name="KSO_WM_TEMPLATE_INDEX" val="20202812"/>
</p:tagLst>
</file>

<file path=ppt/tags/tag192.xml><?xml version="1.0" encoding="utf-8"?>
<p:tagLst xmlns:p="http://schemas.openxmlformats.org/presentationml/2006/main">
  <p:tag name="KSO_WM_BEAUTIFY_FLAG" val="#wm#"/>
  <p:tag name="KSO_WM_TEMPLATE_CATEGORY" val="custom"/>
  <p:tag name="KSO_WM_TEMPLATE_INDEX" val="20202812"/>
</p:tagLst>
</file>

<file path=ppt/tags/tag193.xml><?xml version="1.0" encoding="utf-8"?>
<p:tagLst xmlns:p="http://schemas.openxmlformats.org/presentationml/2006/main">
  <p:tag name="KSO_WM_BEAUTIFY_FLAG" val="#wm#"/>
  <p:tag name="KSO_WM_TEMPLATE_CATEGORY" val="custom"/>
  <p:tag name="KSO_WM_TEMPLATE_INDEX" val="20202812"/>
</p:tagLst>
</file>

<file path=ppt/tags/tag194.xml><?xml version="1.0" encoding="utf-8"?>
<p:tagLst xmlns:p="http://schemas.openxmlformats.org/presentationml/2006/main">
  <p:tag name="KSO_WM_BEAUTIFY_FLAG" val="#wm#"/>
  <p:tag name="KSO_WM_TEMPLATE_CATEGORY" val="custom"/>
  <p:tag name="KSO_WM_TEMPLATE_INDEX" val="20202812"/>
</p:tagLst>
</file>

<file path=ppt/tags/tag195.xml><?xml version="1.0" encoding="utf-8"?>
<p:tagLst xmlns:p="http://schemas.openxmlformats.org/presentationml/2006/main">
  <p:tag name="KSO_WM_BEAUTIFY_FLAG" val="#wm#"/>
  <p:tag name="KSO_WM_TEMPLATE_CATEGORY" val="custom"/>
  <p:tag name="KSO_WM_TEMPLATE_INDEX" val="20202812"/>
</p:tagLst>
</file>

<file path=ppt/tags/tag196.xml><?xml version="1.0" encoding="utf-8"?>
<p:tagLst xmlns:p="http://schemas.openxmlformats.org/presentationml/2006/main">
  <p:tag name="KSO_WM_BEAUTIFY_FLAG" val="#wm#"/>
  <p:tag name="KSO_WM_TEMPLATE_CATEGORY" val="custom"/>
  <p:tag name="KSO_WM_TEMPLATE_INDEX" val="20202812"/>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wm#"/>
  <p:tag name="KSO_WM_TEMPLATE_CATEGORY" val="custom"/>
  <p:tag name="KSO_WM_TEMPLATE_INDEX" val="20202812"/>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EMPLATE_CATEGORY" val="custom"/>
  <p:tag name="KSO_WM_TEMPLATE_INDEX" val="20202812"/>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wm#"/>
  <p:tag name="KSO_WM_TEMPLATE_CATEGORY" val="custom"/>
  <p:tag name="KSO_WM_TEMPLATE_INDEX" val="20202812"/>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wm#"/>
  <p:tag name="KSO_WM_TEMPLATE_CATEGORY" val="custom"/>
  <p:tag name="KSO_WM_TEMPLATE_INDEX" val="20202812"/>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wm#"/>
  <p:tag name="KSO_WM_TEMPLATE_CATEGORY" val="custom"/>
  <p:tag name="KSO_WM_TEMPLATE_INDEX" val="20202812"/>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wm#"/>
  <p:tag name="KSO_WM_TEMPLATE_CATEGORY" val="custom"/>
  <p:tag name="KSO_WM_TEMPLATE_INDEX" val="20202812"/>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TEMPLATE_CATEGORY" val="custom"/>
  <p:tag name="KSO_WM_TEMPLATE_INDEX" val="20202812"/>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wm#"/>
  <p:tag name="KSO_WM_TEMPLATE_CATEGORY" val="custom"/>
  <p:tag name="KSO_WM_TEMPLATE_INDEX" val="20202812"/>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wm#"/>
  <p:tag name="KSO_WM_TEMPLATE_CATEGORY" val="custom"/>
  <p:tag name="KSO_WM_TEMPLATE_INDEX" val="20202812"/>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wm#"/>
  <p:tag name="KSO_WM_TEMPLATE_CATEGORY" val="custom"/>
  <p:tag name="KSO_WM_TEMPLATE_INDEX" val="20202812"/>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wm#"/>
  <p:tag name="KSO_WM_TEMPLATE_CATEGORY" val="custom"/>
  <p:tag name="KSO_WM_TEMPLATE_INDEX" val="20202812"/>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TEMPLATE_CATEGORY" val="custom"/>
  <p:tag name="KSO_WM_TEMPLATE_INDEX" val="20202812"/>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wm#"/>
  <p:tag name="KSO_WM_TEMPLATE_CATEGORY" val="custom"/>
  <p:tag name="KSO_WM_TEMPLATE_INDEX" val="20202812"/>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wm#"/>
  <p:tag name="KSO_WM_TEMPLATE_CATEGORY" val="custom"/>
  <p:tag name="KSO_WM_TEMPLATE_INDEX" val="20202812"/>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wm#"/>
  <p:tag name="KSO_WM_TEMPLATE_CATEGORY" val="custom"/>
  <p:tag name="KSO_WM_TEMPLATE_INDEX" val="20202812"/>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wm#"/>
  <p:tag name="KSO_WM_TEMPLATE_CATEGORY" val="custom"/>
  <p:tag name="KSO_WM_TEMPLATE_INDEX" val="20202812"/>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TEMPLATE_CATEGORY" val="custom"/>
  <p:tag name="KSO_WM_TEMPLATE_INDEX" val="20202812"/>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wm#"/>
  <p:tag name="KSO_WM_TEMPLATE_CATEGORY" val="custom"/>
  <p:tag name="KSO_WM_TEMPLATE_INDEX" val="20202812"/>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wm#"/>
  <p:tag name="KSO_WM_TEMPLATE_CATEGORY" val="custom"/>
  <p:tag name="KSO_WM_TEMPLATE_INDEX" val="20202812"/>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wm#"/>
  <p:tag name="KSO_WM_TEMPLATE_CATEGORY" val="custom"/>
  <p:tag name="KSO_WM_TEMPLATE_INDEX" val="20202812"/>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wm#"/>
  <p:tag name="KSO_WM_TEMPLATE_CATEGORY" val="custom"/>
  <p:tag name="KSO_WM_TEMPLATE_INDEX" val="20202812"/>
</p:tagLst>
</file>

<file path=ppt/tags/tag239.xml><?xml version="1.0" encoding="utf-8"?>
<p:tagLst xmlns:p="http://schemas.openxmlformats.org/presentationml/2006/main">
  <p:tag name="KSO_WM_BEAUTIFY_FLAG" val="#wm#"/>
  <p:tag name="KSO_WM_TEMPLATE_CATEGORY" val="custom"/>
  <p:tag name="KSO_WM_TEMPLATE_INDEX" val="20202812"/>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AS_OS" val="Unix 3.10 unknown"/>
  <p:tag name="AS_RELEASE_DATE" val="2023.03.31"/>
  <p:tag name="AS_TITLE" val="Aspose.Slides for Java"/>
  <p:tag name="AS_VERSION" val="23.3"/>
  <p:tag name="COMMONDATA" val="eyJoZGlkIjoiNjE4MmJiNjk4MjQ1YThiNTdjZTdkYTE2ODA4NDk0NzIifQ=="/>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5.xml><?xml version="1.0" encoding="utf-8"?>
<p:tagLst xmlns:p="http://schemas.openxmlformats.org/presentationml/2006/main">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6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2.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3.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74.xml><?xml version="1.0" encoding="utf-8"?>
<p:tagLst xmlns:p="http://schemas.openxmlformats.org/presentationml/2006/main">
  <p:tag name="KSO_WM_BEAUTIFY_FLAG" val="#w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75.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8.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9.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82.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1**"/>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91.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2.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3.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4.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5.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6.xml><?xml version="1.0" encoding="utf-8"?>
<p:tagLst xmlns:p="http://schemas.openxmlformats.org/presentationml/2006/main">
  <p:tag name="KSO_WM_BEAUTIFY_FLAG" val="#wm#"/>
  <p:tag name="KSO_WM_SLIDE_BACKGROUND_TYPE" val="general"/>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9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9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微软雅黑"/>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微软雅黑"/>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rgbClr val="000000"/>
      </a:dk1>
      <a:lt1>
        <a:srgbClr val="FFFFFF"/>
      </a:lt1>
      <a:dk2>
        <a:srgbClr val="F8F8F8"/>
      </a:dk2>
      <a:lt2>
        <a:srgbClr val="FFFFFF"/>
      </a:lt2>
      <a:accent1>
        <a:srgbClr val="BE9D8A"/>
      </a:accent1>
      <a:accent2>
        <a:srgbClr val="B5A78D"/>
      </a:accent2>
      <a:accent3>
        <a:srgbClr val="ADB398"/>
      </a:accent3>
      <a:accent4>
        <a:srgbClr val="A7BBA7"/>
      </a:accent4>
      <a:accent5>
        <a:srgbClr val="A5C1B6"/>
      </a:accent5>
      <a:accent6>
        <a:srgbClr val="ABC6C6"/>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139</Paragraphs>
  <Slides>41</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41</vt:i4>
      </vt:variant>
    </vt:vector>
  </HeadingPairs>
  <TitlesOfParts>
    <vt:vector baseType="lpstr" size="49">
      <vt:lpstr>Arial</vt:lpstr>
      <vt:lpstr>Calibri</vt:lpstr>
      <vt:lpstr>微软雅黑</vt:lpstr>
      <vt:lpstr>幼圆</vt:lpstr>
      <vt:lpstr>汉仪乐喵体W</vt:lpstr>
      <vt:lpstr>华文新魏</vt:lpstr>
      <vt:lpstr>华文楷体</vt:lpstr>
      <vt:lpstr>Office 主题</vt:lpstr>
      <vt:lpstr>《改造我们的学习》</vt:lpstr>
      <vt:lpstr>导入</vt:lpstr>
      <vt:lpstr>学习目标</vt:lpstr>
      <vt:lpstr>任务一 初读全文，把握中心观点</vt:lpstr>
      <vt:lpstr>任务一 初读全文，把握中心观点</vt:lpstr>
      <vt:lpstr>任务一 初读全文，把握中心观点</vt:lpstr>
      <vt:lpstr>任务一 初读全文，把握中心观点</vt:lpstr>
      <vt:lpstr>任务二 回到历史现场，把握时代脉搏</vt:lpstr>
      <vt:lpstr>任务二 回到历史现场，把握时代脉搏</vt:lpstr>
      <vt:lpstr>任务二 回到历史现场，把握时代脉搏</vt:lpstr>
      <vt:lpstr>任务二 回到历史现场，把握时代脉搏</vt:lpstr>
      <vt:lpstr>任务二 回到历史现场，把握时代脉搏</vt:lpstr>
      <vt:lpstr>任务二 回到历史现场，把握时代脉搏</vt:lpstr>
      <vt:lpstr>任务二 回到历史现场，把握时代脉搏</vt:lpstr>
      <vt:lpstr>任务二 回到历史现场，把握时代脉搏</vt:lpstr>
      <vt:lpstr>任务二 回到历史现场，把握时代脉搏</vt:lpstr>
      <vt:lpstr>任务二回到历史现场，把握时代脉搏</vt:lpstr>
      <vt:lpstr>任务二 回到历史现场，把握时代脉搏</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任务三鉴赏理论文章的写作艺术</vt:lpstr>
      <vt:lpstr>任务四 总结文本，明确理论著作阅读方法</vt:lpstr>
      <vt:lpstr>任务四 总结文本，明确理论著作阅读方法</vt:lpstr>
      <vt:lpstr>任务四 总结文本，明确理论著作阅读方法</vt:lpstr>
      <vt:lpstr>任务四 总结文本，明确理论著作阅读方法</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2023-09-21T09:27:25.208</cp:lastPrinted>
  <dcterms:created xsi:type="dcterms:W3CDTF">2023-09-21T09:27:25Z</dcterms:created>
  <dcterms:modified xsi:type="dcterms:W3CDTF">2023-09-21T01:27:25Z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