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2" r:id="rId3"/>
    <p:sldMasterId id="2147483681" r:id="rId4"/>
    <p:sldMasterId id="2147483694" r:id="rId5"/>
  </p:sldMasterIdLst>
  <p:notesMasterIdLst>
    <p:notesMasterId r:id="rId6"/>
  </p:notesMasterIdLst>
  <p:sldIdLst>
    <p:sldId id="617" r:id="rId7"/>
    <p:sldId id="619" r:id="rId8"/>
    <p:sldId id="620" r:id="rId9"/>
    <p:sldId id="713" r:id="rId10"/>
    <p:sldId id="714" r:id="rId11"/>
    <p:sldId id="716" r:id="rId12"/>
    <p:sldId id="668" r:id="rId13"/>
    <p:sldId id="755" r:id="rId14"/>
    <p:sldId id="758" r:id="rId15"/>
    <p:sldId id="759" r:id="rId16"/>
    <p:sldId id="760" r:id="rId17"/>
    <p:sldId id="666" r:id="rId18"/>
    <p:sldId id="266" r:id="rId19"/>
    <p:sldId id="717" r:id="rId20"/>
    <p:sldId id="718" r:id="rId21"/>
    <p:sldId id="554" r:id="rId22"/>
    <p:sldId id="670" r:id="rId23"/>
    <p:sldId id="673" r:id="rId24"/>
    <p:sldId id="675" r:id="rId25"/>
    <p:sldId id="677" r:id="rId26"/>
    <p:sldId id="268" r:id="rId27"/>
    <p:sldId id="558" r:id="rId28"/>
    <p:sldId id="720" r:id="rId29"/>
    <p:sldId id="721" r:id="rId30"/>
    <p:sldId id="560" r:id="rId31"/>
    <p:sldId id="723" r:id="rId32"/>
    <p:sldId id="724" r:id="rId33"/>
    <p:sldId id="725" r:id="rId34"/>
    <p:sldId id="726" r:id="rId35"/>
    <p:sldId id="727" r:id="rId36"/>
    <p:sldId id="728" r:id="rId37"/>
    <p:sldId id="729" r:id="rId38"/>
    <p:sldId id="730" r:id="rId39"/>
    <p:sldId id="731" r:id="rId40"/>
    <p:sldId id="732" r:id="rId41"/>
    <p:sldId id="733" r:id="rId42"/>
    <p:sldId id="734" r:id="rId43"/>
    <p:sldId id="735" r:id="rId44"/>
    <p:sldId id="678" r:id="rId45"/>
    <p:sldId id="737" r:id="rId46"/>
    <p:sldId id="738" r:id="rId47"/>
    <p:sldId id="679" r:id="rId48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slide" Target="slides/slide30.xml" /><Relationship Id="rId37" Type="http://schemas.openxmlformats.org/officeDocument/2006/relationships/slide" Target="slides/slide31.xml" /><Relationship Id="rId38" Type="http://schemas.openxmlformats.org/officeDocument/2006/relationships/slide" Target="slides/slide32.xml" /><Relationship Id="rId39" Type="http://schemas.openxmlformats.org/officeDocument/2006/relationships/slide" Target="slides/slide33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4.xml" /><Relationship Id="rId41" Type="http://schemas.openxmlformats.org/officeDocument/2006/relationships/slide" Target="slides/slide35.xml" /><Relationship Id="rId42" Type="http://schemas.openxmlformats.org/officeDocument/2006/relationships/slide" Target="slides/slide36.xml" /><Relationship Id="rId43" Type="http://schemas.openxmlformats.org/officeDocument/2006/relationships/slide" Target="slides/slide37.xml" /><Relationship Id="rId44" Type="http://schemas.openxmlformats.org/officeDocument/2006/relationships/slide" Target="slides/slide38.xml" /><Relationship Id="rId45" Type="http://schemas.openxmlformats.org/officeDocument/2006/relationships/slide" Target="slides/slide39.xml" /><Relationship Id="rId46" Type="http://schemas.openxmlformats.org/officeDocument/2006/relationships/slide" Target="slides/slide40.xml" /><Relationship Id="rId47" Type="http://schemas.openxmlformats.org/officeDocument/2006/relationships/slide" Target="slides/slide41.xml" /><Relationship Id="rId48" Type="http://schemas.openxmlformats.org/officeDocument/2006/relationships/slide" Target="slides/slide42.xml" /><Relationship Id="rId49" Type="http://schemas.openxmlformats.org/officeDocument/2006/relationships/tags" Target="tags/tag458.xml" /><Relationship Id="rId5" Type="http://schemas.openxmlformats.org/officeDocument/2006/relationships/slideMaster" Target="slideMasters/slideMaster4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AEB40-38ED-473B-8B9D-38800C28F48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5C319-4C3E-482F-B747-63A15AABE92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tags" Target="../tags/tag16.xml" /><Relationship Id="rId9" Type="http://schemas.openxmlformats.org/officeDocument/2006/relationships/tags" Target="../tags/tag17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2" Type="http://schemas.openxmlformats.org/officeDocument/2006/relationships/tags" Target="../tags/tag19.xml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image" Target="../media/image2.png" /><Relationship Id="rId7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.xml" /><Relationship Id="rId10" Type="http://schemas.openxmlformats.org/officeDocument/2006/relationships/tags" Target="../tags/tag32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10" Type="http://schemas.openxmlformats.org/officeDocument/2006/relationships/tags" Target="../tags/tag42.xml" /><Relationship Id="rId11" Type="http://schemas.openxmlformats.org/officeDocument/2006/relationships/tags" Target="../tags/tag43.xml" /><Relationship Id="rId12" Type="http://schemas.openxmlformats.org/officeDocument/2006/relationships/tags" Target="../tags/tag44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Relationship Id="rId9" Type="http://schemas.openxmlformats.org/officeDocument/2006/relationships/tags" Target="../tags/tag4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10" Type="http://schemas.openxmlformats.org/officeDocument/2006/relationships/tags" Target="../tags/tag65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tags" Target="../tags/tag62.xml" /><Relationship Id="rId8" Type="http://schemas.openxmlformats.org/officeDocument/2006/relationships/tags" Target="../tags/tag63.xml" /><Relationship Id="rId9" Type="http://schemas.openxmlformats.org/officeDocument/2006/relationships/tags" Target="../tags/tag64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10" Type="http://schemas.openxmlformats.org/officeDocument/2006/relationships/tags" Target="../tags/tag75.xml" /><Relationship Id="rId11" Type="http://schemas.openxmlformats.org/officeDocument/2006/relationships/tags" Target="../tags/tag76.xml" /><Relationship Id="rId12" Type="http://schemas.openxmlformats.org/officeDocument/2006/relationships/tags" Target="../tags/tag77.xml" /><Relationship Id="rId13" Type="http://schemas.openxmlformats.org/officeDocument/2006/relationships/tags" Target="../tags/tag78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tags" Target="../tags/tag74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tags" Target="../tags/tag90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80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tags" Target="../tags/tag102.xml" /><Relationship Id="rId8" Type="http://schemas.openxmlformats.org/officeDocument/2006/relationships/tags" Target="../tags/tag103.xml" /><Relationship Id="rId9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tags" Target="../tags/tag113.xml" /><Relationship Id="rId11" Type="http://schemas.openxmlformats.org/officeDocument/2006/relationships/tags" Target="../tags/tag114.xml" /><Relationship Id="rId12" Type="http://schemas.openxmlformats.org/officeDocument/2006/relationships/tags" Target="../tags/tag115.xml" /><Relationship Id="rId13" Type="http://schemas.openxmlformats.org/officeDocument/2006/relationships/tags" Target="../tags/tag116.xml" /><Relationship Id="rId14" Type="http://schemas.openxmlformats.org/officeDocument/2006/relationships/tags" Target="../tags/tag117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10" Type="http://schemas.openxmlformats.org/officeDocument/2006/relationships/tags" Target="../tags/tag127.xml" /><Relationship Id="rId11" Type="http://schemas.openxmlformats.org/officeDocument/2006/relationships/tags" Target="../tags/tag128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10" Type="http://schemas.openxmlformats.org/officeDocument/2006/relationships/tags" Target="../tags/tag138.xml" /><Relationship Id="rId11" Type="http://schemas.openxmlformats.org/officeDocument/2006/relationships/tags" Target="../tags/tag139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tags" Target="../tags/tag137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10" Type="http://schemas.openxmlformats.org/officeDocument/2006/relationships/tags" Target="../tags/tag149.xml" /><Relationship Id="rId11" Type="http://schemas.openxmlformats.org/officeDocument/2006/relationships/tags" Target="../tags/tag150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tags" Target="../tags/tag146.xml" /><Relationship Id="rId8" Type="http://schemas.openxmlformats.org/officeDocument/2006/relationships/tags" Target="../tags/tag147.xml" /><Relationship Id="rId9" Type="http://schemas.openxmlformats.org/officeDocument/2006/relationships/tags" Target="../tags/tag148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10" Type="http://schemas.openxmlformats.org/officeDocument/2006/relationships/tags" Target="../tags/tag160.xml" /><Relationship Id="rId11" Type="http://schemas.openxmlformats.org/officeDocument/2006/relationships/tags" Target="../tags/tag161.xml" /><Relationship Id="rId12" Type="http://schemas.openxmlformats.org/officeDocument/2006/relationships/tags" Target="../tags/tag162.xml" /><Relationship Id="rId13" Type="http://schemas.openxmlformats.org/officeDocument/2006/relationships/tags" Target="../tags/tag163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tags" Target="../tags/tag158.xml" /><Relationship Id="rId9" Type="http://schemas.openxmlformats.org/officeDocument/2006/relationships/tags" Target="../tags/tag159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4.xml" /><Relationship Id="rId10" Type="http://schemas.openxmlformats.org/officeDocument/2006/relationships/tags" Target="../tags/tag173.xml" /><Relationship Id="rId11" Type="http://schemas.openxmlformats.org/officeDocument/2006/relationships/tags" Target="../tags/tag174.xml" /><Relationship Id="rId12" Type="http://schemas.openxmlformats.org/officeDocument/2006/relationships/tags" Target="../tags/tag175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tags" Target="../tags/tag170.xml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Tm="3000">
    <p:fade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5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469211" y="4866264"/>
            <a:ext cx="7927430" cy="610092"/>
          </a:xfrm>
        </p:spPr>
        <p:txBody>
          <a:bodyPr anchor="t" anchorCtr="0">
            <a:normAutofit/>
          </a:bodyPr>
          <a:lstStyle>
            <a:lvl1pPr marL="0" indent="0" algn="l" eaLnBrk="1" fontAlgn="auto" latinLnBrk="0" hangingPunct="1">
              <a:lnSpc>
                <a:spcPct val="110000"/>
              </a:lnSpc>
              <a:buNone/>
              <a:defRPr sz="2000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en-US"/>
          </a:p>
        </p:txBody>
      </p:sp>
      <p:sp>
        <p:nvSpPr>
          <p:cNvPr id="10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469211" y="3491224"/>
            <a:ext cx="7927430" cy="1323384"/>
          </a:xfrm>
        </p:spPr>
        <p:txBody>
          <a:bodyPr lIns="36000" anchor="ctr" anchorCtr="0">
            <a:normAutofit/>
          </a:bodyPr>
          <a:lstStyle>
            <a:lvl1pPr algn="l" eaLnBrk="1" fontAlgn="auto" latinLnBrk="0" hangingPunct="1">
              <a:lnSpc>
                <a:spcPct val="130000"/>
              </a:lnSpc>
              <a:defRPr sz="5900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11" name="文本占位符 13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469211" y="5513718"/>
            <a:ext cx="2435622" cy="424800"/>
          </a:xfrm>
          <a:noFill/>
        </p:spPr>
        <p:txBody>
          <a:bodyPr vert="horz" anchor="ctr" anchorCtr="0">
            <a:normAutofit/>
          </a:bodyPr>
          <a:lstStyle>
            <a:lvl1pPr marL="0" indent="0" algn="l" eaLnBrk="1" fontAlgn="auto" latinLnBrk="0" hangingPunct="1">
              <a:buNone/>
              <a:defRPr sz="1800" b="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en-US" altLang="zh-CN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1" hasCustomPrompt="1"/>
            <p:custDataLst>
              <p:tags r:id="rId6"/>
            </p:custDataLst>
          </p:nvPr>
        </p:nvSpPr>
        <p:spPr>
          <a:xfrm>
            <a:off x="4394983" y="5510888"/>
            <a:ext cx="2435622" cy="424800"/>
          </a:xfrm>
          <a:ln>
            <a:noFill/>
          </a:ln>
        </p:spPr>
        <p:txBody>
          <a:bodyPr vert="horz" anchor="ctr" anchorCtr="0">
            <a:normAutofit/>
          </a:bodyPr>
          <a:lstStyle>
            <a:lvl1pPr marL="0" indent="0" algn="l" eaLnBrk="1" fontAlgn="auto" latinLnBrk="0" hangingPunct="1">
              <a:buNone/>
              <a:defRPr sz="1800" b="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3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4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 userDrawn="1">
            <p:custDataLst>
              <p:tags r:id="rId1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7" name="任意多边形: 形状 16"/>
            <p:cNvSpPr/>
            <p:nvPr userDrawn="1">
              <p:custDataLst>
                <p:tags r:id="rId2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9" name="组合 8"/>
            <p:cNvGrpSpPr/>
            <p:nvPr userDrawn="1"/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0" name="等腰三角形 9"/>
              <p:cNvSpPr/>
              <p:nvPr userDrawn="1">
                <p:custDataLst>
                  <p:tags r:id="rId3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383200" y="3452400"/>
            <a:ext cx="7293600" cy="895350"/>
          </a:xfrm>
        </p:spPr>
        <p:txBody>
          <a:bodyPr anchor="b">
            <a:normAutofit/>
          </a:bodyPr>
          <a:lstStyle>
            <a:lvl1pPr algn="ctr" eaLnBrk="1" fontAlgn="auto" latinLnBrk="0" hangingPunct="1">
              <a:lnSpc>
                <a:spcPct val="130000"/>
              </a:lnSpc>
              <a:defRPr sz="3600" b="1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8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2383200" y="4348800"/>
            <a:ext cx="7293600" cy="1861200"/>
          </a:xfrm>
        </p:spPr>
        <p:txBody>
          <a:bodyPr anchor="t">
            <a:normAutofit/>
          </a:bodyPr>
          <a:lstStyle>
            <a:lvl1pPr marL="0" indent="0" algn="ctr" eaLnBrk="1" fontAlgn="auto" latinLnBrk="0" hangingPunct="1">
              <a:lnSpc>
                <a:spcPct val="130000"/>
              </a:lnSpc>
              <a:buNone/>
              <a:defRPr sz="2000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mtClean="0"/>
            </a:lvl1pPr>
          </a:lstStyle>
          <a:p>
            <a:fld id="{760FBDFE-C587-4B4C-A407-44438C67B59E}" type="datetimeFigureOut">
              <a:rPr lang="en-US" altLang="zh-CN" smtClean="0"/>
              <a:t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>
              <a:defRPr lang="zh-CN" altLang="en-US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r">
              <a:defRPr lang="zh-CN" altLang="en-US" smtClean="0"/>
            </a:lvl1pPr>
          </a:lstStyle>
          <a:p>
            <a:fld id="{49AE70B2-8BF9-45C0-BB95-33D1B9D3A854}" type="slidenum">
              <a:rPr lang="en-US" altLang="zh-CN" smtClean="0"/>
              <a:t>0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5" name="任意多边形: 形状 14"/>
            <p:cNvSpPr/>
            <p:nvPr userDrawn="1">
              <p:custDataLst>
                <p:tags r:id="rId2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6" name="组合 15"/>
            <p:cNvGrpSpPr/>
            <p:nvPr userDrawn="1"/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7" name="等腰三角形 16"/>
              <p:cNvSpPr/>
              <p:nvPr userDrawn="1">
                <p:custDataLst>
                  <p:tags r:id="rId3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 userDrawn="1">
            <p:custDataLst>
              <p:tags r:id="rId1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7" name="任意多边形: 形状 16"/>
            <p:cNvSpPr/>
            <p:nvPr userDrawn="1">
              <p:custDataLst>
                <p:tags r:id="rId2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8" name="组合 17"/>
            <p:cNvGrpSpPr/>
            <p:nvPr userDrawn="1"/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9" name="等腰三角形 18"/>
              <p:cNvSpPr/>
              <p:nvPr userDrawn="1">
                <p:custDataLst>
                  <p:tags r:id="rId3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5" name="任意多边形: 形状 14"/>
            <p:cNvSpPr/>
            <p:nvPr userDrawn="1">
              <p:custDataLst>
                <p:tags r:id="rId2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6" name="组合 15"/>
            <p:cNvGrpSpPr/>
            <p:nvPr userDrawn="1"/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7" name="等腰三角形 16"/>
              <p:cNvSpPr/>
              <p:nvPr userDrawn="1">
                <p:custDataLst>
                  <p:tags r:id="rId3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5" name="任意多边形: 形状 14"/>
            <p:cNvSpPr/>
            <p:nvPr userDrawn="1">
              <p:custDataLst>
                <p:tags r:id="rId2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6" name="组合 15"/>
            <p:cNvGrpSpPr/>
            <p:nvPr userDrawn="1"/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7" name="等腰三角形 16"/>
              <p:cNvSpPr/>
              <p:nvPr userDrawn="1">
                <p:custDataLst>
                  <p:tags r:id="rId3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 userDrawn="1">
            <p:custDataLst>
              <p:tags r:id="rId2"/>
            </p:custDataLst>
          </p:nvPr>
        </p:nvGrpSpPr>
        <p:grpSpPr>
          <a:xfrm>
            <a:off x="-11155" y="0"/>
            <a:ext cx="12214310" cy="6857999"/>
            <a:chOff x="-11155" y="0"/>
            <a:chExt cx="12214310" cy="6857999"/>
          </a:xfrm>
        </p:grpSpPr>
        <p:grpSp>
          <p:nvGrpSpPr>
            <p:cNvPr id="25" name="组合 24"/>
            <p:cNvGrpSpPr/>
            <p:nvPr userDrawn="1"/>
          </p:nvGrpSpPr>
          <p:grpSpPr>
            <a:xfrm>
              <a:off x="-11155" y="0"/>
              <a:ext cx="12214310" cy="6857999"/>
              <a:chOff x="-11155" y="0"/>
              <a:chExt cx="12214310" cy="6857999"/>
            </a:xfrm>
          </p:grpSpPr>
          <p:sp>
            <p:nvSpPr>
              <p:cNvPr id="23" name="任意多边形: 形状 22"/>
              <p:cNvSpPr/>
              <p:nvPr userDrawn="1">
                <p:custDataLst>
                  <p:tags r:id="rId3"/>
                </p:custDataLst>
              </p:nvPr>
            </p:nvSpPr>
            <p:spPr>
              <a:xfrm rot="10800000">
                <a:off x="0" y="0"/>
                <a:ext cx="12203155" cy="544146"/>
              </a:xfrm>
              <a:custGeom>
                <a:gdLst>
                  <a:gd name="connsiteX0" fmla="*/ 10212823 w 12203155"/>
                  <a:gd name="connsiteY0" fmla="*/ 299593 h 544146"/>
                  <a:gd name="connsiteX1" fmla="*/ 9452342 w 12203155"/>
                  <a:gd name="connsiteY1" fmla="*/ 295930 h 544146"/>
                  <a:gd name="connsiteX2" fmla="*/ 9308884 w 12203155"/>
                  <a:gd name="connsiteY2" fmla="*/ 293786 h 544146"/>
                  <a:gd name="connsiteX3" fmla="*/ 9071735 w 12203155"/>
                  <a:gd name="connsiteY3" fmla="*/ 289497 h 544146"/>
                  <a:gd name="connsiteX4" fmla="*/ 8691129 w 12203155"/>
                  <a:gd name="connsiteY4" fmla="*/ 278776 h 544146"/>
                  <a:gd name="connsiteX5" fmla="*/ 8310522 w 12203155"/>
                  <a:gd name="connsiteY5" fmla="*/ 264480 h 544146"/>
                  <a:gd name="connsiteX6" fmla="*/ 8067521 w 12203155"/>
                  <a:gd name="connsiteY6" fmla="*/ 253758 h 544146"/>
                  <a:gd name="connsiteX7" fmla="*/ 7926990 w 12203155"/>
                  <a:gd name="connsiteY7" fmla="*/ 247325 h 544146"/>
                  <a:gd name="connsiteX8" fmla="*/ 6386997 w 12203155"/>
                  <a:gd name="connsiteY8" fmla="*/ 154404 h 544146"/>
                  <a:gd name="connsiteX9" fmla="*/ 5792665 w 12203155"/>
                  <a:gd name="connsiteY9" fmla="*/ 110803 h 544146"/>
                  <a:gd name="connsiteX10" fmla="*/ 5739965 w 12203155"/>
                  <a:gd name="connsiteY10" fmla="*/ 107229 h 544146"/>
                  <a:gd name="connsiteX11" fmla="*/ 5491108 w 12203155"/>
                  <a:gd name="connsiteY11" fmla="*/ 90789 h 544146"/>
                  <a:gd name="connsiteX12" fmla="*/ 5119284 w 12203155"/>
                  <a:gd name="connsiteY12" fmla="*/ 67916 h 544146"/>
                  <a:gd name="connsiteX13" fmla="*/ 4987534 w 12203155"/>
                  <a:gd name="connsiteY13" fmla="*/ 60768 h 544146"/>
                  <a:gd name="connsiteX14" fmla="*/ 4659630 w 12203155"/>
                  <a:gd name="connsiteY14" fmla="*/ 45043 h 544146"/>
                  <a:gd name="connsiteX15" fmla="*/ 2771235 w 12203155"/>
                  <a:gd name="connsiteY15" fmla="*/ 14307 h 544146"/>
                  <a:gd name="connsiteX16" fmla="*/ 865272 w 12203155"/>
                  <a:gd name="connsiteY16" fmla="*/ 94362 h 544146"/>
                  <a:gd name="connsiteX17" fmla="*/ 393997 w 12203155"/>
                  <a:gd name="connsiteY17" fmla="*/ 135205 h 544146"/>
                  <a:gd name="connsiteX18" fmla="*/ 0 w 12203155"/>
                  <a:gd name="connsiteY18" fmla="*/ 178024 h 544146"/>
                  <a:gd name="connsiteX19" fmla="*/ 0 w 12203155"/>
                  <a:gd name="connsiteY19" fmla="*/ 163761 h 544146"/>
                  <a:gd name="connsiteX20" fmla="*/ 367877 w 12203155"/>
                  <a:gd name="connsiteY20" fmla="*/ 123892 h 544146"/>
                  <a:gd name="connsiteX21" fmla="*/ 844780 w 12203155"/>
                  <a:gd name="connsiteY21" fmla="*/ 82926 h 544146"/>
                  <a:gd name="connsiteX22" fmla="*/ 2765379 w 12203155"/>
                  <a:gd name="connsiteY22" fmla="*/ 2156 h 544146"/>
                  <a:gd name="connsiteX23" fmla="*/ 3234412 w 12203155"/>
                  <a:gd name="connsiteY23" fmla="*/ 123 h 544146"/>
                  <a:gd name="connsiteX24" fmla="*/ 4668412 w 12203155"/>
                  <a:gd name="connsiteY24" fmla="*/ 32891 h 544146"/>
                  <a:gd name="connsiteX25" fmla="*/ 4999248 w 12203155"/>
                  <a:gd name="connsiteY25" fmla="*/ 48616 h 544146"/>
                  <a:gd name="connsiteX26" fmla="*/ 5130994 w 12203155"/>
                  <a:gd name="connsiteY26" fmla="*/ 55764 h 544146"/>
                  <a:gd name="connsiteX27" fmla="*/ 5505746 w 12203155"/>
                  <a:gd name="connsiteY27" fmla="*/ 78637 h 544146"/>
                  <a:gd name="connsiteX28" fmla="*/ 5754605 w 12203155"/>
                  <a:gd name="connsiteY28" fmla="*/ 95077 h 544146"/>
                  <a:gd name="connsiteX29" fmla="*/ 5810231 w 12203155"/>
                  <a:gd name="connsiteY29" fmla="*/ 98651 h 544146"/>
                  <a:gd name="connsiteX30" fmla="*/ 6404565 w 12203155"/>
                  <a:gd name="connsiteY30" fmla="*/ 141538 h 544146"/>
                  <a:gd name="connsiteX31" fmla="*/ 7938701 w 12203155"/>
                  <a:gd name="connsiteY31" fmla="*/ 234459 h 544146"/>
                  <a:gd name="connsiteX32" fmla="*/ 8079233 w 12203155"/>
                  <a:gd name="connsiteY32" fmla="*/ 240892 h 544146"/>
                  <a:gd name="connsiteX33" fmla="*/ 8319308 w 12203155"/>
                  <a:gd name="connsiteY33" fmla="*/ 251614 h 544146"/>
                  <a:gd name="connsiteX34" fmla="*/ 8699914 w 12203155"/>
                  <a:gd name="connsiteY34" fmla="*/ 265195 h 544146"/>
                  <a:gd name="connsiteX35" fmla="*/ 9080520 w 12203155"/>
                  <a:gd name="connsiteY35" fmla="*/ 275202 h 544146"/>
                  <a:gd name="connsiteX36" fmla="*/ 9314740 w 12203155"/>
                  <a:gd name="connsiteY36" fmla="*/ 279491 h 544146"/>
                  <a:gd name="connsiteX37" fmla="*/ 9458197 w 12203155"/>
                  <a:gd name="connsiteY37" fmla="*/ 281634 h 544146"/>
                  <a:gd name="connsiteX38" fmla="*/ 10957202 w 12203155"/>
                  <a:gd name="connsiteY38" fmla="*/ 274487 h 544146"/>
                  <a:gd name="connsiteX39" fmla="*/ 11688406 w 12203155"/>
                  <a:gd name="connsiteY39" fmla="*/ 246343 h 544146"/>
                  <a:gd name="connsiteX40" fmla="*/ 12203155 w 12203155"/>
                  <a:gd name="connsiteY40" fmla="*/ 215790 h 544146"/>
                  <a:gd name="connsiteX41" fmla="*/ 12203155 w 12203155"/>
                  <a:gd name="connsiteY41" fmla="*/ 230161 h 544146"/>
                  <a:gd name="connsiteX42" fmla="*/ 11697189 w 12203155"/>
                  <a:gd name="connsiteY42" fmla="*/ 260013 h 544146"/>
                  <a:gd name="connsiteX43" fmla="*/ 10960128 w 12203155"/>
                  <a:gd name="connsiteY43" fmla="*/ 288782 h 544146"/>
                  <a:gd name="connsiteX44" fmla="*/ 10212823 w 12203155"/>
                  <a:gd name="connsiteY44" fmla="*/ 299593 h 544146"/>
                  <a:gd name="connsiteX45" fmla="*/ 10205505 w 12203155"/>
                  <a:gd name="connsiteY45" fmla="*/ 356419 h 544146"/>
                  <a:gd name="connsiteX46" fmla="*/ 9425994 w 12203155"/>
                  <a:gd name="connsiteY46" fmla="*/ 353113 h 544146"/>
                  <a:gd name="connsiteX47" fmla="*/ 9282533 w 12203155"/>
                  <a:gd name="connsiteY47" fmla="*/ 350968 h 544146"/>
                  <a:gd name="connsiteX48" fmla="*/ 9036603 w 12203155"/>
                  <a:gd name="connsiteY48" fmla="*/ 346680 h 544146"/>
                  <a:gd name="connsiteX49" fmla="*/ 8647211 w 12203155"/>
                  <a:gd name="connsiteY49" fmla="*/ 335958 h 544146"/>
                  <a:gd name="connsiteX50" fmla="*/ 8257824 w 12203155"/>
                  <a:gd name="connsiteY50" fmla="*/ 321662 h 544146"/>
                  <a:gd name="connsiteX51" fmla="*/ 8008967 w 12203155"/>
                  <a:gd name="connsiteY51" fmla="*/ 310941 h 544146"/>
                  <a:gd name="connsiteX52" fmla="*/ 7868436 w 12203155"/>
                  <a:gd name="connsiteY52" fmla="*/ 304508 h 544146"/>
                  <a:gd name="connsiteX53" fmla="*/ 6310876 w 12203155"/>
                  <a:gd name="connsiteY53" fmla="*/ 210157 h 544146"/>
                  <a:gd name="connsiteX54" fmla="*/ 5713617 w 12203155"/>
                  <a:gd name="connsiteY54" fmla="*/ 166555 h 544146"/>
                  <a:gd name="connsiteX55" fmla="*/ 5567231 w 12203155"/>
                  <a:gd name="connsiteY55" fmla="*/ 156548 h 544146"/>
                  <a:gd name="connsiteX56" fmla="*/ 5417913 w 12203155"/>
                  <a:gd name="connsiteY56" fmla="*/ 146541 h 544146"/>
                  <a:gd name="connsiteX57" fmla="*/ 5054874 w 12203155"/>
                  <a:gd name="connsiteY57" fmla="*/ 124383 h 544146"/>
                  <a:gd name="connsiteX58" fmla="*/ 4923127 w 12203155"/>
                  <a:gd name="connsiteY58" fmla="*/ 117235 h 544146"/>
                  <a:gd name="connsiteX59" fmla="*/ 4606928 w 12203155"/>
                  <a:gd name="connsiteY59" fmla="*/ 102224 h 544146"/>
                  <a:gd name="connsiteX60" fmla="*/ 2768309 w 12203155"/>
                  <a:gd name="connsiteY60" fmla="*/ 72204 h 544146"/>
                  <a:gd name="connsiteX61" fmla="*/ 923830 w 12203155"/>
                  <a:gd name="connsiteY61" fmla="*/ 149400 h 544146"/>
                  <a:gd name="connsiteX62" fmla="*/ 30501 w 12203155"/>
                  <a:gd name="connsiteY62" fmla="*/ 236603 h 544146"/>
                  <a:gd name="connsiteX63" fmla="*/ 0 w 12203155"/>
                  <a:gd name="connsiteY63" fmla="*/ 240630 h 544146"/>
                  <a:gd name="connsiteX64" fmla="*/ 0 w 12203155"/>
                  <a:gd name="connsiteY64" fmla="*/ 225699 h 544146"/>
                  <a:gd name="connsiteX65" fmla="*/ 11471 w 12203155"/>
                  <a:gd name="connsiteY65" fmla="*/ 224184 h 544146"/>
                  <a:gd name="connsiteX66" fmla="*/ 912120 w 12203155"/>
                  <a:gd name="connsiteY66" fmla="*/ 136534 h 544146"/>
                  <a:gd name="connsiteX67" fmla="*/ 2771235 w 12203155"/>
                  <a:gd name="connsiteY67" fmla="*/ 58623 h 544146"/>
                  <a:gd name="connsiteX68" fmla="*/ 3227093 w 12203155"/>
                  <a:gd name="connsiteY68" fmla="*/ 56881 h 544146"/>
                  <a:gd name="connsiteX69" fmla="*/ 4621568 w 12203155"/>
                  <a:gd name="connsiteY69" fmla="*/ 88644 h 544146"/>
                  <a:gd name="connsiteX70" fmla="*/ 4940693 w 12203155"/>
                  <a:gd name="connsiteY70" fmla="*/ 103654 h 544146"/>
                  <a:gd name="connsiteX71" fmla="*/ 5072440 w 12203155"/>
                  <a:gd name="connsiteY71" fmla="*/ 110802 h 544146"/>
                  <a:gd name="connsiteX72" fmla="*/ 5438409 w 12203155"/>
                  <a:gd name="connsiteY72" fmla="*/ 132960 h 544146"/>
                  <a:gd name="connsiteX73" fmla="*/ 5587722 w 12203155"/>
                  <a:gd name="connsiteY73" fmla="*/ 142967 h 544146"/>
                  <a:gd name="connsiteX74" fmla="*/ 5734110 w 12203155"/>
                  <a:gd name="connsiteY74" fmla="*/ 152974 h 544146"/>
                  <a:gd name="connsiteX75" fmla="*/ 6331369 w 12203155"/>
                  <a:gd name="connsiteY75" fmla="*/ 196576 h 544146"/>
                  <a:gd name="connsiteX76" fmla="*/ 7883072 w 12203155"/>
                  <a:gd name="connsiteY76" fmla="*/ 290927 h 544146"/>
                  <a:gd name="connsiteX77" fmla="*/ 8023605 w 12203155"/>
                  <a:gd name="connsiteY77" fmla="*/ 297360 h 544146"/>
                  <a:gd name="connsiteX78" fmla="*/ 8269534 w 12203155"/>
                  <a:gd name="connsiteY78" fmla="*/ 308081 h 544146"/>
                  <a:gd name="connsiteX79" fmla="*/ 8658925 w 12203155"/>
                  <a:gd name="connsiteY79" fmla="*/ 322377 h 544146"/>
                  <a:gd name="connsiteX80" fmla="*/ 9045387 w 12203155"/>
                  <a:gd name="connsiteY80" fmla="*/ 333099 h 544146"/>
                  <a:gd name="connsiteX81" fmla="*/ 9288388 w 12203155"/>
                  <a:gd name="connsiteY81" fmla="*/ 337388 h 544146"/>
                  <a:gd name="connsiteX82" fmla="*/ 9431850 w 12203155"/>
                  <a:gd name="connsiteY82" fmla="*/ 339532 h 544146"/>
                  <a:gd name="connsiteX83" fmla="*/ 10968912 w 12203155"/>
                  <a:gd name="connsiteY83" fmla="*/ 331669 h 544146"/>
                  <a:gd name="connsiteX84" fmla="*/ 11720611 w 12203155"/>
                  <a:gd name="connsiteY84" fmla="*/ 302721 h 544146"/>
                  <a:gd name="connsiteX85" fmla="*/ 12203155 w 12203155"/>
                  <a:gd name="connsiteY85" fmla="*/ 273998 h 544146"/>
                  <a:gd name="connsiteX86" fmla="*/ 12203155 w 12203155"/>
                  <a:gd name="connsiteY86" fmla="*/ 288323 h 544146"/>
                  <a:gd name="connsiteX87" fmla="*/ 11729393 w 12203155"/>
                  <a:gd name="connsiteY87" fmla="*/ 316301 h 544146"/>
                  <a:gd name="connsiteX88" fmla="*/ 10971842 w 12203155"/>
                  <a:gd name="connsiteY88" fmla="*/ 345250 h 544146"/>
                  <a:gd name="connsiteX89" fmla="*/ 10205505 w 12203155"/>
                  <a:gd name="connsiteY89" fmla="*/ 356419 h 544146"/>
                  <a:gd name="connsiteX90" fmla="*/ 10008614 w 12203155"/>
                  <a:gd name="connsiteY90" fmla="*/ 413869 h 544146"/>
                  <a:gd name="connsiteX91" fmla="*/ 9423066 w 12203155"/>
                  <a:gd name="connsiteY91" fmla="*/ 409580 h 544146"/>
                  <a:gd name="connsiteX92" fmla="*/ 9276679 w 12203155"/>
                  <a:gd name="connsiteY92" fmla="*/ 407436 h 544146"/>
                  <a:gd name="connsiteX93" fmla="*/ 9024892 w 12203155"/>
                  <a:gd name="connsiteY93" fmla="*/ 402432 h 544146"/>
                  <a:gd name="connsiteX94" fmla="*/ 8626719 w 12203155"/>
                  <a:gd name="connsiteY94" fmla="*/ 391711 h 544146"/>
                  <a:gd name="connsiteX95" fmla="*/ 8228547 w 12203155"/>
                  <a:gd name="connsiteY95" fmla="*/ 377415 h 544146"/>
                  <a:gd name="connsiteX96" fmla="*/ 7976760 w 12203155"/>
                  <a:gd name="connsiteY96" fmla="*/ 366693 h 544146"/>
                  <a:gd name="connsiteX97" fmla="*/ 7833303 w 12203155"/>
                  <a:gd name="connsiteY97" fmla="*/ 360261 h 544146"/>
                  <a:gd name="connsiteX98" fmla="*/ 6255248 w 12203155"/>
                  <a:gd name="connsiteY98" fmla="*/ 264480 h 544146"/>
                  <a:gd name="connsiteX99" fmla="*/ 5655062 w 12203155"/>
                  <a:gd name="connsiteY99" fmla="*/ 220878 h 544146"/>
                  <a:gd name="connsiteX100" fmla="*/ 5514528 w 12203155"/>
                  <a:gd name="connsiteY100" fmla="*/ 211586 h 544146"/>
                  <a:gd name="connsiteX101" fmla="*/ 5444263 w 12203155"/>
                  <a:gd name="connsiteY101" fmla="*/ 206582 h 544146"/>
                  <a:gd name="connsiteX102" fmla="*/ 5365215 w 12203155"/>
                  <a:gd name="connsiteY102" fmla="*/ 201579 h 544146"/>
                  <a:gd name="connsiteX103" fmla="*/ 5013886 w 12203155"/>
                  <a:gd name="connsiteY103" fmla="*/ 180136 h 544146"/>
                  <a:gd name="connsiteX104" fmla="*/ 4885065 w 12203155"/>
                  <a:gd name="connsiteY104" fmla="*/ 172988 h 544146"/>
                  <a:gd name="connsiteX105" fmla="*/ 4577650 w 12203155"/>
                  <a:gd name="connsiteY105" fmla="*/ 158692 h 544146"/>
                  <a:gd name="connsiteX106" fmla="*/ 2788801 w 12203155"/>
                  <a:gd name="connsiteY106" fmla="*/ 129386 h 544146"/>
                  <a:gd name="connsiteX107" fmla="*/ 1002878 w 12203155"/>
                  <a:gd name="connsiteY107" fmla="*/ 204438 h 544146"/>
                  <a:gd name="connsiteX108" fmla="*/ 143952 w 12203155"/>
                  <a:gd name="connsiteY108" fmla="*/ 287889 h 544146"/>
                  <a:gd name="connsiteX109" fmla="*/ 0 w 12203155"/>
                  <a:gd name="connsiteY109" fmla="*/ 306828 h 544146"/>
                  <a:gd name="connsiteX110" fmla="*/ 0 w 12203155"/>
                  <a:gd name="connsiteY110" fmla="*/ 290536 h 544146"/>
                  <a:gd name="connsiteX111" fmla="*/ 115041 w 12203155"/>
                  <a:gd name="connsiteY111" fmla="*/ 275380 h 544146"/>
                  <a:gd name="connsiteX112" fmla="*/ 982386 w 12203155"/>
                  <a:gd name="connsiteY112" fmla="*/ 190857 h 544146"/>
                  <a:gd name="connsiteX113" fmla="*/ 2782946 w 12203155"/>
                  <a:gd name="connsiteY113" fmla="*/ 115091 h 544146"/>
                  <a:gd name="connsiteX114" fmla="*/ 3227323 w 12203155"/>
                  <a:gd name="connsiteY114" fmla="*/ 113337 h 544146"/>
                  <a:gd name="connsiteX115" fmla="*/ 4583508 w 12203155"/>
                  <a:gd name="connsiteY115" fmla="*/ 144397 h 544146"/>
                  <a:gd name="connsiteX116" fmla="*/ 4893849 w 12203155"/>
                  <a:gd name="connsiteY116" fmla="*/ 159407 h 544146"/>
                  <a:gd name="connsiteX117" fmla="*/ 5022670 w 12203155"/>
                  <a:gd name="connsiteY117" fmla="*/ 166555 h 544146"/>
                  <a:gd name="connsiteX118" fmla="*/ 5376925 w 12203155"/>
                  <a:gd name="connsiteY118" fmla="*/ 187998 h 544146"/>
                  <a:gd name="connsiteX119" fmla="*/ 5455973 w 12203155"/>
                  <a:gd name="connsiteY119" fmla="*/ 193002 h 544146"/>
                  <a:gd name="connsiteX120" fmla="*/ 5526242 w 12203155"/>
                  <a:gd name="connsiteY120" fmla="*/ 198005 h 544146"/>
                  <a:gd name="connsiteX121" fmla="*/ 5669700 w 12203155"/>
                  <a:gd name="connsiteY121" fmla="*/ 208012 h 544146"/>
                  <a:gd name="connsiteX122" fmla="*/ 6266960 w 12203155"/>
                  <a:gd name="connsiteY122" fmla="*/ 251614 h 544146"/>
                  <a:gd name="connsiteX123" fmla="*/ 7839158 w 12203155"/>
                  <a:gd name="connsiteY123" fmla="*/ 346679 h 544146"/>
                  <a:gd name="connsiteX124" fmla="*/ 7982616 w 12203155"/>
                  <a:gd name="connsiteY124" fmla="*/ 353113 h 544146"/>
                  <a:gd name="connsiteX125" fmla="*/ 8234402 w 12203155"/>
                  <a:gd name="connsiteY125" fmla="*/ 363834 h 544146"/>
                  <a:gd name="connsiteX126" fmla="*/ 8629649 w 12203155"/>
                  <a:gd name="connsiteY126" fmla="*/ 378129 h 544146"/>
                  <a:gd name="connsiteX127" fmla="*/ 9024892 w 12203155"/>
                  <a:gd name="connsiteY127" fmla="*/ 388852 h 544146"/>
                  <a:gd name="connsiteX128" fmla="*/ 9273752 w 12203155"/>
                  <a:gd name="connsiteY128" fmla="*/ 393855 h 544146"/>
                  <a:gd name="connsiteX129" fmla="*/ 9420140 w 12203155"/>
                  <a:gd name="connsiteY129" fmla="*/ 396000 h 544146"/>
                  <a:gd name="connsiteX130" fmla="*/ 10995264 w 12203155"/>
                  <a:gd name="connsiteY130" fmla="*/ 388137 h 544146"/>
                  <a:gd name="connsiteX131" fmla="*/ 11768919 w 12203155"/>
                  <a:gd name="connsiteY131" fmla="*/ 358384 h 544146"/>
                  <a:gd name="connsiteX132" fmla="*/ 12203155 w 12203155"/>
                  <a:gd name="connsiteY132" fmla="*/ 332518 h 544146"/>
                  <a:gd name="connsiteX133" fmla="*/ 12203155 w 12203155"/>
                  <a:gd name="connsiteY133" fmla="*/ 346854 h 544146"/>
                  <a:gd name="connsiteX134" fmla="*/ 11779167 w 12203155"/>
                  <a:gd name="connsiteY134" fmla="*/ 371965 h 544146"/>
                  <a:gd name="connsiteX135" fmla="*/ 11001120 w 12203155"/>
                  <a:gd name="connsiteY135" fmla="*/ 401718 h 544146"/>
                  <a:gd name="connsiteX136" fmla="*/ 10008614 w 12203155"/>
                  <a:gd name="connsiteY136" fmla="*/ 413869 h 544146"/>
                  <a:gd name="connsiteX137" fmla="*/ 10008613 w 12203155"/>
                  <a:gd name="connsiteY137" fmla="*/ 470336 h 544146"/>
                  <a:gd name="connsiteX138" fmla="*/ 9408428 w 12203155"/>
                  <a:gd name="connsiteY138" fmla="*/ 466048 h 544146"/>
                  <a:gd name="connsiteX139" fmla="*/ 9262041 w 12203155"/>
                  <a:gd name="connsiteY139" fmla="*/ 463903 h 544146"/>
                  <a:gd name="connsiteX140" fmla="*/ 9001473 w 12203155"/>
                  <a:gd name="connsiteY140" fmla="*/ 458900 h 544146"/>
                  <a:gd name="connsiteX141" fmla="*/ 8597445 w 12203155"/>
                  <a:gd name="connsiteY141" fmla="*/ 448178 h 544146"/>
                  <a:gd name="connsiteX142" fmla="*/ 8193413 w 12203155"/>
                  <a:gd name="connsiteY142" fmla="*/ 433168 h 544146"/>
                  <a:gd name="connsiteX143" fmla="*/ 7935775 w 12203155"/>
                  <a:gd name="connsiteY143" fmla="*/ 421731 h 544146"/>
                  <a:gd name="connsiteX144" fmla="*/ 7792314 w 12203155"/>
                  <a:gd name="connsiteY144" fmla="*/ 415298 h 544146"/>
                  <a:gd name="connsiteX145" fmla="*/ 6193766 w 12203155"/>
                  <a:gd name="connsiteY145" fmla="*/ 318803 h 544146"/>
                  <a:gd name="connsiteX146" fmla="*/ 5593580 w 12203155"/>
                  <a:gd name="connsiteY146" fmla="*/ 275201 h 544146"/>
                  <a:gd name="connsiteX147" fmla="*/ 5455976 w 12203155"/>
                  <a:gd name="connsiteY147" fmla="*/ 265909 h 544146"/>
                  <a:gd name="connsiteX148" fmla="*/ 5385709 w 12203155"/>
                  <a:gd name="connsiteY148" fmla="*/ 260905 h 544146"/>
                  <a:gd name="connsiteX149" fmla="*/ 5306663 w 12203155"/>
                  <a:gd name="connsiteY149" fmla="*/ 255902 h 544146"/>
                  <a:gd name="connsiteX150" fmla="*/ 4967044 w 12203155"/>
                  <a:gd name="connsiteY150" fmla="*/ 235173 h 544146"/>
                  <a:gd name="connsiteX151" fmla="*/ 4838223 w 12203155"/>
                  <a:gd name="connsiteY151" fmla="*/ 228026 h 544146"/>
                  <a:gd name="connsiteX152" fmla="*/ 4539594 w 12203155"/>
                  <a:gd name="connsiteY152" fmla="*/ 213730 h 544146"/>
                  <a:gd name="connsiteX153" fmla="*/ 2800515 w 12203155"/>
                  <a:gd name="connsiteY153" fmla="*/ 185139 h 544146"/>
                  <a:gd name="connsiteX154" fmla="*/ 1073147 w 12203155"/>
                  <a:gd name="connsiteY154" fmla="*/ 257332 h 544146"/>
                  <a:gd name="connsiteX155" fmla="*/ 247887 w 12203155"/>
                  <a:gd name="connsiteY155" fmla="*/ 337655 h 544146"/>
                  <a:gd name="connsiteX156" fmla="*/ 0 w 12203155"/>
                  <a:gd name="connsiteY156" fmla="*/ 373397 h 544146"/>
                  <a:gd name="connsiteX157" fmla="*/ 0 w 12203155"/>
                  <a:gd name="connsiteY157" fmla="*/ 354084 h 544146"/>
                  <a:gd name="connsiteX158" fmla="*/ 221538 w 12203155"/>
                  <a:gd name="connsiteY158" fmla="*/ 324878 h 544146"/>
                  <a:gd name="connsiteX159" fmla="*/ 1055581 w 12203155"/>
                  <a:gd name="connsiteY159" fmla="*/ 243751 h 544146"/>
                  <a:gd name="connsiteX160" fmla="*/ 2797587 w 12203155"/>
                  <a:gd name="connsiteY160" fmla="*/ 170843 h 544146"/>
                  <a:gd name="connsiteX161" fmla="*/ 3228834 w 12203155"/>
                  <a:gd name="connsiteY161" fmla="*/ 169079 h 544146"/>
                  <a:gd name="connsiteX162" fmla="*/ 4548376 w 12203155"/>
                  <a:gd name="connsiteY162" fmla="*/ 199434 h 544146"/>
                  <a:gd name="connsiteX163" fmla="*/ 4849935 w 12203155"/>
                  <a:gd name="connsiteY163" fmla="*/ 213730 h 544146"/>
                  <a:gd name="connsiteX164" fmla="*/ 4975826 w 12203155"/>
                  <a:gd name="connsiteY164" fmla="*/ 220163 h 544146"/>
                  <a:gd name="connsiteX165" fmla="*/ 5321299 w 12203155"/>
                  <a:gd name="connsiteY165" fmla="*/ 240891 h 544146"/>
                  <a:gd name="connsiteX166" fmla="*/ 5400347 w 12203155"/>
                  <a:gd name="connsiteY166" fmla="*/ 245895 h 544146"/>
                  <a:gd name="connsiteX167" fmla="*/ 5470613 w 12203155"/>
                  <a:gd name="connsiteY167" fmla="*/ 250898 h 544146"/>
                  <a:gd name="connsiteX168" fmla="*/ 5608218 w 12203155"/>
                  <a:gd name="connsiteY168" fmla="*/ 260191 h 544146"/>
                  <a:gd name="connsiteX169" fmla="*/ 6208406 w 12203155"/>
                  <a:gd name="connsiteY169" fmla="*/ 303792 h 544146"/>
                  <a:gd name="connsiteX170" fmla="*/ 7801098 w 12203155"/>
                  <a:gd name="connsiteY170" fmla="*/ 400288 h 544146"/>
                  <a:gd name="connsiteX171" fmla="*/ 7944557 w 12203155"/>
                  <a:gd name="connsiteY171" fmla="*/ 406721 h 544146"/>
                  <a:gd name="connsiteX172" fmla="*/ 8202198 w 12203155"/>
                  <a:gd name="connsiteY172" fmla="*/ 418157 h 544146"/>
                  <a:gd name="connsiteX173" fmla="*/ 8606227 w 12203155"/>
                  <a:gd name="connsiteY173" fmla="*/ 433168 h 544146"/>
                  <a:gd name="connsiteX174" fmla="*/ 9010255 w 12203155"/>
                  <a:gd name="connsiteY174" fmla="*/ 443889 h 544146"/>
                  <a:gd name="connsiteX175" fmla="*/ 9267896 w 12203155"/>
                  <a:gd name="connsiteY175" fmla="*/ 448893 h 544146"/>
                  <a:gd name="connsiteX176" fmla="*/ 9414283 w 12203155"/>
                  <a:gd name="connsiteY176" fmla="*/ 451037 h 544146"/>
                  <a:gd name="connsiteX177" fmla="*/ 11027470 w 12203155"/>
                  <a:gd name="connsiteY177" fmla="*/ 443175 h 544146"/>
                  <a:gd name="connsiteX178" fmla="*/ 11820521 w 12203155"/>
                  <a:gd name="connsiteY178" fmla="*/ 412707 h 544146"/>
                  <a:gd name="connsiteX179" fmla="*/ 12203155 w 12203155"/>
                  <a:gd name="connsiteY179" fmla="*/ 390194 h 544146"/>
                  <a:gd name="connsiteX180" fmla="*/ 12203155 w 12203155"/>
                  <a:gd name="connsiteY180" fmla="*/ 404899 h 544146"/>
                  <a:gd name="connsiteX181" fmla="*/ 11832964 w 12203155"/>
                  <a:gd name="connsiteY181" fmla="*/ 426913 h 544146"/>
                  <a:gd name="connsiteX182" fmla="*/ 11033323 w 12203155"/>
                  <a:gd name="connsiteY182" fmla="*/ 457471 h 544146"/>
                  <a:gd name="connsiteX183" fmla="*/ 10008613 w 12203155"/>
                  <a:gd name="connsiteY183" fmla="*/ 470336 h 544146"/>
                  <a:gd name="connsiteX184" fmla="*/ 10008613 w 12203155"/>
                  <a:gd name="connsiteY184" fmla="*/ 526089 h 544146"/>
                  <a:gd name="connsiteX185" fmla="*/ 9396716 w 12203155"/>
                  <a:gd name="connsiteY185" fmla="*/ 521801 h 544146"/>
                  <a:gd name="connsiteX186" fmla="*/ 9247399 w 12203155"/>
                  <a:gd name="connsiteY186" fmla="*/ 518941 h 544146"/>
                  <a:gd name="connsiteX187" fmla="*/ 8980977 w 12203155"/>
                  <a:gd name="connsiteY187" fmla="*/ 513938 h 544146"/>
                  <a:gd name="connsiteX188" fmla="*/ 8568167 w 12203155"/>
                  <a:gd name="connsiteY188" fmla="*/ 502501 h 544146"/>
                  <a:gd name="connsiteX189" fmla="*/ 8155354 w 12203155"/>
                  <a:gd name="connsiteY189" fmla="*/ 487491 h 544146"/>
                  <a:gd name="connsiteX190" fmla="*/ 7891857 w 12203155"/>
                  <a:gd name="connsiteY190" fmla="*/ 476055 h 544146"/>
                  <a:gd name="connsiteX191" fmla="*/ 7745470 w 12203155"/>
                  <a:gd name="connsiteY191" fmla="*/ 469621 h 544146"/>
                  <a:gd name="connsiteX192" fmla="*/ 6126430 w 12203155"/>
                  <a:gd name="connsiteY192" fmla="*/ 371697 h 544146"/>
                  <a:gd name="connsiteX193" fmla="*/ 5523314 w 12203155"/>
                  <a:gd name="connsiteY193" fmla="*/ 328095 h 544146"/>
                  <a:gd name="connsiteX194" fmla="*/ 5391565 w 12203155"/>
                  <a:gd name="connsiteY194" fmla="*/ 319517 h 544146"/>
                  <a:gd name="connsiteX195" fmla="*/ 5318373 w 12203155"/>
                  <a:gd name="connsiteY195" fmla="*/ 314514 h 544146"/>
                  <a:gd name="connsiteX196" fmla="*/ 5239323 w 12203155"/>
                  <a:gd name="connsiteY196" fmla="*/ 309510 h 544146"/>
                  <a:gd name="connsiteX197" fmla="*/ 4911415 w 12203155"/>
                  <a:gd name="connsiteY197" fmla="*/ 289497 h 544146"/>
                  <a:gd name="connsiteX198" fmla="*/ 4785521 w 12203155"/>
                  <a:gd name="connsiteY198" fmla="*/ 283064 h 544146"/>
                  <a:gd name="connsiteX199" fmla="*/ 4495676 w 12203155"/>
                  <a:gd name="connsiteY199" fmla="*/ 269483 h 544146"/>
                  <a:gd name="connsiteX200" fmla="*/ 2806371 w 12203155"/>
                  <a:gd name="connsiteY200" fmla="*/ 241607 h 544146"/>
                  <a:gd name="connsiteX201" fmla="*/ 1137557 w 12203155"/>
                  <a:gd name="connsiteY201" fmla="*/ 311655 h 544146"/>
                  <a:gd name="connsiteX202" fmla="*/ 346699 w 12203155"/>
                  <a:gd name="connsiteY202" fmla="*/ 388583 h 544146"/>
                  <a:gd name="connsiteX203" fmla="*/ 0 w 12203155"/>
                  <a:gd name="connsiteY203" fmla="*/ 438505 h 544146"/>
                  <a:gd name="connsiteX204" fmla="*/ 0 w 12203155"/>
                  <a:gd name="connsiteY204" fmla="*/ 421787 h 544146"/>
                  <a:gd name="connsiteX205" fmla="*/ 318153 w 12203155"/>
                  <a:gd name="connsiteY205" fmla="*/ 375807 h 544146"/>
                  <a:gd name="connsiteX206" fmla="*/ 1119988 w 12203155"/>
                  <a:gd name="connsiteY206" fmla="*/ 298074 h 544146"/>
                  <a:gd name="connsiteX207" fmla="*/ 2803441 w 12203155"/>
                  <a:gd name="connsiteY207" fmla="*/ 227311 h 544146"/>
                  <a:gd name="connsiteX208" fmla="*/ 3221973 w 12203155"/>
                  <a:gd name="connsiteY208" fmla="*/ 225535 h 544146"/>
                  <a:gd name="connsiteX209" fmla="*/ 4504457 w 12203155"/>
                  <a:gd name="connsiteY209" fmla="*/ 255187 h 544146"/>
                  <a:gd name="connsiteX210" fmla="*/ 4797231 w 12203155"/>
                  <a:gd name="connsiteY210" fmla="*/ 268768 h 544146"/>
                  <a:gd name="connsiteX211" fmla="*/ 4923126 w 12203155"/>
                  <a:gd name="connsiteY211" fmla="*/ 275201 h 544146"/>
                  <a:gd name="connsiteX212" fmla="*/ 5256889 w 12203155"/>
                  <a:gd name="connsiteY212" fmla="*/ 295215 h 544146"/>
                  <a:gd name="connsiteX213" fmla="*/ 5335939 w 12203155"/>
                  <a:gd name="connsiteY213" fmla="*/ 300219 h 544146"/>
                  <a:gd name="connsiteX214" fmla="*/ 5406205 w 12203155"/>
                  <a:gd name="connsiteY214" fmla="*/ 305222 h 544146"/>
                  <a:gd name="connsiteX215" fmla="*/ 5540881 w 12203155"/>
                  <a:gd name="connsiteY215" fmla="*/ 314514 h 544146"/>
                  <a:gd name="connsiteX216" fmla="*/ 6143993 w 12203155"/>
                  <a:gd name="connsiteY216" fmla="*/ 358115 h 544146"/>
                  <a:gd name="connsiteX217" fmla="*/ 7757180 w 12203155"/>
                  <a:gd name="connsiteY217" fmla="*/ 456041 h 544146"/>
                  <a:gd name="connsiteX218" fmla="*/ 7903567 w 12203155"/>
                  <a:gd name="connsiteY218" fmla="*/ 462473 h 544146"/>
                  <a:gd name="connsiteX219" fmla="*/ 8167064 w 12203155"/>
                  <a:gd name="connsiteY219" fmla="*/ 473910 h 544146"/>
                  <a:gd name="connsiteX220" fmla="*/ 8576948 w 12203155"/>
                  <a:gd name="connsiteY220" fmla="*/ 488921 h 544146"/>
                  <a:gd name="connsiteX221" fmla="*/ 8989761 w 12203155"/>
                  <a:gd name="connsiteY221" fmla="*/ 500357 h 544146"/>
                  <a:gd name="connsiteX222" fmla="*/ 9253258 w 12203155"/>
                  <a:gd name="connsiteY222" fmla="*/ 505360 h 544146"/>
                  <a:gd name="connsiteX223" fmla="*/ 9399645 w 12203155"/>
                  <a:gd name="connsiteY223" fmla="*/ 508220 h 544146"/>
                  <a:gd name="connsiteX224" fmla="*/ 11050891 w 12203155"/>
                  <a:gd name="connsiteY224" fmla="*/ 499642 h 544146"/>
                  <a:gd name="connsiteX225" fmla="*/ 11865534 w 12203155"/>
                  <a:gd name="connsiteY225" fmla="*/ 468102 h 544146"/>
                  <a:gd name="connsiteX226" fmla="*/ 12203155 w 12203155"/>
                  <a:gd name="connsiteY226" fmla="*/ 448267 h 544146"/>
                  <a:gd name="connsiteX227" fmla="*/ 12203155 w 12203155"/>
                  <a:gd name="connsiteY227" fmla="*/ 462927 h 544146"/>
                  <a:gd name="connsiteX228" fmla="*/ 11875782 w 12203155"/>
                  <a:gd name="connsiteY228" fmla="*/ 482309 h 544146"/>
                  <a:gd name="connsiteX229" fmla="*/ 11056747 w 12203155"/>
                  <a:gd name="connsiteY229" fmla="*/ 513938 h 544146"/>
                  <a:gd name="connsiteX230" fmla="*/ 10008613 w 12203155"/>
                  <a:gd name="connsiteY230" fmla="*/ 526089 h 544146"/>
                  <a:gd name="connsiteX231" fmla="*/ 4524572 w 12203155"/>
                  <a:gd name="connsiteY231" fmla="*/ 544146 h 544146"/>
                  <a:gd name="connsiteX232" fmla="*/ 4183090 w 12203155"/>
                  <a:gd name="connsiteY232" fmla="*/ 544146 h 544146"/>
                  <a:gd name="connsiteX233" fmla="*/ 3569044 w 12203155"/>
                  <a:gd name="connsiteY233" fmla="*/ 525822 h 544146"/>
                  <a:gd name="connsiteX234" fmla="*/ 2859068 w 12203155"/>
                  <a:gd name="connsiteY234" fmla="*/ 523946 h 544146"/>
                  <a:gd name="connsiteX235" fmla="*/ 2153483 w 12203155"/>
                  <a:gd name="connsiteY235" fmla="*/ 542083 h 544146"/>
                  <a:gd name="connsiteX236" fmla="*/ 2118060 w 12203155"/>
                  <a:gd name="connsiteY236" fmla="*/ 544146 h 544146"/>
                  <a:gd name="connsiteX237" fmla="*/ 1870748 w 12203155"/>
                  <a:gd name="connsiteY237" fmla="*/ 544146 h 544146"/>
                  <a:gd name="connsiteX238" fmla="*/ 2143235 w 12203155"/>
                  <a:gd name="connsiteY238" fmla="*/ 528413 h 544146"/>
                  <a:gd name="connsiteX239" fmla="*/ 2856139 w 12203155"/>
                  <a:gd name="connsiteY239" fmla="*/ 509650 h 544146"/>
                  <a:gd name="connsiteX240" fmla="*/ 3211037 w 12203155"/>
                  <a:gd name="connsiteY240" fmla="*/ 508321 h 544146"/>
                  <a:gd name="connsiteX241" fmla="*/ 4305371 w 12203155"/>
                  <a:gd name="connsiteY241" fmla="*/ 533953 h 544146"/>
                  <a:gd name="connsiteX242" fmla="*/ 5437102 w 12203155"/>
                  <a:gd name="connsiteY242" fmla="*/ 544146 h 544146"/>
                  <a:gd name="connsiteX243" fmla="*/ 5252149 w 12203155"/>
                  <a:gd name="connsiteY243" fmla="*/ 544146 h 544146"/>
                  <a:gd name="connsiteX244" fmla="*/ 5145633 w 12203155"/>
                  <a:gd name="connsiteY244" fmla="*/ 536812 h 544146"/>
                  <a:gd name="connsiteX245" fmla="*/ 5075368 w 12203155"/>
                  <a:gd name="connsiteY245" fmla="*/ 532523 h 544146"/>
                  <a:gd name="connsiteX246" fmla="*/ 4996321 w 12203155"/>
                  <a:gd name="connsiteY246" fmla="*/ 527519 h 544146"/>
                  <a:gd name="connsiteX247" fmla="*/ 4709399 w 12203155"/>
                  <a:gd name="connsiteY247" fmla="*/ 510364 h 544146"/>
                  <a:gd name="connsiteX248" fmla="*/ 4589363 w 12203155"/>
                  <a:gd name="connsiteY248" fmla="*/ 503932 h 544146"/>
                  <a:gd name="connsiteX249" fmla="*/ 4337578 w 12203155"/>
                  <a:gd name="connsiteY249" fmla="*/ 491780 h 544146"/>
                  <a:gd name="connsiteX250" fmla="*/ 2850285 w 12203155"/>
                  <a:gd name="connsiteY250" fmla="*/ 467477 h 544146"/>
                  <a:gd name="connsiteX251" fmla="*/ 1415693 w 12203155"/>
                  <a:gd name="connsiteY251" fmla="*/ 527519 h 544146"/>
                  <a:gd name="connsiteX252" fmla="*/ 1243902 w 12203155"/>
                  <a:gd name="connsiteY252" fmla="*/ 544146 h 544146"/>
                  <a:gd name="connsiteX253" fmla="*/ 1087085 w 12203155"/>
                  <a:gd name="connsiteY253" fmla="*/ 544146 h 544146"/>
                  <a:gd name="connsiteX254" fmla="*/ 1398125 w 12203155"/>
                  <a:gd name="connsiteY254" fmla="*/ 513938 h 544146"/>
                  <a:gd name="connsiteX255" fmla="*/ 2847357 w 12203155"/>
                  <a:gd name="connsiteY255" fmla="*/ 453897 h 544146"/>
                  <a:gd name="connsiteX256" fmla="*/ 3214972 w 12203155"/>
                  <a:gd name="connsiteY256" fmla="*/ 452278 h 544146"/>
                  <a:gd name="connsiteX257" fmla="*/ 4346358 w 12203155"/>
                  <a:gd name="connsiteY257" fmla="*/ 478914 h 544146"/>
                  <a:gd name="connsiteX258" fmla="*/ 4601073 w 12203155"/>
                  <a:gd name="connsiteY258" fmla="*/ 491065 h 544146"/>
                  <a:gd name="connsiteX259" fmla="*/ 4718183 w 12203155"/>
                  <a:gd name="connsiteY259" fmla="*/ 497498 h 544146"/>
                  <a:gd name="connsiteX260" fmla="*/ 5010958 w 12203155"/>
                  <a:gd name="connsiteY260" fmla="*/ 515368 h 544146"/>
                  <a:gd name="connsiteX261" fmla="*/ 5090005 w 12203155"/>
                  <a:gd name="connsiteY261" fmla="*/ 520371 h 544146"/>
                  <a:gd name="connsiteX262" fmla="*/ 5160275 w 12203155"/>
                  <a:gd name="connsiteY262" fmla="*/ 524660 h 544146"/>
                  <a:gd name="connsiteX263" fmla="*/ 5277384 w 12203155"/>
                  <a:gd name="connsiteY263" fmla="*/ 532523 h 544146"/>
                  <a:gd name="connsiteX264" fmla="*/ 6288617 w 12203155"/>
                  <a:gd name="connsiteY264" fmla="*/ 544146 h 544146"/>
                  <a:gd name="connsiteX265" fmla="*/ 6077406 w 12203155"/>
                  <a:gd name="connsiteY265" fmla="*/ 544146 h 544146"/>
                  <a:gd name="connsiteX266" fmla="*/ 5933199 w 12203155"/>
                  <a:gd name="connsiteY266" fmla="*/ 534667 h 544146"/>
                  <a:gd name="connsiteX267" fmla="*/ 5327155 w 12203155"/>
                  <a:gd name="connsiteY267" fmla="*/ 490350 h 544146"/>
                  <a:gd name="connsiteX268" fmla="*/ 5207116 w 12203155"/>
                  <a:gd name="connsiteY268" fmla="*/ 482488 h 544146"/>
                  <a:gd name="connsiteX269" fmla="*/ 5136850 w 12203155"/>
                  <a:gd name="connsiteY269" fmla="*/ 478200 h 544146"/>
                  <a:gd name="connsiteX270" fmla="*/ 5057803 w 12203155"/>
                  <a:gd name="connsiteY270" fmla="*/ 473196 h 544146"/>
                  <a:gd name="connsiteX271" fmla="*/ 4759173 w 12203155"/>
                  <a:gd name="connsiteY271" fmla="*/ 455327 h 544146"/>
                  <a:gd name="connsiteX272" fmla="*/ 4639134 w 12203155"/>
                  <a:gd name="connsiteY272" fmla="*/ 448893 h 544146"/>
                  <a:gd name="connsiteX273" fmla="*/ 4378567 w 12203155"/>
                  <a:gd name="connsiteY273" fmla="*/ 436742 h 544146"/>
                  <a:gd name="connsiteX274" fmla="*/ 2841505 w 12203155"/>
                  <a:gd name="connsiteY274" fmla="*/ 411010 h 544146"/>
                  <a:gd name="connsiteX275" fmla="*/ 1348353 w 12203155"/>
                  <a:gd name="connsiteY275" fmla="*/ 473196 h 544146"/>
                  <a:gd name="connsiteX276" fmla="*/ 658506 w 12203155"/>
                  <a:gd name="connsiteY276" fmla="*/ 540207 h 544146"/>
                  <a:gd name="connsiteX277" fmla="*/ 631033 w 12203155"/>
                  <a:gd name="connsiteY277" fmla="*/ 544146 h 544146"/>
                  <a:gd name="connsiteX278" fmla="*/ 513571 w 12203155"/>
                  <a:gd name="connsiteY278" fmla="*/ 544146 h 544146"/>
                  <a:gd name="connsiteX279" fmla="*/ 629593 w 12203155"/>
                  <a:gd name="connsiteY279" fmla="*/ 527430 h 544146"/>
                  <a:gd name="connsiteX280" fmla="*/ 1327861 w 12203155"/>
                  <a:gd name="connsiteY280" fmla="*/ 459615 h 544146"/>
                  <a:gd name="connsiteX281" fmla="*/ 2835650 w 12203155"/>
                  <a:gd name="connsiteY281" fmla="*/ 396715 h 544146"/>
                  <a:gd name="connsiteX282" fmla="*/ 3216393 w 12203155"/>
                  <a:gd name="connsiteY282" fmla="*/ 395106 h 544146"/>
                  <a:gd name="connsiteX283" fmla="*/ 4384422 w 12203155"/>
                  <a:gd name="connsiteY283" fmla="*/ 422447 h 544146"/>
                  <a:gd name="connsiteX284" fmla="*/ 4647919 w 12203155"/>
                  <a:gd name="connsiteY284" fmla="*/ 435313 h 544146"/>
                  <a:gd name="connsiteX285" fmla="*/ 4767955 w 12203155"/>
                  <a:gd name="connsiteY285" fmla="*/ 441745 h 544146"/>
                  <a:gd name="connsiteX286" fmla="*/ 5069514 w 12203155"/>
                  <a:gd name="connsiteY286" fmla="*/ 460330 h 544146"/>
                  <a:gd name="connsiteX287" fmla="*/ 5148562 w 12203155"/>
                  <a:gd name="connsiteY287" fmla="*/ 465333 h 544146"/>
                  <a:gd name="connsiteX288" fmla="*/ 5218830 w 12203155"/>
                  <a:gd name="connsiteY288" fmla="*/ 469622 h 544146"/>
                  <a:gd name="connsiteX289" fmla="*/ 5341793 w 12203155"/>
                  <a:gd name="connsiteY289" fmla="*/ 477484 h 544146"/>
                  <a:gd name="connsiteX290" fmla="*/ 5947837 w 12203155"/>
                  <a:gd name="connsiteY290" fmla="*/ 521802 h 544146"/>
                  <a:gd name="connsiteX291" fmla="*/ 7271970 w 12203155"/>
                  <a:gd name="connsiteY291" fmla="*/ 544146 h 544146"/>
                  <a:gd name="connsiteX292" fmla="*/ 6980145 w 12203155"/>
                  <a:gd name="connsiteY292" fmla="*/ 544146 h 544146"/>
                  <a:gd name="connsiteX293" fmla="*/ 6931376 w 12203155"/>
                  <a:gd name="connsiteY293" fmla="*/ 541557 h 544146"/>
                  <a:gd name="connsiteX294" fmla="*/ 6000536 w 12203155"/>
                  <a:gd name="connsiteY294" fmla="*/ 480343 h 544146"/>
                  <a:gd name="connsiteX295" fmla="*/ 5394495 w 12203155"/>
                  <a:gd name="connsiteY295" fmla="*/ 436741 h 544146"/>
                  <a:gd name="connsiteX296" fmla="*/ 5271530 w 12203155"/>
                  <a:gd name="connsiteY296" fmla="*/ 428164 h 544146"/>
                  <a:gd name="connsiteX297" fmla="*/ 5201264 w 12203155"/>
                  <a:gd name="connsiteY297" fmla="*/ 423161 h 544146"/>
                  <a:gd name="connsiteX298" fmla="*/ 5122214 w 12203155"/>
                  <a:gd name="connsiteY298" fmla="*/ 418158 h 544146"/>
                  <a:gd name="connsiteX299" fmla="*/ 4814800 w 12203155"/>
                  <a:gd name="connsiteY299" fmla="*/ 399573 h 544146"/>
                  <a:gd name="connsiteX300" fmla="*/ 4691837 w 12203155"/>
                  <a:gd name="connsiteY300" fmla="*/ 393140 h 544146"/>
                  <a:gd name="connsiteX301" fmla="*/ 4422484 w 12203155"/>
                  <a:gd name="connsiteY301" fmla="*/ 380274 h 544146"/>
                  <a:gd name="connsiteX302" fmla="*/ 2835650 w 12203155"/>
                  <a:gd name="connsiteY302" fmla="*/ 353828 h 544146"/>
                  <a:gd name="connsiteX303" fmla="*/ 1283946 w 12203155"/>
                  <a:gd name="connsiteY303" fmla="*/ 418872 h 544146"/>
                  <a:gd name="connsiteX304" fmla="*/ 559694 w 12203155"/>
                  <a:gd name="connsiteY304" fmla="*/ 489278 h 544146"/>
                  <a:gd name="connsiteX305" fmla="*/ 177676 w 12203155"/>
                  <a:gd name="connsiteY305" fmla="*/ 544146 h 544146"/>
                  <a:gd name="connsiteX306" fmla="*/ 62296 w 12203155"/>
                  <a:gd name="connsiteY306" fmla="*/ 544146 h 544146"/>
                  <a:gd name="connsiteX307" fmla="*/ 531880 w 12203155"/>
                  <a:gd name="connsiteY307" fmla="*/ 476501 h 544146"/>
                  <a:gd name="connsiteX308" fmla="*/ 1263450 w 12203155"/>
                  <a:gd name="connsiteY308" fmla="*/ 405291 h 544146"/>
                  <a:gd name="connsiteX309" fmla="*/ 2829794 w 12203155"/>
                  <a:gd name="connsiteY309" fmla="*/ 339532 h 544146"/>
                  <a:gd name="connsiteX310" fmla="*/ 3223254 w 12203155"/>
                  <a:gd name="connsiteY310" fmla="*/ 337934 h 544146"/>
                  <a:gd name="connsiteX311" fmla="*/ 4428340 w 12203155"/>
                  <a:gd name="connsiteY311" fmla="*/ 365979 h 544146"/>
                  <a:gd name="connsiteX312" fmla="*/ 4700618 w 12203155"/>
                  <a:gd name="connsiteY312" fmla="*/ 378844 h 544146"/>
                  <a:gd name="connsiteX313" fmla="*/ 4823583 w 12203155"/>
                  <a:gd name="connsiteY313" fmla="*/ 385277 h 544146"/>
                  <a:gd name="connsiteX314" fmla="*/ 5136850 w 12203155"/>
                  <a:gd name="connsiteY314" fmla="*/ 403862 h 544146"/>
                  <a:gd name="connsiteX315" fmla="*/ 5215901 w 12203155"/>
                  <a:gd name="connsiteY315" fmla="*/ 408865 h 544146"/>
                  <a:gd name="connsiteX316" fmla="*/ 5286167 w 12203155"/>
                  <a:gd name="connsiteY316" fmla="*/ 413868 h 544146"/>
                  <a:gd name="connsiteX317" fmla="*/ 5412059 w 12203155"/>
                  <a:gd name="connsiteY317" fmla="*/ 422446 h 544146"/>
                  <a:gd name="connsiteX318" fmla="*/ 6018103 w 12203155"/>
                  <a:gd name="connsiteY318" fmla="*/ 466048 h 544146"/>
                  <a:gd name="connsiteX319" fmla="*/ 6945465 w 12203155"/>
                  <a:gd name="connsiteY319" fmla="*/ 526849 h 544146"/>
                  <a:gd name="connsiteX320" fmla="*/ 8557040 w 12203155"/>
                  <a:gd name="connsiteY320" fmla="*/ 544146 h 544146"/>
                  <a:gd name="connsiteX321" fmla="*/ 8163662 w 12203155"/>
                  <a:gd name="connsiteY321" fmla="*/ 544146 h 544146"/>
                  <a:gd name="connsiteX322" fmla="*/ 7829643 w 12203155"/>
                  <a:gd name="connsiteY322" fmla="*/ 531361 h 544146"/>
                  <a:gd name="connsiteX323" fmla="*/ 6062020 w 12203155"/>
                  <a:gd name="connsiteY323" fmla="*/ 426020 h 544146"/>
                  <a:gd name="connsiteX324" fmla="*/ 5458902 w 12203155"/>
                  <a:gd name="connsiteY324" fmla="*/ 382419 h 544146"/>
                  <a:gd name="connsiteX325" fmla="*/ 5333011 w 12203155"/>
                  <a:gd name="connsiteY325" fmla="*/ 373841 h 544146"/>
                  <a:gd name="connsiteX326" fmla="*/ 5259819 w 12203155"/>
                  <a:gd name="connsiteY326" fmla="*/ 368838 h 544146"/>
                  <a:gd name="connsiteX327" fmla="*/ 5180768 w 12203155"/>
                  <a:gd name="connsiteY327" fmla="*/ 363835 h 544146"/>
                  <a:gd name="connsiteX328" fmla="*/ 4861645 w 12203155"/>
                  <a:gd name="connsiteY328" fmla="*/ 344535 h 544146"/>
                  <a:gd name="connsiteX329" fmla="*/ 4735751 w 12203155"/>
                  <a:gd name="connsiteY329" fmla="*/ 338103 h 544146"/>
                  <a:gd name="connsiteX330" fmla="*/ 4457616 w 12203155"/>
                  <a:gd name="connsiteY330" fmla="*/ 324521 h 544146"/>
                  <a:gd name="connsiteX331" fmla="*/ 2818080 w 12203155"/>
                  <a:gd name="connsiteY331" fmla="*/ 297360 h 544146"/>
                  <a:gd name="connsiteX332" fmla="*/ 1207821 w 12203155"/>
                  <a:gd name="connsiteY332" fmla="*/ 364549 h 544146"/>
                  <a:gd name="connsiteX333" fmla="*/ 450269 w 12203155"/>
                  <a:gd name="connsiteY333" fmla="*/ 438350 h 544146"/>
                  <a:gd name="connsiteX334" fmla="*/ 0 w 12203155"/>
                  <a:gd name="connsiteY334" fmla="*/ 503021 h 544146"/>
                  <a:gd name="connsiteX335" fmla="*/ 0 w 12203155"/>
                  <a:gd name="connsiteY335" fmla="*/ 486335 h 544146"/>
                  <a:gd name="connsiteX336" fmla="*/ 422822 w 12203155"/>
                  <a:gd name="connsiteY336" fmla="*/ 425305 h 544146"/>
                  <a:gd name="connsiteX337" fmla="*/ 1190257 w 12203155"/>
                  <a:gd name="connsiteY337" fmla="*/ 350968 h 544146"/>
                  <a:gd name="connsiteX338" fmla="*/ 2815153 w 12203155"/>
                  <a:gd name="connsiteY338" fmla="*/ 283064 h 544146"/>
                  <a:gd name="connsiteX339" fmla="*/ 3220552 w 12203155"/>
                  <a:gd name="connsiteY339" fmla="*/ 281478 h 544146"/>
                  <a:gd name="connsiteX340" fmla="*/ 4466398 w 12203155"/>
                  <a:gd name="connsiteY340" fmla="*/ 310226 h 544146"/>
                  <a:gd name="connsiteX341" fmla="*/ 4747461 w 12203155"/>
                  <a:gd name="connsiteY341" fmla="*/ 323807 h 544146"/>
                  <a:gd name="connsiteX342" fmla="*/ 4870427 w 12203155"/>
                  <a:gd name="connsiteY342" fmla="*/ 330239 h 544146"/>
                  <a:gd name="connsiteX343" fmla="*/ 5192479 w 12203155"/>
                  <a:gd name="connsiteY343" fmla="*/ 349539 h 544146"/>
                  <a:gd name="connsiteX344" fmla="*/ 5271529 w 12203155"/>
                  <a:gd name="connsiteY344" fmla="*/ 354542 h 544146"/>
                  <a:gd name="connsiteX345" fmla="*/ 5344721 w 12203155"/>
                  <a:gd name="connsiteY345" fmla="*/ 359546 h 544146"/>
                  <a:gd name="connsiteX346" fmla="*/ 5473542 w 12203155"/>
                  <a:gd name="connsiteY346" fmla="*/ 368123 h 544146"/>
                  <a:gd name="connsiteX347" fmla="*/ 6076656 w 12203155"/>
                  <a:gd name="connsiteY347" fmla="*/ 411724 h 544146"/>
                  <a:gd name="connsiteX348" fmla="*/ 7838060 w 12203155"/>
                  <a:gd name="connsiteY348" fmla="*/ 516708 h 544146"/>
                  <a:gd name="connsiteX349" fmla="*/ 11719966 w 12203155"/>
                  <a:gd name="connsiteY349" fmla="*/ 544146 h 544146"/>
                  <a:gd name="connsiteX350" fmla="*/ 11345677 w 12203155"/>
                  <a:gd name="connsiteY350" fmla="*/ 544146 h 544146"/>
                  <a:gd name="connsiteX351" fmla="*/ 11906525 w 12203155"/>
                  <a:gd name="connsiteY351" fmla="*/ 522605 h 544146"/>
                  <a:gd name="connsiteX352" fmla="*/ 12203155 w 12203155"/>
                  <a:gd name="connsiteY352" fmla="*/ 505032 h 544146"/>
                  <a:gd name="connsiteX353" fmla="*/ 12203155 w 12203155"/>
                  <a:gd name="connsiteY353" fmla="*/ 519544 h 544146"/>
                  <a:gd name="connsiteX354" fmla="*/ 11916770 w 12203155"/>
                  <a:gd name="connsiteY354" fmla="*/ 536543 h 5441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</a:cxnLst>
                <a:rect l="l" t="t" r="r" b="b"/>
                <a:pathLst>
                  <a:path w="12203155" h="544146">
                    <a:moveTo>
                      <a:pt x="10212823" y="299593"/>
                    </a:moveTo>
                    <a:cubicBezTo>
                      <a:pt x="9961037" y="300755"/>
                      <a:pt x="9707055" y="299504"/>
                      <a:pt x="9452342" y="295930"/>
                    </a:cubicBezTo>
                    <a:cubicBezTo>
                      <a:pt x="9405498" y="295216"/>
                      <a:pt x="9355728" y="294500"/>
                      <a:pt x="9308884" y="293786"/>
                    </a:cubicBezTo>
                    <a:cubicBezTo>
                      <a:pt x="9229834" y="292356"/>
                      <a:pt x="9150787" y="290927"/>
                      <a:pt x="9071735" y="289497"/>
                    </a:cubicBezTo>
                    <a:lnTo>
                      <a:pt x="8691129" y="278776"/>
                    </a:lnTo>
                    <a:lnTo>
                      <a:pt x="8310522" y="264480"/>
                    </a:lnTo>
                    <a:cubicBezTo>
                      <a:pt x="8228546" y="261621"/>
                      <a:pt x="8146569" y="257333"/>
                      <a:pt x="8067521" y="253758"/>
                    </a:cubicBezTo>
                    <a:cubicBezTo>
                      <a:pt x="8020677" y="251614"/>
                      <a:pt x="7973831" y="249470"/>
                      <a:pt x="7926990" y="247325"/>
                    </a:cubicBezTo>
                    <a:cubicBezTo>
                      <a:pt x="7464407" y="225167"/>
                      <a:pt x="6960835" y="194431"/>
                      <a:pt x="6386997" y="154404"/>
                    </a:cubicBezTo>
                    <a:lnTo>
                      <a:pt x="5792665" y="110803"/>
                    </a:lnTo>
                    <a:cubicBezTo>
                      <a:pt x="5778025" y="109373"/>
                      <a:pt x="5757531" y="108658"/>
                      <a:pt x="5739965" y="107229"/>
                    </a:cubicBezTo>
                    <a:lnTo>
                      <a:pt x="5491108" y="90789"/>
                    </a:lnTo>
                    <a:cubicBezTo>
                      <a:pt x="5371069" y="82926"/>
                      <a:pt x="5245179" y="74348"/>
                      <a:pt x="5119284" y="67916"/>
                    </a:cubicBezTo>
                    <a:cubicBezTo>
                      <a:pt x="5075366" y="65771"/>
                      <a:pt x="5031452" y="63627"/>
                      <a:pt x="4987534" y="60768"/>
                    </a:cubicBezTo>
                    <a:cubicBezTo>
                      <a:pt x="4882138" y="55050"/>
                      <a:pt x="4770881" y="49331"/>
                      <a:pt x="4659630" y="45043"/>
                    </a:cubicBezTo>
                    <a:cubicBezTo>
                      <a:pt x="4021378" y="17881"/>
                      <a:pt x="3386059" y="7159"/>
                      <a:pt x="2771235" y="14307"/>
                    </a:cubicBezTo>
                    <a:cubicBezTo>
                      <a:pt x="2112493" y="21455"/>
                      <a:pt x="1471316" y="48616"/>
                      <a:pt x="865272" y="94362"/>
                    </a:cubicBezTo>
                    <a:cubicBezTo>
                      <a:pt x="705710" y="106513"/>
                      <a:pt x="548527" y="120139"/>
                      <a:pt x="393997" y="135205"/>
                    </a:cubicBezTo>
                    <a:lnTo>
                      <a:pt x="0" y="178024"/>
                    </a:lnTo>
                    <a:lnTo>
                      <a:pt x="0" y="163761"/>
                    </a:lnTo>
                    <a:lnTo>
                      <a:pt x="367877" y="123892"/>
                    </a:lnTo>
                    <a:cubicBezTo>
                      <a:pt x="524008" y="108747"/>
                      <a:pt x="683022" y="95077"/>
                      <a:pt x="844780" y="82926"/>
                    </a:cubicBezTo>
                    <a:cubicBezTo>
                      <a:pt x="1453750" y="36465"/>
                      <a:pt x="2100779" y="9304"/>
                      <a:pt x="2765379" y="2156"/>
                    </a:cubicBezTo>
                    <a:cubicBezTo>
                      <a:pt x="2920549" y="369"/>
                      <a:pt x="3077000" y="-301"/>
                      <a:pt x="3234412" y="123"/>
                    </a:cubicBezTo>
                    <a:cubicBezTo>
                      <a:pt x="3706648" y="1396"/>
                      <a:pt x="4187531" y="12520"/>
                      <a:pt x="4668412" y="32891"/>
                    </a:cubicBezTo>
                    <a:cubicBezTo>
                      <a:pt x="4779665" y="36465"/>
                      <a:pt x="4890920" y="42898"/>
                      <a:pt x="4999248" y="48616"/>
                    </a:cubicBezTo>
                    <a:cubicBezTo>
                      <a:pt x="5043162" y="50761"/>
                      <a:pt x="5087080" y="53620"/>
                      <a:pt x="5130994" y="55764"/>
                    </a:cubicBezTo>
                    <a:cubicBezTo>
                      <a:pt x="5259815" y="62198"/>
                      <a:pt x="5385707" y="70059"/>
                      <a:pt x="5505746" y="78637"/>
                    </a:cubicBezTo>
                    <a:lnTo>
                      <a:pt x="5754605" y="95077"/>
                    </a:lnTo>
                    <a:cubicBezTo>
                      <a:pt x="5775098" y="96507"/>
                      <a:pt x="5792665" y="97936"/>
                      <a:pt x="5810231" y="98651"/>
                    </a:cubicBezTo>
                    <a:lnTo>
                      <a:pt x="6404565" y="141538"/>
                    </a:lnTo>
                    <a:cubicBezTo>
                      <a:pt x="6975473" y="182280"/>
                      <a:pt x="7476115" y="212301"/>
                      <a:pt x="7938701" y="234459"/>
                    </a:cubicBezTo>
                    <a:cubicBezTo>
                      <a:pt x="7985545" y="236604"/>
                      <a:pt x="8032385" y="238748"/>
                      <a:pt x="8079233" y="240892"/>
                    </a:cubicBezTo>
                    <a:cubicBezTo>
                      <a:pt x="8158280" y="244466"/>
                      <a:pt x="8240257" y="248040"/>
                      <a:pt x="8319308" y="251614"/>
                    </a:cubicBezTo>
                    <a:lnTo>
                      <a:pt x="8699914" y="265195"/>
                    </a:lnTo>
                    <a:lnTo>
                      <a:pt x="9080520" y="275202"/>
                    </a:lnTo>
                    <a:cubicBezTo>
                      <a:pt x="9159568" y="277346"/>
                      <a:pt x="9238618" y="278061"/>
                      <a:pt x="9314740" y="279491"/>
                    </a:cubicBezTo>
                    <a:cubicBezTo>
                      <a:pt x="9361584" y="280205"/>
                      <a:pt x="9411354" y="280920"/>
                      <a:pt x="9458197" y="281634"/>
                    </a:cubicBezTo>
                    <a:cubicBezTo>
                      <a:pt x="9961769" y="288782"/>
                      <a:pt x="10468270" y="285924"/>
                      <a:pt x="10957202" y="274487"/>
                    </a:cubicBezTo>
                    <a:cubicBezTo>
                      <a:pt x="11201669" y="267696"/>
                      <a:pt x="11446135" y="258226"/>
                      <a:pt x="11688406" y="246343"/>
                    </a:cubicBezTo>
                    <a:lnTo>
                      <a:pt x="12203155" y="215790"/>
                    </a:lnTo>
                    <a:lnTo>
                      <a:pt x="12203155" y="230161"/>
                    </a:lnTo>
                    <a:lnTo>
                      <a:pt x="11697189" y="260013"/>
                    </a:lnTo>
                    <a:cubicBezTo>
                      <a:pt x="11453454" y="271985"/>
                      <a:pt x="11207523" y="281634"/>
                      <a:pt x="10960128" y="288782"/>
                    </a:cubicBezTo>
                    <a:cubicBezTo>
                      <a:pt x="10714199" y="294858"/>
                      <a:pt x="10464609" y="298432"/>
                      <a:pt x="10212823" y="299593"/>
                    </a:cubicBezTo>
                    <a:close/>
                    <a:moveTo>
                      <a:pt x="10205505" y="356419"/>
                    </a:moveTo>
                    <a:cubicBezTo>
                      <a:pt x="9947132" y="357759"/>
                      <a:pt x="9686563" y="356687"/>
                      <a:pt x="9425994" y="353113"/>
                    </a:cubicBezTo>
                    <a:cubicBezTo>
                      <a:pt x="9376222" y="352397"/>
                      <a:pt x="9329378" y="351683"/>
                      <a:pt x="9282533" y="350968"/>
                    </a:cubicBezTo>
                    <a:cubicBezTo>
                      <a:pt x="9203483" y="349538"/>
                      <a:pt x="9118579" y="348109"/>
                      <a:pt x="9036603" y="346680"/>
                    </a:cubicBezTo>
                    <a:lnTo>
                      <a:pt x="8647211" y="335958"/>
                    </a:lnTo>
                    <a:lnTo>
                      <a:pt x="8257824" y="321662"/>
                    </a:lnTo>
                    <a:cubicBezTo>
                      <a:pt x="8175847" y="318803"/>
                      <a:pt x="8090941" y="314515"/>
                      <a:pt x="8008967" y="310941"/>
                    </a:cubicBezTo>
                    <a:cubicBezTo>
                      <a:pt x="7962123" y="308796"/>
                      <a:pt x="7915276" y="306652"/>
                      <a:pt x="7868436" y="304508"/>
                    </a:cubicBezTo>
                    <a:cubicBezTo>
                      <a:pt x="7397067" y="282350"/>
                      <a:pt x="6887641" y="250899"/>
                      <a:pt x="6310876" y="210157"/>
                    </a:cubicBezTo>
                    <a:lnTo>
                      <a:pt x="5713617" y="166555"/>
                    </a:lnTo>
                    <a:cubicBezTo>
                      <a:pt x="5666774" y="162981"/>
                      <a:pt x="5617000" y="160122"/>
                      <a:pt x="5567231" y="156548"/>
                    </a:cubicBezTo>
                    <a:lnTo>
                      <a:pt x="5417913" y="146541"/>
                    </a:lnTo>
                    <a:cubicBezTo>
                      <a:pt x="5300804" y="138679"/>
                      <a:pt x="5177838" y="130816"/>
                      <a:pt x="5054874" y="124383"/>
                    </a:cubicBezTo>
                    <a:cubicBezTo>
                      <a:pt x="5010959" y="122238"/>
                      <a:pt x="4967041" y="120095"/>
                      <a:pt x="4923127" y="117235"/>
                    </a:cubicBezTo>
                    <a:cubicBezTo>
                      <a:pt x="4820655" y="111517"/>
                      <a:pt x="4712326" y="105799"/>
                      <a:pt x="4606928" y="102224"/>
                    </a:cubicBezTo>
                    <a:cubicBezTo>
                      <a:pt x="3986248" y="75778"/>
                      <a:pt x="3368495" y="65771"/>
                      <a:pt x="2768309" y="72204"/>
                    </a:cubicBezTo>
                    <a:cubicBezTo>
                      <a:pt x="2130057" y="79351"/>
                      <a:pt x="1509379" y="105084"/>
                      <a:pt x="923830" y="149400"/>
                    </a:cubicBezTo>
                    <a:cubicBezTo>
                      <a:pt x="616416" y="172988"/>
                      <a:pt x="317785" y="202115"/>
                      <a:pt x="30501" y="236603"/>
                    </a:cubicBezTo>
                    <a:lnTo>
                      <a:pt x="0" y="240630"/>
                    </a:lnTo>
                    <a:lnTo>
                      <a:pt x="0" y="225699"/>
                    </a:lnTo>
                    <a:lnTo>
                      <a:pt x="11471" y="224184"/>
                    </a:lnTo>
                    <a:cubicBezTo>
                      <a:pt x="300952" y="189428"/>
                      <a:pt x="601778" y="160121"/>
                      <a:pt x="912120" y="136534"/>
                    </a:cubicBezTo>
                    <a:cubicBezTo>
                      <a:pt x="1503524" y="91503"/>
                      <a:pt x="2127131" y="65771"/>
                      <a:pt x="2771235" y="58623"/>
                    </a:cubicBezTo>
                    <a:cubicBezTo>
                      <a:pt x="2922013" y="57015"/>
                      <a:pt x="3074073" y="56434"/>
                      <a:pt x="3227093" y="56881"/>
                    </a:cubicBezTo>
                    <a:cubicBezTo>
                      <a:pt x="3686155" y="58221"/>
                      <a:pt x="4153863" y="68809"/>
                      <a:pt x="4621568" y="88644"/>
                    </a:cubicBezTo>
                    <a:cubicBezTo>
                      <a:pt x="4729895" y="92218"/>
                      <a:pt x="4838221" y="97936"/>
                      <a:pt x="4940693" y="103654"/>
                    </a:cubicBezTo>
                    <a:cubicBezTo>
                      <a:pt x="4984608" y="105799"/>
                      <a:pt x="5028526" y="108658"/>
                      <a:pt x="5072440" y="110802"/>
                    </a:cubicBezTo>
                    <a:cubicBezTo>
                      <a:pt x="5195405" y="116520"/>
                      <a:pt x="5318371" y="125098"/>
                      <a:pt x="5438409" y="132960"/>
                    </a:cubicBezTo>
                    <a:lnTo>
                      <a:pt x="5587722" y="142967"/>
                    </a:lnTo>
                    <a:cubicBezTo>
                      <a:pt x="5637496" y="146541"/>
                      <a:pt x="5687266" y="149400"/>
                      <a:pt x="5734110" y="152974"/>
                    </a:cubicBezTo>
                    <a:lnTo>
                      <a:pt x="6331369" y="196576"/>
                    </a:lnTo>
                    <a:cubicBezTo>
                      <a:pt x="6908136" y="237318"/>
                      <a:pt x="7417561" y="268054"/>
                      <a:pt x="7883072" y="290927"/>
                    </a:cubicBezTo>
                    <a:cubicBezTo>
                      <a:pt x="7929916" y="293071"/>
                      <a:pt x="7976760" y="295215"/>
                      <a:pt x="8023605" y="297360"/>
                    </a:cubicBezTo>
                    <a:cubicBezTo>
                      <a:pt x="8105581" y="300933"/>
                      <a:pt x="8187558" y="305222"/>
                      <a:pt x="8269534" y="308081"/>
                    </a:cubicBezTo>
                    <a:lnTo>
                      <a:pt x="8658925" y="322377"/>
                    </a:lnTo>
                    <a:lnTo>
                      <a:pt x="9045387" y="333099"/>
                    </a:lnTo>
                    <a:cubicBezTo>
                      <a:pt x="9124435" y="335243"/>
                      <a:pt x="9209341" y="336672"/>
                      <a:pt x="9288388" y="337388"/>
                    </a:cubicBezTo>
                    <a:cubicBezTo>
                      <a:pt x="9335232" y="338102"/>
                      <a:pt x="9385005" y="338817"/>
                      <a:pt x="9431850" y="339532"/>
                    </a:cubicBezTo>
                    <a:cubicBezTo>
                      <a:pt x="9950058" y="346680"/>
                      <a:pt x="10465341" y="343820"/>
                      <a:pt x="10968912" y="331669"/>
                    </a:cubicBezTo>
                    <a:cubicBezTo>
                      <a:pt x="11220698" y="324522"/>
                      <a:pt x="11471752" y="314872"/>
                      <a:pt x="11720611" y="302721"/>
                    </a:cubicBezTo>
                    <a:lnTo>
                      <a:pt x="12203155" y="273998"/>
                    </a:lnTo>
                    <a:lnTo>
                      <a:pt x="12203155" y="288323"/>
                    </a:lnTo>
                    <a:lnTo>
                      <a:pt x="11729393" y="316301"/>
                    </a:lnTo>
                    <a:cubicBezTo>
                      <a:pt x="11478340" y="328452"/>
                      <a:pt x="11225091" y="338102"/>
                      <a:pt x="10971842" y="345250"/>
                    </a:cubicBezTo>
                    <a:cubicBezTo>
                      <a:pt x="10720056" y="351325"/>
                      <a:pt x="10463878" y="355078"/>
                      <a:pt x="10205505" y="356419"/>
                    </a:cubicBezTo>
                    <a:close/>
                    <a:moveTo>
                      <a:pt x="10008614" y="413869"/>
                    </a:moveTo>
                    <a:cubicBezTo>
                      <a:pt x="9815383" y="413869"/>
                      <a:pt x="9619225" y="412439"/>
                      <a:pt x="9423066" y="409580"/>
                    </a:cubicBezTo>
                    <a:cubicBezTo>
                      <a:pt x="9373296" y="408866"/>
                      <a:pt x="9326451" y="408150"/>
                      <a:pt x="9276679" y="407436"/>
                    </a:cubicBezTo>
                    <a:cubicBezTo>
                      <a:pt x="9194701" y="406006"/>
                      <a:pt x="9109797" y="404577"/>
                      <a:pt x="9024892" y="402432"/>
                    </a:cubicBezTo>
                    <a:lnTo>
                      <a:pt x="8626719" y="391711"/>
                    </a:lnTo>
                    <a:lnTo>
                      <a:pt x="8228547" y="377415"/>
                    </a:lnTo>
                    <a:cubicBezTo>
                      <a:pt x="8143643" y="373841"/>
                      <a:pt x="8058737" y="370268"/>
                      <a:pt x="7976760" y="366693"/>
                    </a:cubicBezTo>
                    <a:cubicBezTo>
                      <a:pt x="7929916" y="364549"/>
                      <a:pt x="7880146" y="362404"/>
                      <a:pt x="7833303" y="360261"/>
                    </a:cubicBezTo>
                    <a:cubicBezTo>
                      <a:pt x="7356080" y="337388"/>
                      <a:pt x="6840796" y="305937"/>
                      <a:pt x="6255248" y="264480"/>
                    </a:cubicBezTo>
                    <a:lnTo>
                      <a:pt x="5655062" y="220878"/>
                    </a:lnTo>
                    <a:cubicBezTo>
                      <a:pt x="5608219" y="217304"/>
                      <a:pt x="5561372" y="214445"/>
                      <a:pt x="5514528" y="211586"/>
                    </a:cubicBezTo>
                    <a:cubicBezTo>
                      <a:pt x="5491109" y="210157"/>
                      <a:pt x="5467687" y="208727"/>
                      <a:pt x="5444263" y="206582"/>
                    </a:cubicBezTo>
                    <a:cubicBezTo>
                      <a:pt x="5417913" y="205153"/>
                      <a:pt x="5391565" y="203009"/>
                      <a:pt x="5365215" y="201579"/>
                    </a:cubicBezTo>
                    <a:cubicBezTo>
                      <a:pt x="5251032" y="193716"/>
                      <a:pt x="5133922" y="185854"/>
                      <a:pt x="5013886" y="180136"/>
                    </a:cubicBezTo>
                    <a:cubicBezTo>
                      <a:pt x="4969971" y="177991"/>
                      <a:pt x="4926053" y="175847"/>
                      <a:pt x="4885065" y="172988"/>
                    </a:cubicBezTo>
                    <a:cubicBezTo>
                      <a:pt x="4785521" y="167270"/>
                      <a:pt x="4680124" y="162266"/>
                      <a:pt x="4577650" y="158692"/>
                    </a:cubicBezTo>
                    <a:cubicBezTo>
                      <a:pt x="3974539" y="132960"/>
                      <a:pt x="3371423" y="122954"/>
                      <a:pt x="2788801" y="129386"/>
                    </a:cubicBezTo>
                    <a:cubicBezTo>
                      <a:pt x="2171049" y="136534"/>
                      <a:pt x="1567934" y="161552"/>
                      <a:pt x="1002878" y="204438"/>
                    </a:cubicBezTo>
                    <a:cubicBezTo>
                      <a:pt x="707176" y="226953"/>
                      <a:pt x="420257" y="254830"/>
                      <a:pt x="143952" y="287889"/>
                    </a:cubicBezTo>
                    <a:lnTo>
                      <a:pt x="0" y="306828"/>
                    </a:lnTo>
                    <a:lnTo>
                      <a:pt x="0" y="290536"/>
                    </a:lnTo>
                    <a:lnTo>
                      <a:pt x="115041" y="275380"/>
                    </a:lnTo>
                    <a:cubicBezTo>
                      <a:pt x="393909" y="241964"/>
                      <a:pt x="683756" y="213730"/>
                      <a:pt x="982386" y="190857"/>
                    </a:cubicBezTo>
                    <a:cubicBezTo>
                      <a:pt x="1553294" y="147256"/>
                      <a:pt x="2159336" y="122238"/>
                      <a:pt x="2782946" y="115091"/>
                    </a:cubicBezTo>
                    <a:cubicBezTo>
                      <a:pt x="2930065" y="113482"/>
                      <a:pt x="3078283" y="112902"/>
                      <a:pt x="3227323" y="113337"/>
                    </a:cubicBezTo>
                    <a:cubicBezTo>
                      <a:pt x="3674444" y="114644"/>
                      <a:pt x="4128975" y="125097"/>
                      <a:pt x="4583508" y="144397"/>
                    </a:cubicBezTo>
                    <a:cubicBezTo>
                      <a:pt x="4688908" y="147970"/>
                      <a:pt x="4791377" y="153689"/>
                      <a:pt x="4893849" y="159407"/>
                    </a:cubicBezTo>
                    <a:cubicBezTo>
                      <a:pt x="4937764" y="161552"/>
                      <a:pt x="4978753" y="164411"/>
                      <a:pt x="5022670" y="166555"/>
                    </a:cubicBezTo>
                    <a:cubicBezTo>
                      <a:pt x="5142706" y="172273"/>
                      <a:pt x="5262745" y="180136"/>
                      <a:pt x="5376925" y="187998"/>
                    </a:cubicBezTo>
                    <a:cubicBezTo>
                      <a:pt x="5403277" y="189428"/>
                      <a:pt x="5429625" y="191572"/>
                      <a:pt x="5455973" y="193002"/>
                    </a:cubicBezTo>
                    <a:cubicBezTo>
                      <a:pt x="5479398" y="194432"/>
                      <a:pt x="5502817" y="195861"/>
                      <a:pt x="5526242" y="198005"/>
                    </a:cubicBezTo>
                    <a:cubicBezTo>
                      <a:pt x="5576012" y="200864"/>
                      <a:pt x="5622856" y="204438"/>
                      <a:pt x="5669700" y="208012"/>
                    </a:cubicBezTo>
                    <a:lnTo>
                      <a:pt x="6266960" y="251614"/>
                    </a:lnTo>
                    <a:cubicBezTo>
                      <a:pt x="6849582" y="293071"/>
                      <a:pt x="7364864" y="324521"/>
                      <a:pt x="7839158" y="346679"/>
                    </a:cubicBezTo>
                    <a:cubicBezTo>
                      <a:pt x="7886000" y="348824"/>
                      <a:pt x="7935772" y="350968"/>
                      <a:pt x="7982616" y="353113"/>
                    </a:cubicBezTo>
                    <a:cubicBezTo>
                      <a:pt x="8064593" y="356686"/>
                      <a:pt x="8149495" y="360975"/>
                      <a:pt x="8234402" y="363834"/>
                    </a:cubicBezTo>
                    <a:lnTo>
                      <a:pt x="8629649" y="378129"/>
                    </a:lnTo>
                    <a:lnTo>
                      <a:pt x="9024892" y="388852"/>
                    </a:lnTo>
                    <a:cubicBezTo>
                      <a:pt x="9106869" y="390996"/>
                      <a:pt x="9191775" y="392425"/>
                      <a:pt x="9273752" y="393855"/>
                    </a:cubicBezTo>
                    <a:cubicBezTo>
                      <a:pt x="9323522" y="394570"/>
                      <a:pt x="9370366" y="395284"/>
                      <a:pt x="9420140" y="396000"/>
                    </a:cubicBezTo>
                    <a:cubicBezTo>
                      <a:pt x="9950058" y="403147"/>
                      <a:pt x="10479982" y="400288"/>
                      <a:pt x="10995264" y="388137"/>
                    </a:cubicBezTo>
                    <a:cubicBezTo>
                      <a:pt x="11254369" y="380989"/>
                      <a:pt x="11512742" y="370982"/>
                      <a:pt x="11768919" y="358384"/>
                    </a:cubicBezTo>
                    <a:lnTo>
                      <a:pt x="12203155" y="332518"/>
                    </a:lnTo>
                    <a:lnTo>
                      <a:pt x="12203155" y="346854"/>
                    </a:lnTo>
                    <a:lnTo>
                      <a:pt x="11779167" y="371965"/>
                    </a:lnTo>
                    <a:cubicBezTo>
                      <a:pt x="11521526" y="384563"/>
                      <a:pt x="11261689" y="394570"/>
                      <a:pt x="11001120" y="401718"/>
                    </a:cubicBezTo>
                    <a:cubicBezTo>
                      <a:pt x="10679069" y="409580"/>
                      <a:pt x="10345303" y="413869"/>
                      <a:pt x="10008614" y="413869"/>
                    </a:cubicBezTo>
                    <a:close/>
                    <a:moveTo>
                      <a:pt x="10008613" y="470336"/>
                    </a:moveTo>
                    <a:cubicBezTo>
                      <a:pt x="9809530" y="470336"/>
                      <a:pt x="9610443" y="468907"/>
                      <a:pt x="9408428" y="466048"/>
                    </a:cubicBezTo>
                    <a:cubicBezTo>
                      <a:pt x="9358658" y="465333"/>
                      <a:pt x="9311814" y="464618"/>
                      <a:pt x="9262041" y="463903"/>
                    </a:cubicBezTo>
                    <a:cubicBezTo>
                      <a:pt x="9177137" y="462473"/>
                      <a:pt x="9089305" y="461044"/>
                      <a:pt x="9001473" y="458900"/>
                    </a:cubicBezTo>
                    <a:lnTo>
                      <a:pt x="8597445" y="448178"/>
                    </a:lnTo>
                    <a:lnTo>
                      <a:pt x="8193413" y="433168"/>
                    </a:lnTo>
                    <a:cubicBezTo>
                      <a:pt x="8105581" y="429594"/>
                      <a:pt x="8020677" y="426020"/>
                      <a:pt x="7935775" y="421731"/>
                    </a:cubicBezTo>
                    <a:cubicBezTo>
                      <a:pt x="7888931" y="419587"/>
                      <a:pt x="7839158" y="417443"/>
                      <a:pt x="7792314" y="415298"/>
                    </a:cubicBezTo>
                    <a:cubicBezTo>
                      <a:pt x="7309238" y="392425"/>
                      <a:pt x="6785171" y="360260"/>
                      <a:pt x="6193766" y="318803"/>
                    </a:cubicBezTo>
                    <a:lnTo>
                      <a:pt x="5593580" y="275201"/>
                    </a:lnTo>
                    <a:cubicBezTo>
                      <a:pt x="5549664" y="272342"/>
                      <a:pt x="5502820" y="268768"/>
                      <a:pt x="5455976" y="265909"/>
                    </a:cubicBezTo>
                    <a:cubicBezTo>
                      <a:pt x="5432555" y="264480"/>
                      <a:pt x="5409132" y="263050"/>
                      <a:pt x="5385709" y="260905"/>
                    </a:cubicBezTo>
                    <a:cubicBezTo>
                      <a:pt x="5359361" y="259476"/>
                      <a:pt x="5333011" y="257332"/>
                      <a:pt x="5306663" y="255902"/>
                    </a:cubicBezTo>
                    <a:cubicBezTo>
                      <a:pt x="5195405" y="248754"/>
                      <a:pt x="5081224" y="240891"/>
                      <a:pt x="4967044" y="235173"/>
                    </a:cubicBezTo>
                    <a:cubicBezTo>
                      <a:pt x="4923126" y="233029"/>
                      <a:pt x="4882138" y="230885"/>
                      <a:pt x="4838223" y="228026"/>
                    </a:cubicBezTo>
                    <a:cubicBezTo>
                      <a:pt x="4741607" y="223022"/>
                      <a:pt x="4642063" y="217304"/>
                      <a:pt x="4539594" y="213730"/>
                    </a:cubicBezTo>
                    <a:cubicBezTo>
                      <a:pt x="3951116" y="188713"/>
                      <a:pt x="3365567" y="178706"/>
                      <a:pt x="2800515" y="185139"/>
                    </a:cubicBezTo>
                    <a:cubicBezTo>
                      <a:pt x="2200327" y="191572"/>
                      <a:pt x="1620634" y="215875"/>
                      <a:pt x="1073147" y="257332"/>
                    </a:cubicBezTo>
                    <a:cubicBezTo>
                      <a:pt x="789155" y="279132"/>
                      <a:pt x="513214" y="305937"/>
                      <a:pt x="247887" y="337655"/>
                    </a:cubicBezTo>
                    <a:lnTo>
                      <a:pt x="0" y="373397"/>
                    </a:lnTo>
                    <a:lnTo>
                      <a:pt x="0" y="354084"/>
                    </a:lnTo>
                    <a:lnTo>
                      <a:pt x="221538" y="324878"/>
                    </a:lnTo>
                    <a:cubicBezTo>
                      <a:pt x="489792" y="292713"/>
                      <a:pt x="768660" y="265552"/>
                      <a:pt x="1055581" y="243751"/>
                    </a:cubicBezTo>
                    <a:cubicBezTo>
                      <a:pt x="1608923" y="202293"/>
                      <a:pt x="2194471" y="177277"/>
                      <a:pt x="2797587" y="170843"/>
                    </a:cubicBezTo>
                    <a:cubicBezTo>
                      <a:pt x="2940313" y="169235"/>
                      <a:pt x="3084140" y="168654"/>
                      <a:pt x="3228834" y="169079"/>
                    </a:cubicBezTo>
                    <a:cubicBezTo>
                      <a:pt x="3662917" y="170352"/>
                      <a:pt x="4104823" y="180672"/>
                      <a:pt x="4548376" y="199434"/>
                    </a:cubicBezTo>
                    <a:cubicBezTo>
                      <a:pt x="4650845" y="203009"/>
                      <a:pt x="4750391" y="208727"/>
                      <a:pt x="4849935" y="213730"/>
                    </a:cubicBezTo>
                    <a:cubicBezTo>
                      <a:pt x="4890923" y="215875"/>
                      <a:pt x="4934838" y="218018"/>
                      <a:pt x="4975826" y="220163"/>
                    </a:cubicBezTo>
                    <a:cubicBezTo>
                      <a:pt x="5092936" y="225882"/>
                      <a:pt x="5207116" y="233744"/>
                      <a:pt x="5321299" y="240891"/>
                    </a:cubicBezTo>
                    <a:cubicBezTo>
                      <a:pt x="5347651" y="242321"/>
                      <a:pt x="5373999" y="244466"/>
                      <a:pt x="5400347" y="245895"/>
                    </a:cubicBezTo>
                    <a:cubicBezTo>
                      <a:pt x="5423772" y="247325"/>
                      <a:pt x="5447194" y="248754"/>
                      <a:pt x="5470613" y="250898"/>
                    </a:cubicBezTo>
                    <a:cubicBezTo>
                      <a:pt x="5517456" y="253758"/>
                      <a:pt x="5564304" y="257332"/>
                      <a:pt x="5608218" y="260191"/>
                    </a:cubicBezTo>
                    <a:lnTo>
                      <a:pt x="6208406" y="303792"/>
                    </a:lnTo>
                    <a:cubicBezTo>
                      <a:pt x="6799811" y="345965"/>
                      <a:pt x="7320949" y="377415"/>
                      <a:pt x="7801098" y="400288"/>
                    </a:cubicBezTo>
                    <a:cubicBezTo>
                      <a:pt x="7847942" y="402432"/>
                      <a:pt x="7897713" y="404577"/>
                      <a:pt x="7944557" y="406721"/>
                    </a:cubicBezTo>
                    <a:cubicBezTo>
                      <a:pt x="8029463" y="410295"/>
                      <a:pt x="8114365" y="414584"/>
                      <a:pt x="8202198" y="418157"/>
                    </a:cubicBezTo>
                    <a:lnTo>
                      <a:pt x="8606227" y="433168"/>
                    </a:lnTo>
                    <a:lnTo>
                      <a:pt x="9010255" y="443889"/>
                    </a:lnTo>
                    <a:cubicBezTo>
                      <a:pt x="9095160" y="446034"/>
                      <a:pt x="9182993" y="447463"/>
                      <a:pt x="9267896" y="448893"/>
                    </a:cubicBezTo>
                    <a:cubicBezTo>
                      <a:pt x="9317668" y="449607"/>
                      <a:pt x="9364510" y="450323"/>
                      <a:pt x="9414283" y="451037"/>
                    </a:cubicBezTo>
                    <a:cubicBezTo>
                      <a:pt x="9955917" y="458185"/>
                      <a:pt x="10500477" y="456041"/>
                      <a:pt x="11027470" y="443175"/>
                    </a:cubicBezTo>
                    <a:cubicBezTo>
                      <a:pt x="11292430" y="435669"/>
                      <a:pt x="11557390" y="425484"/>
                      <a:pt x="11820521" y="412707"/>
                    </a:cubicBezTo>
                    <a:lnTo>
                      <a:pt x="12203155" y="390194"/>
                    </a:lnTo>
                    <a:lnTo>
                      <a:pt x="12203155" y="404899"/>
                    </a:lnTo>
                    <a:lnTo>
                      <a:pt x="11832964" y="426913"/>
                    </a:lnTo>
                    <a:cubicBezTo>
                      <a:pt x="11568369" y="439779"/>
                      <a:pt x="11301212" y="449965"/>
                      <a:pt x="11033323" y="457471"/>
                    </a:cubicBezTo>
                    <a:cubicBezTo>
                      <a:pt x="10696635" y="466048"/>
                      <a:pt x="10354090" y="470336"/>
                      <a:pt x="10008613" y="470336"/>
                    </a:cubicBezTo>
                    <a:close/>
                    <a:moveTo>
                      <a:pt x="10008613" y="526089"/>
                    </a:moveTo>
                    <a:cubicBezTo>
                      <a:pt x="9803670" y="526089"/>
                      <a:pt x="9601658" y="524660"/>
                      <a:pt x="9396716" y="521801"/>
                    </a:cubicBezTo>
                    <a:cubicBezTo>
                      <a:pt x="9346946" y="521086"/>
                      <a:pt x="9297172" y="520371"/>
                      <a:pt x="9247399" y="518941"/>
                    </a:cubicBezTo>
                    <a:cubicBezTo>
                      <a:pt x="9159568" y="517512"/>
                      <a:pt x="9068808" y="516082"/>
                      <a:pt x="8980977" y="513938"/>
                    </a:cubicBezTo>
                    <a:lnTo>
                      <a:pt x="8568167" y="502501"/>
                    </a:lnTo>
                    <a:lnTo>
                      <a:pt x="8155354" y="487491"/>
                    </a:lnTo>
                    <a:cubicBezTo>
                      <a:pt x="8067521" y="483917"/>
                      <a:pt x="7976763" y="479628"/>
                      <a:pt x="7891857" y="476055"/>
                    </a:cubicBezTo>
                    <a:cubicBezTo>
                      <a:pt x="7842083" y="473910"/>
                      <a:pt x="7795242" y="471766"/>
                      <a:pt x="7745470" y="469621"/>
                    </a:cubicBezTo>
                    <a:cubicBezTo>
                      <a:pt x="7253609" y="446034"/>
                      <a:pt x="6723689" y="413868"/>
                      <a:pt x="6126430" y="371697"/>
                    </a:cubicBezTo>
                    <a:lnTo>
                      <a:pt x="5523314" y="328095"/>
                    </a:lnTo>
                    <a:cubicBezTo>
                      <a:pt x="5479398" y="325235"/>
                      <a:pt x="5435482" y="322377"/>
                      <a:pt x="5391565" y="319517"/>
                    </a:cubicBezTo>
                    <a:cubicBezTo>
                      <a:pt x="5368143" y="318088"/>
                      <a:pt x="5344721" y="316658"/>
                      <a:pt x="5318373" y="314514"/>
                    </a:cubicBezTo>
                    <a:cubicBezTo>
                      <a:pt x="5292023" y="313085"/>
                      <a:pt x="5265671" y="310940"/>
                      <a:pt x="5239323" y="309510"/>
                    </a:cubicBezTo>
                    <a:cubicBezTo>
                      <a:pt x="5130997" y="302363"/>
                      <a:pt x="5019740" y="295215"/>
                      <a:pt x="4911415" y="289497"/>
                    </a:cubicBezTo>
                    <a:cubicBezTo>
                      <a:pt x="4870427" y="287353"/>
                      <a:pt x="4826509" y="285208"/>
                      <a:pt x="4785521" y="283064"/>
                    </a:cubicBezTo>
                    <a:cubicBezTo>
                      <a:pt x="4691835" y="278060"/>
                      <a:pt x="4595219" y="272342"/>
                      <a:pt x="4495676" y="269483"/>
                    </a:cubicBezTo>
                    <a:cubicBezTo>
                      <a:pt x="3924768" y="245180"/>
                      <a:pt x="3356787" y="235888"/>
                      <a:pt x="2806371" y="241607"/>
                    </a:cubicBezTo>
                    <a:cubicBezTo>
                      <a:pt x="2226677" y="248039"/>
                      <a:pt x="1664551" y="271627"/>
                      <a:pt x="1137557" y="311655"/>
                    </a:cubicBezTo>
                    <a:cubicBezTo>
                      <a:pt x="865276" y="332383"/>
                      <a:pt x="601047" y="358115"/>
                      <a:pt x="346699" y="388583"/>
                    </a:cubicBezTo>
                    <a:lnTo>
                      <a:pt x="0" y="438505"/>
                    </a:lnTo>
                    <a:lnTo>
                      <a:pt x="0" y="421787"/>
                    </a:lnTo>
                    <a:lnTo>
                      <a:pt x="318153" y="375807"/>
                    </a:lnTo>
                    <a:cubicBezTo>
                      <a:pt x="575428" y="345071"/>
                      <a:pt x="843317" y="319160"/>
                      <a:pt x="1119988" y="298074"/>
                    </a:cubicBezTo>
                    <a:cubicBezTo>
                      <a:pt x="1652837" y="258046"/>
                      <a:pt x="2220823" y="233744"/>
                      <a:pt x="2803441" y="227311"/>
                    </a:cubicBezTo>
                    <a:cubicBezTo>
                      <a:pt x="2941776" y="225703"/>
                      <a:pt x="3081394" y="225122"/>
                      <a:pt x="3221973" y="225535"/>
                    </a:cubicBezTo>
                    <a:cubicBezTo>
                      <a:pt x="3643705" y="226775"/>
                      <a:pt x="4074082" y="236960"/>
                      <a:pt x="4504457" y="255187"/>
                    </a:cubicBezTo>
                    <a:cubicBezTo>
                      <a:pt x="4604003" y="258761"/>
                      <a:pt x="4700617" y="263765"/>
                      <a:pt x="4797231" y="268768"/>
                    </a:cubicBezTo>
                    <a:cubicBezTo>
                      <a:pt x="4838223" y="270912"/>
                      <a:pt x="4879212" y="273057"/>
                      <a:pt x="4923126" y="275201"/>
                    </a:cubicBezTo>
                    <a:cubicBezTo>
                      <a:pt x="5034380" y="280919"/>
                      <a:pt x="5148561" y="288067"/>
                      <a:pt x="5256889" y="295215"/>
                    </a:cubicBezTo>
                    <a:cubicBezTo>
                      <a:pt x="5283237" y="297359"/>
                      <a:pt x="5309588" y="298789"/>
                      <a:pt x="5335939" y="300219"/>
                    </a:cubicBezTo>
                    <a:cubicBezTo>
                      <a:pt x="5359361" y="301648"/>
                      <a:pt x="5382780" y="303078"/>
                      <a:pt x="5406205" y="305222"/>
                    </a:cubicBezTo>
                    <a:cubicBezTo>
                      <a:pt x="5450120" y="308081"/>
                      <a:pt x="5494038" y="310940"/>
                      <a:pt x="5540881" y="314514"/>
                    </a:cubicBezTo>
                    <a:lnTo>
                      <a:pt x="6143993" y="358115"/>
                    </a:lnTo>
                    <a:cubicBezTo>
                      <a:pt x="6741255" y="400288"/>
                      <a:pt x="7268248" y="432453"/>
                      <a:pt x="7757180" y="456041"/>
                    </a:cubicBezTo>
                    <a:cubicBezTo>
                      <a:pt x="7804024" y="458185"/>
                      <a:pt x="7853797" y="460329"/>
                      <a:pt x="7903567" y="462473"/>
                    </a:cubicBezTo>
                    <a:cubicBezTo>
                      <a:pt x="7988471" y="466762"/>
                      <a:pt x="8079232" y="470336"/>
                      <a:pt x="8167064" y="473910"/>
                    </a:cubicBezTo>
                    <a:lnTo>
                      <a:pt x="8576948" y="488921"/>
                    </a:lnTo>
                    <a:lnTo>
                      <a:pt x="8989761" y="500357"/>
                    </a:lnTo>
                    <a:cubicBezTo>
                      <a:pt x="9077593" y="502501"/>
                      <a:pt x="9168352" y="503931"/>
                      <a:pt x="9253258" y="505360"/>
                    </a:cubicBezTo>
                    <a:cubicBezTo>
                      <a:pt x="9303028" y="506075"/>
                      <a:pt x="9352801" y="506790"/>
                      <a:pt x="9399645" y="508220"/>
                    </a:cubicBezTo>
                    <a:cubicBezTo>
                      <a:pt x="9955917" y="516082"/>
                      <a:pt x="10509257" y="513223"/>
                      <a:pt x="11050891" y="499642"/>
                    </a:cubicBezTo>
                    <a:cubicBezTo>
                      <a:pt x="11323171" y="491780"/>
                      <a:pt x="11595450" y="481237"/>
                      <a:pt x="11865534" y="468102"/>
                    </a:cubicBezTo>
                    <a:lnTo>
                      <a:pt x="12203155" y="448267"/>
                    </a:lnTo>
                    <a:lnTo>
                      <a:pt x="12203155" y="462927"/>
                    </a:lnTo>
                    <a:lnTo>
                      <a:pt x="11875782" y="482309"/>
                    </a:lnTo>
                    <a:cubicBezTo>
                      <a:pt x="11604234" y="495532"/>
                      <a:pt x="11330490" y="506075"/>
                      <a:pt x="11056747" y="513938"/>
                    </a:cubicBezTo>
                    <a:cubicBezTo>
                      <a:pt x="10711270" y="522515"/>
                      <a:pt x="10362871" y="526089"/>
                      <a:pt x="10008613" y="526089"/>
                    </a:cubicBezTo>
                    <a:close/>
                    <a:moveTo>
                      <a:pt x="4524572" y="544146"/>
                    </a:moveTo>
                    <a:lnTo>
                      <a:pt x="4183090" y="544146"/>
                    </a:lnTo>
                    <a:lnTo>
                      <a:pt x="3569044" y="525822"/>
                    </a:lnTo>
                    <a:cubicBezTo>
                      <a:pt x="3328969" y="521801"/>
                      <a:pt x="3091822" y="521086"/>
                      <a:pt x="2859068" y="523946"/>
                    </a:cubicBezTo>
                    <a:cubicBezTo>
                      <a:pt x="2618993" y="526447"/>
                      <a:pt x="2383310" y="532523"/>
                      <a:pt x="2153483" y="542083"/>
                    </a:cubicBezTo>
                    <a:lnTo>
                      <a:pt x="2118060" y="544146"/>
                    </a:lnTo>
                    <a:lnTo>
                      <a:pt x="1870748" y="544146"/>
                    </a:lnTo>
                    <a:lnTo>
                      <a:pt x="2143235" y="528413"/>
                    </a:lnTo>
                    <a:cubicBezTo>
                      <a:pt x="2375258" y="518763"/>
                      <a:pt x="2613137" y="512509"/>
                      <a:pt x="2856139" y="509650"/>
                    </a:cubicBezTo>
                    <a:cubicBezTo>
                      <a:pt x="2973249" y="508399"/>
                      <a:pt x="3091639" y="507952"/>
                      <a:pt x="3211037" y="508321"/>
                    </a:cubicBezTo>
                    <a:cubicBezTo>
                      <a:pt x="3569229" y="509426"/>
                      <a:pt x="3936476" y="517870"/>
                      <a:pt x="4305371" y="533953"/>
                    </a:cubicBezTo>
                    <a:close/>
                    <a:moveTo>
                      <a:pt x="5437102" y="544146"/>
                    </a:moveTo>
                    <a:lnTo>
                      <a:pt x="5252149" y="544146"/>
                    </a:lnTo>
                    <a:lnTo>
                      <a:pt x="5145633" y="536812"/>
                    </a:lnTo>
                    <a:cubicBezTo>
                      <a:pt x="5122213" y="535382"/>
                      <a:pt x="5098791" y="533953"/>
                      <a:pt x="5075368" y="532523"/>
                    </a:cubicBezTo>
                    <a:cubicBezTo>
                      <a:pt x="5049017" y="531093"/>
                      <a:pt x="5022669" y="528949"/>
                      <a:pt x="4996321" y="527519"/>
                    </a:cubicBezTo>
                    <a:cubicBezTo>
                      <a:pt x="4902630" y="521086"/>
                      <a:pt x="4806016" y="514653"/>
                      <a:pt x="4709399" y="510364"/>
                    </a:cubicBezTo>
                    <a:cubicBezTo>
                      <a:pt x="4668411" y="508220"/>
                      <a:pt x="4630351" y="506076"/>
                      <a:pt x="4589363" y="503932"/>
                    </a:cubicBezTo>
                    <a:cubicBezTo>
                      <a:pt x="4507386" y="499643"/>
                      <a:pt x="4422483" y="494639"/>
                      <a:pt x="4337578" y="491780"/>
                    </a:cubicBezTo>
                    <a:cubicBezTo>
                      <a:pt x="3831080" y="470336"/>
                      <a:pt x="3333365" y="461759"/>
                      <a:pt x="2850285" y="467477"/>
                    </a:cubicBezTo>
                    <a:cubicBezTo>
                      <a:pt x="2349641" y="473196"/>
                      <a:pt x="1869493" y="493209"/>
                      <a:pt x="1415693" y="527519"/>
                    </a:cubicBezTo>
                    <a:lnTo>
                      <a:pt x="1243902" y="544146"/>
                    </a:lnTo>
                    <a:lnTo>
                      <a:pt x="1087085" y="544146"/>
                    </a:lnTo>
                    <a:lnTo>
                      <a:pt x="1398125" y="513938"/>
                    </a:lnTo>
                    <a:cubicBezTo>
                      <a:pt x="1854854" y="479629"/>
                      <a:pt x="2343783" y="458900"/>
                      <a:pt x="2847357" y="453897"/>
                    </a:cubicBezTo>
                    <a:cubicBezTo>
                      <a:pt x="2968858" y="452468"/>
                      <a:pt x="3091459" y="451931"/>
                      <a:pt x="3214972" y="452278"/>
                    </a:cubicBezTo>
                    <a:cubicBezTo>
                      <a:pt x="3585517" y="453316"/>
                      <a:pt x="3964291" y="462296"/>
                      <a:pt x="4346358" y="478914"/>
                    </a:cubicBezTo>
                    <a:cubicBezTo>
                      <a:pt x="4431264" y="481773"/>
                      <a:pt x="4519097" y="486777"/>
                      <a:pt x="4601073" y="491065"/>
                    </a:cubicBezTo>
                    <a:cubicBezTo>
                      <a:pt x="4639133" y="493209"/>
                      <a:pt x="4680121" y="495354"/>
                      <a:pt x="4718183" y="497498"/>
                    </a:cubicBezTo>
                    <a:cubicBezTo>
                      <a:pt x="4817726" y="501787"/>
                      <a:pt x="4914340" y="508935"/>
                      <a:pt x="5010958" y="515368"/>
                    </a:cubicBezTo>
                    <a:cubicBezTo>
                      <a:pt x="5037310" y="516798"/>
                      <a:pt x="5063657" y="518942"/>
                      <a:pt x="5090005" y="520371"/>
                    </a:cubicBezTo>
                    <a:cubicBezTo>
                      <a:pt x="5113431" y="521801"/>
                      <a:pt x="5136849" y="523230"/>
                      <a:pt x="5160275" y="524660"/>
                    </a:cubicBezTo>
                    <a:cubicBezTo>
                      <a:pt x="5198333" y="526805"/>
                      <a:pt x="5236393" y="529664"/>
                      <a:pt x="5277384" y="532523"/>
                    </a:cubicBezTo>
                    <a:close/>
                    <a:moveTo>
                      <a:pt x="6288617" y="544146"/>
                    </a:moveTo>
                    <a:lnTo>
                      <a:pt x="6077406" y="544146"/>
                    </a:lnTo>
                    <a:lnTo>
                      <a:pt x="5933199" y="534667"/>
                    </a:lnTo>
                    <a:lnTo>
                      <a:pt x="5327155" y="490350"/>
                    </a:lnTo>
                    <a:cubicBezTo>
                      <a:pt x="5286167" y="487491"/>
                      <a:pt x="5245179" y="484632"/>
                      <a:pt x="5207116" y="482488"/>
                    </a:cubicBezTo>
                    <a:cubicBezTo>
                      <a:pt x="5183698" y="481059"/>
                      <a:pt x="5160276" y="479629"/>
                      <a:pt x="5136850" y="478200"/>
                    </a:cubicBezTo>
                    <a:cubicBezTo>
                      <a:pt x="5110502" y="476770"/>
                      <a:pt x="5084154" y="474626"/>
                      <a:pt x="5057803" y="473196"/>
                    </a:cubicBezTo>
                    <a:cubicBezTo>
                      <a:pt x="4961187" y="466763"/>
                      <a:pt x="4858717" y="459615"/>
                      <a:pt x="4759173" y="455327"/>
                    </a:cubicBezTo>
                    <a:cubicBezTo>
                      <a:pt x="4718185" y="453182"/>
                      <a:pt x="4677196" y="451038"/>
                      <a:pt x="4639134" y="448893"/>
                    </a:cubicBezTo>
                    <a:cubicBezTo>
                      <a:pt x="4554232" y="443890"/>
                      <a:pt x="4466399" y="439601"/>
                      <a:pt x="4378567" y="436742"/>
                    </a:cubicBezTo>
                    <a:cubicBezTo>
                      <a:pt x="3857429" y="414584"/>
                      <a:pt x="3339221" y="406006"/>
                      <a:pt x="2841505" y="411010"/>
                    </a:cubicBezTo>
                    <a:cubicBezTo>
                      <a:pt x="2323294" y="416728"/>
                      <a:pt x="1819722" y="437457"/>
                      <a:pt x="1348353" y="473196"/>
                    </a:cubicBezTo>
                    <a:cubicBezTo>
                      <a:pt x="1111208" y="491423"/>
                      <a:pt x="880649" y="513760"/>
                      <a:pt x="658506" y="540207"/>
                    </a:cubicBezTo>
                    <a:lnTo>
                      <a:pt x="631033" y="544146"/>
                    </a:lnTo>
                    <a:lnTo>
                      <a:pt x="513571" y="544146"/>
                    </a:lnTo>
                    <a:lnTo>
                      <a:pt x="629593" y="527430"/>
                    </a:lnTo>
                    <a:cubicBezTo>
                      <a:pt x="854298" y="500536"/>
                      <a:pt x="1087786" y="477842"/>
                      <a:pt x="1327861" y="459615"/>
                    </a:cubicBezTo>
                    <a:cubicBezTo>
                      <a:pt x="1805084" y="423876"/>
                      <a:pt x="2311582" y="402433"/>
                      <a:pt x="2835650" y="396715"/>
                    </a:cubicBezTo>
                    <a:cubicBezTo>
                      <a:pt x="2961542" y="395285"/>
                      <a:pt x="3088534" y="394749"/>
                      <a:pt x="3216393" y="395106"/>
                    </a:cubicBezTo>
                    <a:cubicBezTo>
                      <a:pt x="3599972" y="396178"/>
                      <a:pt x="3991371" y="405292"/>
                      <a:pt x="4384422" y="422447"/>
                    </a:cubicBezTo>
                    <a:cubicBezTo>
                      <a:pt x="4472254" y="425306"/>
                      <a:pt x="4563012" y="430309"/>
                      <a:pt x="4647919" y="435313"/>
                    </a:cubicBezTo>
                    <a:cubicBezTo>
                      <a:pt x="4688907" y="437457"/>
                      <a:pt x="4726967" y="439601"/>
                      <a:pt x="4767955" y="441745"/>
                    </a:cubicBezTo>
                    <a:cubicBezTo>
                      <a:pt x="4870427" y="446749"/>
                      <a:pt x="4972897" y="453182"/>
                      <a:pt x="5069514" y="460330"/>
                    </a:cubicBezTo>
                    <a:cubicBezTo>
                      <a:pt x="5095866" y="461759"/>
                      <a:pt x="5122214" y="463904"/>
                      <a:pt x="5148562" y="465333"/>
                    </a:cubicBezTo>
                    <a:cubicBezTo>
                      <a:pt x="5171986" y="466763"/>
                      <a:pt x="5195406" y="468193"/>
                      <a:pt x="5218830" y="469622"/>
                    </a:cubicBezTo>
                    <a:cubicBezTo>
                      <a:pt x="5259819" y="472481"/>
                      <a:pt x="5297878" y="474626"/>
                      <a:pt x="5341793" y="477484"/>
                    </a:cubicBezTo>
                    <a:lnTo>
                      <a:pt x="5947837" y="521802"/>
                    </a:lnTo>
                    <a:close/>
                    <a:moveTo>
                      <a:pt x="7271970" y="544146"/>
                    </a:moveTo>
                    <a:lnTo>
                      <a:pt x="6980145" y="544146"/>
                    </a:lnTo>
                    <a:lnTo>
                      <a:pt x="6931376" y="541557"/>
                    </a:lnTo>
                    <a:cubicBezTo>
                      <a:pt x="6633477" y="523766"/>
                      <a:pt x="6324052" y="503395"/>
                      <a:pt x="6000536" y="480343"/>
                    </a:cubicBezTo>
                    <a:lnTo>
                      <a:pt x="5394495" y="436741"/>
                    </a:lnTo>
                    <a:cubicBezTo>
                      <a:pt x="5353503" y="433882"/>
                      <a:pt x="5312515" y="431023"/>
                      <a:pt x="5271530" y="428164"/>
                    </a:cubicBezTo>
                    <a:cubicBezTo>
                      <a:pt x="5248108" y="426735"/>
                      <a:pt x="5224683" y="425306"/>
                      <a:pt x="5201264" y="423161"/>
                    </a:cubicBezTo>
                    <a:cubicBezTo>
                      <a:pt x="5174912" y="421731"/>
                      <a:pt x="5148562" y="419587"/>
                      <a:pt x="5122214" y="418158"/>
                    </a:cubicBezTo>
                    <a:cubicBezTo>
                      <a:pt x="5022670" y="411724"/>
                      <a:pt x="4917271" y="404577"/>
                      <a:pt x="4814800" y="399573"/>
                    </a:cubicBezTo>
                    <a:cubicBezTo>
                      <a:pt x="4773813" y="397429"/>
                      <a:pt x="4732825" y="395284"/>
                      <a:pt x="4691837" y="393140"/>
                    </a:cubicBezTo>
                    <a:cubicBezTo>
                      <a:pt x="4604004" y="388136"/>
                      <a:pt x="4513243" y="383133"/>
                      <a:pt x="4422484" y="380274"/>
                    </a:cubicBezTo>
                    <a:cubicBezTo>
                      <a:pt x="3883780" y="357401"/>
                      <a:pt x="3350929" y="348109"/>
                      <a:pt x="2835650" y="353828"/>
                    </a:cubicBezTo>
                    <a:cubicBezTo>
                      <a:pt x="2296942" y="359545"/>
                      <a:pt x="1772877" y="381704"/>
                      <a:pt x="1283946" y="418872"/>
                    </a:cubicBezTo>
                    <a:cubicBezTo>
                      <a:pt x="1035088" y="437813"/>
                      <a:pt x="792817" y="461401"/>
                      <a:pt x="559694" y="489278"/>
                    </a:cubicBezTo>
                    <a:lnTo>
                      <a:pt x="177676" y="544146"/>
                    </a:lnTo>
                    <a:lnTo>
                      <a:pt x="62296" y="544146"/>
                    </a:lnTo>
                    <a:lnTo>
                      <a:pt x="531880" y="476501"/>
                    </a:lnTo>
                    <a:cubicBezTo>
                      <a:pt x="767197" y="448356"/>
                      <a:pt x="1011664" y="424590"/>
                      <a:pt x="1263450" y="405291"/>
                    </a:cubicBezTo>
                    <a:cubicBezTo>
                      <a:pt x="1758240" y="368123"/>
                      <a:pt x="2285234" y="345965"/>
                      <a:pt x="2829794" y="339532"/>
                    </a:cubicBezTo>
                    <a:cubicBezTo>
                      <a:pt x="2960078" y="338102"/>
                      <a:pt x="3091277" y="337566"/>
                      <a:pt x="3223254" y="337934"/>
                    </a:cubicBezTo>
                    <a:cubicBezTo>
                      <a:pt x="3619184" y="339040"/>
                      <a:pt x="4022115" y="348287"/>
                      <a:pt x="4428340" y="365979"/>
                    </a:cubicBezTo>
                    <a:cubicBezTo>
                      <a:pt x="4519098" y="368838"/>
                      <a:pt x="4612786" y="373841"/>
                      <a:pt x="4700618" y="378844"/>
                    </a:cubicBezTo>
                    <a:cubicBezTo>
                      <a:pt x="4741607" y="380988"/>
                      <a:pt x="4782595" y="383133"/>
                      <a:pt x="4823583" y="385277"/>
                    </a:cubicBezTo>
                    <a:cubicBezTo>
                      <a:pt x="4928982" y="390281"/>
                      <a:pt x="5034381" y="397429"/>
                      <a:pt x="5136850" y="403862"/>
                    </a:cubicBezTo>
                    <a:cubicBezTo>
                      <a:pt x="5163202" y="405291"/>
                      <a:pt x="5189553" y="407436"/>
                      <a:pt x="5215901" y="408865"/>
                    </a:cubicBezTo>
                    <a:cubicBezTo>
                      <a:pt x="5239323" y="410295"/>
                      <a:pt x="5262745" y="411724"/>
                      <a:pt x="5286167" y="413868"/>
                    </a:cubicBezTo>
                    <a:cubicBezTo>
                      <a:pt x="5327155" y="416727"/>
                      <a:pt x="5368143" y="419587"/>
                      <a:pt x="5412059" y="422446"/>
                    </a:cubicBezTo>
                    <a:lnTo>
                      <a:pt x="6018103" y="466048"/>
                    </a:lnTo>
                    <a:cubicBezTo>
                      <a:pt x="6340155" y="488921"/>
                      <a:pt x="6648482" y="509158"/>
                      <a:pt x="6945465" y="526849"/>
                    </a:cubicBezTo>
                    <a:close/>
                    <a:moveTo>
                      <a:pt x="8557040" y="544146"/>
                    </a:moveTo>
                    <a:lnTo>
                      <a:pt x="8163662" y="544146"/>
                    </a:lnTo>
                    <a:lnTo>
                      <a:pt x="7829643" y="531361"/>
                    </a:lnTo>
                    <a:cubicBezTo>
                      <a:pt x="7282888" y="506255"/>
                      <a:pt x="6700267" y="471409"/>
                      <a:pt x="6062020" y="426020"/>
                    </a:cubicBezTo>
                    <a:lnTo>
                      <a:pt x="5458902" y="382419"/>
                    </a:lnTo>
                    <a:cubicBezTo>
                      <a:pt x="5417916" y="379559"/>
                      <a:pt x="5373999" y="376700"/>
                      <a:pt x="5333011" y="373841"/>
                    </a:cubicBezTo>
                    <a:cubicBezTo>
                      <a:pt x="5309589" y="372411"/>
                      <a:pt x="5283238" y="370982"/>
                      <a:pt x="5259819" y="368838"/>
                    </a:cubicBezTo>
                    <a:cubicBezTo>
                      <a:pt x="5233467" y="367408"/>
                      <a:pt x="5207116" y="365263"/>
                      <a:pt x="5180768" y="363835"/>
                    </a:cubicBezTo>
                    <a:cubicBezTo>
                      <a:pt x="5075368" y="356687"/>
                      <a:pt x="4969970" y="349539"/>
                      <a:pt x="4861645" y="344535"/>
                    </a:cubicBezTo>
                    <a:cubicBezTo>
                      <a:pt x="4820657" y="342391"/>
                      <a:pt x="4776739" y="340247"/>
                      <a:pt x="4735751" y="338103"/>
                    </a:cubicBezTo>
                    <a:cubicBezTo>
                      <a:pt x="4644992" y="333099"/>
                      <a:pt x="4551302" y="328096"/>
                      <a:pt x="4457616" y="324521"/>
                    </a:cubicBezTo>
                    <a:cubicBezTo>
                      <a:pt x="3901346" y="300933"/>
                      <a:pt x="3350929" y="291642"/>
                      <a:pt x="2818080" y="297360"/>
                    </a:cubicBezTo>
                    <a:cubicBezTo>
                      <a:pt x="2258882" y="303793"/>
                      <a:pt x="1717251" y="325951"/>
                      <a:pt x="1207821" y="364549"/>
                    </a:cubicBezTo>
                    <a:cubicBezTo>
                      <a:pt x="947252" y="384563"/>
                      <a:pt x="694003" y="409223"/>
                      <a:pt x="450269" y="438350"/>
                    </a:cubicBezTo>
                    <a:lnTo>
                      <a:pt x="0" y="503021"/>
                    </a:lnTo>
                    <a:lnTo>
                      <a:pt x="0" y="486335"/>
                    </a:lnTo>
                    <a:lnTo>
                      <a:pt x="422822" y="425305"/>
                    </a:lnTo>
                    <a:cubicBezTo>
                      <a:pt x="669118" y="395820"/>
                      <a:pt x="925296" y="370981"/>
                      <a:pt x="1190257" y="350968"/>
                    </a:cubicBezTo>
                    <a:cubicBezTo>
                      <a:pt x="1705537" y="312370"/>
                      <a:pt x="2250099" y="289497"/>
                      <a:pt x="2815153" y="283064"/>
                    </a:cubicBezTo>
                    <a:cubicBezTo>
                      <a:pt x="2949096" y="281635"/>
                      <a:pt x="3084321" y="281098"/>
                      <a:pt x="3220552" y="281478"/>
                    </a:cubicBezTo>
                    <a:cubicBezTo>
                      <a:pt x="3629246" y="282617"/>
                      <a:pt x="4046999" y="291999"/>
                      <a:pt x="4466398" y="310226"/>
                    </a:cubicBezTo>
                    <a:cubicBezTo>
                      <a:pt x="4560086" y="313085"/>
                      <a:pt x="4656703" y="318803"/>
                      <a:pt x="4747461" y="323807"/>
                    </a:cubicBezTo>
                    <a:cubicBezTo>
                      <a:pt x="4788450" y="325951"/>
                      <a:pt x="4829439" y="328096"/>
                      <a:pt x="4870427" y="330239"/>
                    </a:cubicBezTo>
                    <a:cubicBezTo>
                      <a:pt x="4978756" y="335243"/>
                      <a:pt x="5087080" y="342391"/>
                      <a:pt x="5192479" y="349539"/>
                    </a:cubicBezTo>
                    <a:cubicBezTo>
                      <a:pt x="5218830" y="350968"/>
                      <a:pt x="5245179" y="353112"/>
                      <a:pt x="5271529" y="354542"/>
                    </a:cubicBezTo>
                    <a:cubicBezTo>
                      <a:pt x="5294949" y="355972"/>
                      <a:pt x="5321299" y="358115"/>
                      <a:pt x="5344721" y="359546"/>
                    </a:cubicBezTo>
                    <a:cubicBezTo>
                      <a:pt x="5385709" y="362404"/>
                      <a:pt x="5429624" y="365263"/>
                      <a:pt x="5473542" y="368123"/>
                    </a:cubicBezTo>
                    <a:lnTo>
                      <a:pt x="6076656" y="411724"/>
                    </a:lnTo>
                    <a:cubicBezTo>
                      <a:pt x="6713442" y="457113"/>
                      <a:pt x="7293866" y="491780"/>
                      <a:pt x="7838060" y="516708"/>
                    </a:cubicBezTo>
                    <a:close/>
                    <a:moveTo>
                      <a:pt x="11719966" y="544146"/>
                    </a:moveTo>
                    <a:lnTo>
                      <a:pt x="11345677" y="544146"/>
                    </a:lnTo>
                    <a:lnTo>
                      <a:pt x="11906525" y="522605"/>
                    </a:lnTo>
                    <a:lnTo>
                      <a:pt x="12203155" y="505032"/>
                    </a:lnTo>
                    <a:lnTo>
                      <a:pt x="12203155" y="519544"/>
                    </a:lnTo>
                    <a:lnTo>
                      <a:pt x="11916770" y="5365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67000">
                    <a:schemeClr val="bg1">
                      <a:lumMod val="50000"/>
                    </a:schemeClr>
                  </a:gs>
                </a:gsLst>
                <a:lin ang="6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 userDrawn="1">
                <p:custDataLst>
                  <p:tags r:id="rId4"/>
                </p:custDataLst>
              </p:nvPr>
            </p:nvSpPr>
            <p:spPr>
              <a:xfrm rot="10800000" flipH="1" flipV="1">
                <a:off x="-11155" y="6313853"/>
                <a:ext cx="12203155" cy="544146"/>
              </a:xfrm>
              <a:custGeom>
                <a:gdLst>
                  <a:gd name="connsiteX0" fmla="*/ 10212823 w 12203155"/>
                  <a:gd name="connsiteY0" fmla="*/ 299593 h 544146"/>
                  <a:gd name="connsiteX1" fmla="*/ 9452342 w 12203155"/>
                  <a:gd name="connsiteY1" fmla="*/ 295930 h 544146"/>
                  <a:gd name="connsiteX2" fmla="*/ 9308884 w 12203155"/>
                  <a:gd name="connsiteY2" fmla="*/ 293786 h 544146"/>
                  <a:gd name="connsiteX3" fmla="*/ 9071735 w 12203155"/>
                  <a:gd name="connsiteY3" fmla="*/ 289497 h 544146"/>
                  <a:gd name="connsiteX4" fmla="*/ 8691129 w 12203155"/>
                  <a:gd name="connsiteY4" fmla="*/ 278776 h 544146"/>
                  <a:gd name="connsiteX5" fmla="*/ 8310522 w 12203155"/>
                  <a:gd name="connsiteY5" fmla="*/ 264480 h 544146"/>
                  <a:gd name="connsiteX6" fmla="*/ 8067521 w 12203155"/>
                  <a:gd name="connsiteY6" fmla="*/ 253758 h 544146"/>
                  <a:gd name="connsiteX7" fmla="*/ 7926990 w 12203155"/>
                  <a:gd name="connsiteY7" fmla="*/ 247325 h 544146"/>
                  <a:gd name="connsiteX8" fmla="*/ 6386997 w 12203155"/>
                  <a:gd name="connsiteY8" fmla="*/ 154404 h 544146"/>
                  <a:gd name="connsiteX9" fmla="*/ 5792665 w 12203155"/>
                  <a:gd name="connsiteY9" fmla="*/ 110803 h 544146"/>
                  <a:gd name="connsiteX10" fmla="*/ 5739965 w 12203155"/>
                  <a:gd name="connsiteY10" fmla="*/ 107229 h 544146"/>
                  <a:gd name="connsiteX11" fmla="*/ 5491108 w 12203155"/>
                  <a:gd name="connsiteY11" fmla="*/ 90789 h 544146"/>
                  <a:gd name="connsiteX12" fmla="*/ 5119284 w 12203155"/>
                  <a:gd name="connsiteY12" fmla="*/ 67916 h 544146"/>
                  <a:gd name="connsiteX13" fmla="*/ 4987534 w 12203155"/>
                  <a:gd name="connsiteY13" fmla="*/ 60768 h 544146"/>
                  <a:gd name="connsiteX14" fmla="*/ 4659630 w 12203155"/>
                  <a:gd name="connsiteY14" fmla="*/ 45043 h 544146"/>
                  <a:gd name="connsiteX15" fmla="*/ 2771235 w 12203155"/>
                  <a:gd name="connsiteY15" fmla="*/ 14307 h 544146"/>
                  <a:gd name="connsiteX16" fmla="*/ 865272 w 12203155"/>
                  <a:gd name="connsiteY16" fmla="*/ 94362 h 544146"/>
                  <a:gd name="connsiteX17" fmla="*/ 393997 w 12203155"/>
                  <a:gd name="connsiteY17" fmla="*/ 135205 h 544146"/>
                  <a:gd name="connsiteX18" fmla="*/ 0 w 12203155"/>
                  <a:gd name="connsiteY18" fmla="*/ 178024 h 544146"/>
                  <a:gd name="connsiteX19" fmla="*/ 0 w 12203155"/>
                  <a:gd name="connsiteY19" fmla="*/ 163761 h 544146"/>
                  <a:gd name="connsiteX20" fmla="*/ 367877 w 12203155"/>
                  <a:gd name="connsiteY20" fmla="*/ 123892 h 544146"/>
                  <a:gd name="connsiteX21" fmla="*/ 844780 w 12203155"/>
                  <a:gd name="connsiteY21" fmla="*/ 82926 h 544146"/>
                  <a:gd name="connsiteX22" fmla="*/ 2765379 w 12203155"/>
                  <a:gd name="connsiteY22" fmla="*/ 2156 h 544146"/>
                  <a:gd name="connsiteX23" fmla="*/ 3234412 w 12203155"/>
                  <a:gd name="connsiteY23" fmla="*/ 123 h 544146"/>
                  <a:gd name="connsiteX24" fmla="*/ 4668412 w 12203155"/>
                  <a:gd name="connsiteY24" fmla="*/ 32891 h 544146"/>
                  <a:gd name="connsiteX25" fmla="*/ 4999248 w 12203155"/>
                  <a:gd name="connsiteY25" fmla="*/ 48616 h 544146"/>
                  <a:gd name="connsiteX26" fmla="*/ 5130994 w 12203155"/>
                  <a:gd name="connsiteY26" fmla="*/ 55764 h 544146"/>
                  <a:gd name="connsiteX27" fmla="*/ 5505746 w 12203155"/>
                  <a:gd name="connsiteY27" fmla="*/ 78637 h 544146"/>
                  <a:gd name="connsiteX28" fmla="*/ 5754605 w 12203155"/>
                  <a:gd name="connsiteY28" fmla="*/ 95077 h 544146"/>
                  <a:gd name="connsiteX29" fmla="*/ 5810231 w 12203155"/>
                  <a:gd name="connsiteY29" fmla="*/ 98651 h 544146"/>
                  <a:gd name="connsiteX30" fmla="*/ 6404565 w 12203155"/>
                  <a:gd name="connsiteY30" fmla="*/ 141538 h 544146"/>
                  <a:gd name="connsiteX31" fmla="*/ 7938701 w 12203155"/>
                  <a:gd name="connsiteY31" fmla="*/ 234459 h 544146"/>
                  <a:gd name="connsiteX32" fmla="*/ 8079233 w 12203155"/>
                  <a:gd name="connsiteY32" fmla="*/ 240892 h 544146"/>
                  <a:gd name="connsiteX33" fmla="*/ 8319308 w 12203155"/>
                  <a:gd name="connsiteY33" fmla="*/ 251614 h 544146"/>
                  <a:gd name="connsiteX34" fmla="*/ 8699914 w 12203155"/>
                  <a:gd name="connsiteY34" fmla="*/ 265195 h 544146"/>
                  <a:gd name="connsiteX35" fmla="*/ 9080520 w 12203155"/>
                  <a:gd name="connsiteY35" fmla="*/ 275202 h 544146"/>
                  <a:gd name="connsiteX36" fmla="*/ 9314740 w 12203155"/>
                  <a:gd name="connsiteY36" fmla="*/ 279491 h 544146"/>
                  <a:gd name="connsiteX37" fmla="*/ 9458197 w 12203155"/>
                  <a:gd name="connsiteY37" fmla="*/ 281634 h 544146"/>
                  <a:gd name="connsiteX38" fmla="*/ 10957202 w 12203155"/>
                  <a:gd name="connsiteY38" fmla="*/ 274487 h 544146"/>
                  <a:gd name="connsiteX39" fmla="*/ 11688406 w 12203155"/>
                  <a:gd name="connsiteY39" fmla="*/ 246343 h 544146"/>
                  <a:gd name="connsiteX40" fmla="*/ 12203155 w 12203155"/>
                  <a:gd name="connsiteY40" fmla="*/ 215790 h 544146"/>
                  <a:gd name="connsiteX41" fmla="*/ 12203155 w 12203155"/>
                  <a:gd name="connsiteY41" fmla="*/ 230161 h 544146"/>
                  <a:gd name="connsiteX42" fmla="*/ 11697189 w 12203155"/>
                  <a:gd name="connsiteY42" fmla="*/ 260013 h 544146"/>
                  <a:gd name="connsiteX43" fmla="*/ 10960128 w 12203155"/>
                  <a:gd name="connsiteY43" fmla="*/ 288782 h 544146"/>
                  <a:gd name="connsiteX44" fmla="*/ 10212823 w 12203155"/>
                  <a:gd name="connsiteY44" fmla="*/ 299593 h 544146"/>
                  <a:gd name="connsiteX45" fmla="*/ 10205505 w 12203155"/>
                  <a:gd name="connsiteY45" fmla="*/ 356419 h 544146"/>
                  <a:gd name="connsiteX46" fmla="*/ 9425994 w 12203155"/>
                  <a:gd name="connsiteY46" fmla="*/ 353113 h 544146"/>
                  <a:gd name="connsiteX47" fmla="*/ 9282533 w 12203155"/>
                  <a:gd name="connsiteY47" fmla="*/ 350968 h 544146"/>
                  <a:gd name="connsiteX48" fmla="*/ 9036603 w 12203155"/>
                  <a:gd name="connsiteY48" fmla="*/ 346680 h 544146"/>
                  <a:gd name="connsiteX49" fmla="*/ 8647211 w 12203155"/>
                  <a:gd name="connsiteY49" fmla="*/ 335958 h 544146"/>
                  <a:gd name="connsiteX50" fmla="*/ 8257824 w 12203155"/>
                  <a:gd name="connsiteY50" fmla="*/ 321662 h 544146"/>
                  <a:gd name="connsiteX51" fmla="*/ 8008967 w 12203155"/>
                  <a:gd name="connsiteY51" fmla="*/ 310941 h 544146"/>
                  <a:gd name="connsiteX52" fmla="*/ 7868436 w 12203155"/>
                  <a:gd name="connsiteY52" fmla="*/ 304508 h 544146"/>
                  <a:gd name="connsiteX53" fmla="*/ 6310876 w 12203155"/>
                  <a:gd name="connsiteY53" fmla="*/ 210157 h 544146"/>
                  <a:gd name="connsiteX54" fmla="*/ 5713617 w 12203155"/>
                  <a:gd name="connsiteY54" fmla="*/ 166555 h 544146"/>
                  <a:gd name="connsiteX55" fmla="*/ 5567231 w 12203155"/>
                  <a:gd name="connsiteY55" fmla="*/ 156548 h 544146"/>
                  <a:gd name="connsiteX56" fmla="*/ 5417913 w 12203155"/>
                  <a:gd name="connsiteY56" fmla="*/ 146541 h 544146"/>
                  <a:gd name="connsiteX57" fmla="*/ 5054874 w 12203155"/>
                  <a:gd name="connsiteY57" fmla="*/ 124383 h 544146"/>
                  <a:gd name="connsiteX58" fmla="*/ 4923127 w 12203155"/>
                  <a:gd name="connsiteY58" fmla="*/ 117235 h 544146"/>
                  <a:gd name="connsiteX59" fmla="*/ 4606928 w 12203155"/>
                  <a:gd name="connsiteY59" fmla="*/ 102224 h 544146"/>
                  <a:gd name="connsiteX60" fmla="*/ 2768309 w 12203155"/>
                  <a:gd name="connsiteY60" fmla="*/ 72204 h 544146"/>
                  <a:gd name="connsiteX61" fmla="*/ 923830 w 12203155"/>
                  <a:gd name="connsiteY61" fmla="*/ 149400 h 544146"/>
                  <a:gd name="connsiteX62" fmla="*/ 30501 w 12203155"/>
                  <a:gd name="connsiteY62" fmla="*/ 236603 h 544146"/>
                  <a:gd name="connsiteX63" fmla="*/ 0 w 12203155"/>
                  <a:gd name="connsiteY63" fmla="*/ 240630 h 544146"/>
                  <a:gd name="connsiteX64" fmla="*/ 0 w 12203155"/>
                  <a:gd name="connsiteY64" fmla="*/ 225699 h 544146"/>
                  <a:gd name="connsiteX65" fmla="*/ 11471 w 12203155"/>
                  <a:gd name="connsiteY65" fmla="*/ 224184 h 544146"/>
                  <a:gd name="connsiteX66" fmla="*/ 912120 w 12203155"/>
                  <a:gd name="connsiteY66" fmla="*/ 136534 h 544146"/>
                  <a:gd name="connsiteX67" fmla="*/ 2771235 w 12203155"/>
                  <a:gd name="connsiteY67" fmla="*/ 58623 h 544146"/>
                  <a:gd name="connsiteX68" fmla="*/ 3227093 w 12203155"/>
                  <a:gd name="connsiteY68" fmla="*/ 56881 h 544146"/>
                  <a:gd name="connsiteX69" fmla="*/ 4621568 w 12203155"/>
                  <a:gd name="connsiteY69" fmla="*/ 88644 h 544146"/>
                  <a:gd name="connsiteX70" fmla="*/ 4940693 w 12203155"/>
                  <a:gd name="connsiteY70" fmla="*/ 103654 h 544146"/>
                  <a:gd name="connsiteX71" fmla="*/ 5072440 w 12203155"/>
                  <a:gd name="connsiteY71" fmla="*/ 110802 h 544146"/>
                  <a:gd name="connsiteX72" fmla="*/ 5438409 w 12203155"/>
                  <a:gd name="connsiteY72" fmla="*/ 132960 h 544146"/>
                  <a:gd name="connsiteX73" fmla="*/ 5587722 w 12203155"/>
                  <a:gd name="connsiteY73" fmla="*/ 142967 h 544146"/>
                  <a:gd name="connsiteX74" fmla="*/ 5734110 w 12203155"/>
                  <a:gd name="connsiteY74" fmla="*/ 152974 h 544146"/>
                  <a:gd name="connsiteX75" fmla="*/ 6331369 w 12203155"/>
                  <a:gd name="connsiteY75" fmla="*/ 196576 h 544146"/>
                  <a:gd name="connsiteX76" fmla="*/ 7883072 w 12203155"/>
                  <a:gd name="connsiteY76" fmla="*/ 290927 h 544146"/>
                  <a:gd name="connsiteX77" fmla="*/ 8023605 w 12203155"/>
                  <a:gd name="connsiteY77" fmla="*/ 297360 h 544146"/>
                  <a:gd name="connsiteX78" fmla="*/ 8269534 w 12203155"/>
                  <a:gd name="connsiteY78" fmla="*/ 308081 h 544146"/>
                  <a:gd name="connsiteX79" fmla="*/ 8658925 w 12203155"/>
                  <a:gd name="connsiteY79" fmla="*/ 322377 h 544146"/>
                  <a:gd name="connsiteX80" fmla="*/ 9045387 w 12203155"/>
                  <a:gd name="connsiteY80" fmla="*/ 333099 h 544146"/>
                  <a:gd name="connsiteX81" fmla="*/ 9288388 w 12203155"/>
                  <a:gd name="connsiteY81" fmla="*/ 337388 h 544146"/>
                  <a:gd name="connsiteX82" fmla="*/ 9431850 w 12203155"/>
                  <a:gd name="connsiteY82" fmla="*/ 339532 h 544146"/>
                  <a:gd name="connsiteX83" fmla="*/ 10968912 w 12203155"/>
                  <a:gd name="connsiteY83" fmla="*/ 331669 h 544146"/>
                  <a:gd name="connsiteX84" fmla="*/ 11720611 w 12203155"/>
                  <a:gd name="connsiteY84" fmla="*/ 302721 h 544146"/>
                  <a:gd name="connsiteX85" fmla="*/ 12203155 w 12203155"/>
                  <a:gd name="connsiteY85" fmla="*/ 273998 h 544146"/>
                  <a:gd name="connsiteX86" fmla="*/ 12203155 w 12203155"/>
                  <a:gd name="connsiteY86" fmla="*/ 288323 h 544146"/>
                  <a:gd name="connsiteX87" fmla="*/ 11729393 w 12203155"/>
                  <a:gd name="connsiteY87" fmla="*/ 316301 h 544146"/>
                  <a:gd name="connsiteX88" fmla="*/ 10971842 w 12203155"/>
                  <a:gd name="connsiteY88" fmla="*/ 345250 h 544146"/>
                  <a:gd name="connsiteX89" fmla="*/ 10205505 w 12203155"/>
                  <a:gd name="connsiteY89" fmla="*/ 356419 h 544146"/>
                  <a:gd name="connsiteX90" fmla="*/ 10008614 w 12203155"/>
                  <a:gd name="connsiteY90" fmla="*/ 413869 h 544146"/>
                  <a:gd name="connsiteX91" fmla="*/ 9423066 w 12203155"/>
                  <a:gd name="connsiteY91" fmla="*/ 409580 h 544146"/>
                  <a:gd name="connsiteX92" fmla="*/ 9276679 w 12203155"/>
                  <a:gd name="connsiteY92" fmla="*/ 407436 h 544146"/>
                  <a:gd name="connsiteX93" fmla="*/ 9024892 w 12203155"/>
                  <a:gd name="connsiteY93" fmla="*/ 402432 h 544146"/>
                  <a:gd name="connsiteX94" fmla="*/ 8626719 w 12203155"/>
                  <a:gd name="connsiteY94" fmla="*/ 391711 h 544146"/>
                  <a:gd name="connsiteX95" fmla="*/ 8228547 w 12203155"/>
                  <a:gd name="connsiteY95" fmla="*/ 377415 h 544146"/>
                  <a:gd name="connsiteX96" fmla="*/ 7976760 w 12203155"/>
                  <a:gd name="connsiteY96" fmla="*/ 366693 h 544146"/>
                  <a:gd name="connsiteX97" fmla="*/ 7833303 w 12203155"/>
                  <a:gd name="connsiteY97" fmla="*/ 360261 h 544146"/>
                  <a:gd name="connsiteX98" fmla="*/ 6255248 w 12203155"/>
                  <a:gd name="connsiteY98" fmla="*/ 264480 h 544146"/>
                  <a:gd name="connsiteX99" fmla="*/ 5655062 w 12203155"/>
                  <a:gd name="connsiteY99" fmla="*/ 220878 h 544146"/>
                  <a:gd name="connsiteX100" fmla="*/ 5514528 w 12203155"/>
                  <a:gd name="connsiteY100" fmla="*/ 211586 h 544146"/>
                  <a:gd name="connsiteX101" fmla="*/ 5444263 w 12203155"/>
                  <a:gd name="connsiteY101" fmla="*/ 206582 h 544146"/>
                  <a:gd name="connsiteX102" fmla="*/ 5365215 w 12203155"/>
                  <a:gd name="connsiteY102" fmla="*/ 201579 h 544146"/>
                  <a:gd name="connsiteX103" fmla="*/ 5013886 w 12203155"/>
                  <a:gd name="connsiteY103" fmla="*/ 180136 h 544146"/>
                  <a:gd name="connsiteX104" fmla="*/ 4885065 w 12203155"/>
                  <a:gd name="connsiteY104" fmla="*/ 172988 h 544146"/>
                  <a:gd name="connsiteX105" fmla="*/ 4577650 w 12203155"/>
                  <a:gd name="connsiteY105" fmla="*/ 158692 h 544146"/>
                  <a:gd name="connsiteX106" fmla="*/ 2788801 w 12203155"/>
                  <a:gd name="connsiteY106" fmla="*/ 129386 h 544146"/>
                  <a:gd name="connsiteX107" fmla="*/ 1002878 w 12203155"/>
                  <a:gd name="connsiteY107" fmla="*/ 204438 h 544146"/>
                  <a:gd name="connsiteX108" fmla="*/ 143952 w 12203155"/>
                  <a:gd name="connsiteY108" fmla="*/ 287889 h 544146"/>
                  <a:gd name="connsiteX109" fmla="*/ 0 w 12203155"/>
                  <a:gd name="connsiteY109" fmla="*/ 306828 h 544146"/>
                  <a:gd name="connsiteX110" fmla="*/ 0 w 12203155"/>
                  <a:gd name="connsiteY110" fmla="*/ 290536 h 544146"/>
                  <a:gd name="connsiteX111" fmla="*/ 115041 w 12203155"/>
                  <a:gd name="connsiteY111" fmla="*/ 275380 h 544146"/>
                  <a:gd name="connsiteX112" fmla="*/ 982386 w 12203155"/>
                  <a:gd name="connsiteY112" fmla="*/ 190857 h 544146"/>
                  <a:gd name="connsiteX113" fmla="*/ 2782946 w 12203155"/>
                  <a:gd name="connsiteY113" fmla="*/ 115091 h 544146"/>
                  <a:gd name="connsiteX114" fmla="*/ 3227323 w 12203155"/>
                  <a:gd name="connsiteY114" fmla="*/ 113337 h 544146"/>
                  <a:gd name="connsiteX115" fmla="*/ 4583508 w 12203155"/>
                  <a:gd name="connsiteY115" fmla="*/ 144397 h 544146"/>
                  <a:gd name="connsiteX116" fmla="*/ 4893849 w 12203155"/>
                  <a:gd name="connsiteY116" fmla="*/ 159407 h 544146"/>
                  <a:gd name="connsiteX117" fmla="*/ 5022670 w 12203155"/>
                  <a:gd name="connsiteY117" fmla="*/ 166555 h 544146"/>
                  <a:gd name="connsiteX118" fmla="*/ 5376925 w 12203155"/>
                  <a:gd name="connsiteY118" fmla="*/ 187998 h 544146"/>
                  <a:gd name="connsiteX119" fmla="*/ 5455973 w 12203155"/>
                  <a:gd name="connsiteY119" fmla="*/ 193002 h 544146"/>
                  <a:gd name="connsiteX120" fmla="*/ 5526242 w 12203155"/>
                  <a:gd name="connsiteY120" fmla="*/ 198005 h 544146"/>
                  <a:gd name="connsiteX121" fmla="*/ 5669700 w 12203155"/>
                  <a:gd name="connsiteY121" fmla="*/ 208012 h 544146"/>
                  <a:gd name="connsiteX122" fmla="*/ 6266960 w 12203155"/>
                  <a:gd name="connsiteY122" fmla="*/ 251614 h 544146"/>
                  <a:gd name="connsiteX123" fmla="*/ 7839158 w 12203155"/>
                  <a:gd name="connsiteY123" fmla="*/ 346679 h 544146"/>
                  <a:gd name="connsiteX124" fmla="*/ 7982616 w 12203155"/>
                  <a:gd name="connsiteY124" fmla="*/ 353113 h 544146"/>
                  <a:gd name="connsiteX125" fmla="*/ 8234402 w 12203155"/>
                  <a:gd name="connsiteY125" fmla="*/ 363834 h 544146"/>
                  <a:gd name="connsiteX126" fmla="*/ 8629649 w 12203155"/>
                  <a:gd name="connsiteY126" fmla="*/ 378129 h 544146"/>
                  <a:gd name="connsiteX127" fmla="*/ 9024892 w 12203155"/>
                  <a:gd name="connsiteY127" fmla="*/ 388852 h 544146"/>
                  <a:gd name="connsiteX128" fmla="*/ 9273752 w 12203155"/>
                  <a:gd name="connsiteY128" fmla="*/ 393855 h 544146"/>
                  <a:gd name="connsiteX129" fmla="*/ 9420140 w 12203155"/>
                  <a:gd name="connsiteY129" fmla="*/ 396000 h 544146"/>
                  <a:gd name="connsiteX130" fmla="*/ 10995264 w 12203155"/>
                  <a:gd name="connsiteY130" fmla="*/ 388137 h 544146"/>
                  <a:gd name="connsiteX131" fmla="*/ 11768919 w 12203155"/>
                  <a:gd name="connsiteY131" fmla="*/ 358384 h 544146"/>
                  <a:gd name="connsiteX132" fmla="*/ 12203155 w 12203155"/>
                  <a:gd name="connsiteY132" fmla="*/ 332518 h 544146"/>
                  <a:gd name="connsiteX133" fmla="*/ 12203155 w 12203155"/>
                  <a:gd name="connsiteY133" fmla="*/ 346854 h 544146"/>
                  <a:gd name="connsiteX134" fmla="*/ 11779167 w 12203155"/>
                  <a:gd name="connsiteY134" fmla="*/ 371965 h 544146"/>
                  <a:gd name="connsiteX135" fmla="*/ 11001120 w 12203155"/>
                  <a:gd name="connsiteY135" fmla="*/ 401718 h 544146"/>
                  <a:gd name="connsiteX136" fmla="*/ 10008614 w 12203155"/>
                  <a:gd name="connsiteY136" fmla="*/ 413869 h 544146"/>
                  <a:gd name="connsiteX137" fmla="*/ 10008613 w 12203155"/>
                  <a:gd name="connsiteY137" fmla="*/ 470336 h 544146"/>
                  <a:gd name="connsiteX138" fmla="*/ 9408428 w 12203155"/>
                  <a:gd name="connsiteY138" fmla="*/ 466048 h 544146"/>
                  <a:gd name="connsiteX139" fmla="*/ 9262041 w 12203155"/>
                  <a:gd name="connsiteY139" fmla="*/ 463903 h 544146"/>
                  <a:gd name="connsiteX140" fmla="*/ 9001473 w 12203155"/>
                  <a:gd name="connsiteY140" fmla="*/ 458900 h 544146"/>
                  <a:gd name="connsiteX141" fmla="*/ 8597445 w 12203155"/>
                  <a:gd name="connsiteY141" fmla="*/ 448178 h 544146"/>
                  <a:gd name="connsiteX142" fmla="*/ 8193413 w 12203155"/>
                  <a:gd name="connsiteY142" fmla="*/ 433168 h 544146"/>
                  <a:gd name="connsiteX143" fmla="*/ 7935775 w 12203155"/>
                  <a:gd name="connsiteY143" fmla="*/ 421731 h 544146"/>
                  <a:gd name="connsiteX144" fmla="*/ 7792314 w 12203155"/>
                  <a:gd name="connsiteY144" fmla="*/ 415298 h 544146"/>
                  <a:gd name="connsiteX145" fmla="*/ 6193766 w 12203155"/>
                  <a:gd name="connsiteY145" fmla="*/ 318803 h 544146"/>
                  <a:gd name="connsiteX146" fmla="*/ 5593580 w 12203155"/>
                  <a:gd name="connsiteY146" fmla="*/ 275201 h 544146"/>
                  <a:gd name="connsiteX147" fmla="*/ 5455976 w 12203155"/>
                  <a:gd name="connsiteY147" fmla="*/ 265909 h 544146"/>
                  <a:gd name="connsiteX148" fmla="*/ 5385709 w 12203155"/>
                  <a:gd name="connsiteY148" fmla="*/ 260905 h 544146"/>
                  <a:gd name="connsiteX149" fmla="*/ 5306663 w 12203155"/>
                  <a:gd name="connsiteY149" fmla="*/ 255902 h 544146"/>
                  <a:gd name="connsiteX150" fmla="*/ 4967044 w 12203155"/>
                  <a:gd name="connsiteY150" fmla="*/ 235173 h 544146"/>
                  <a:gd name="connsiteX151" fmla="*/ 4838223 w 12203155"/>
                  <a:gd name="connsiteY151" fmla="*/ 228026 h 544146"/>
                  <a:gd name="connsiteX152" fmla="*/ 4539594 w 12203155"/>
                  <a:gd name="connsiteY152" fmla="*/ 213730 h 544146"/>
                  <a:gd name="connsiteX153" fmla="*/ 2800515 w 12203155"/>
                  <a:gd name="connsiteY153" fmla="*/ 185139 h 544146"/>
                  <a:gd name="connsiteX154" fmla="*/ 1073147 w 12203155"/>
                  <a:gd name="connsiteY154" fmla="*/ 257332 h 544146"/>
                  <a:gd name="connsiteX155" fmla="*/ 247887 w 12203155"/>
                  <a:gd name="connsiteY155" fmla="*/ 337655 h 544146"/>
                  <a:gd name="connsiteX156" fmla="*/ 0 w 12203155"/>
                  <a:gd name="connsiteY156" fmla="*/ 373397 h 544146"/>
                  <a:gd name="connsiteX157" fmla="*/ 0 w 12203155"/>
                  <a:gd name="connsiteY157" fmla="*/ 354084 h 544146"/>
                  <a:gd name="connsiteX158" fmla="*/ 221538 w 12203155"/>
                  <a:gd name="connsiteY158" fmla="*/ 324878 h 544146"/>
                  <a:gd name="connsiteX159" fmla="*/ 1055581 w 12203155"/>
                  <a:gd name="connsiteY159" fmla="*/ 243751 h 544146"/>
                  <a:gd name="connsiteX160" fmla="*/ 2797587 w 12203155"/>
                  <a:gd name="connsiteY160" fmla="*/ 170843 h 544146"/>
                  <a:gd name="connsiteX161" fmla="*/ 3228834 w 12203155"/>
                  <a:gd name="connsiteY161" fmla="*/ 169079 h 544146"/>
                  <a:gd name="connsiteX162" fmla="*/ 4548376 w 12203155"/>
                  <a:gd name="connsiteY162" fmla="*/ 199434 h 544146"/>
                  <a:gd name="connsiteX163" fmla="*/ 4849935 w 12203155"/>
                  <a:gd name="connsiteY163" fmla="*/ 213730 h 544146"/>
                  <a:gd name="connsiteX164" fmla="*/ 4975826 w 12203155"/>
                  <a:gd name="connsiteY164" fmla="*/ 220163 h 544146"/>
                  <a:gd name="connsiteX165" fmla="*/ 5321299 w 12203155"/>
                  <a:gd name="connsiteY165" fmla="*/ 240891 h 544146"/>
                  <a:gd name="connsiteX166" fmla="*/ 5400347 w 12203155"/>
                  <a:gd name="connsiteY166" fmla="*/ 245895 h 544146"/>
                  <a:gd name="connsiteX167" fmla="*/ 5470613 w 12203155"/>
                  <a:gd name="connsiteY167" fmla="*/ 250898 h 544146"/>
                  <a:gd name="connsiteX168" fmla="*/ 5608218 w 12203155"/>
                  <a:gd name="connsiteY168" fmla="*/ 260191 h 544146"/>
                  <a:gd name="connsiteX169" fmla="*/ 6208406 w 12203155"/>
                  <a:gd name="connsiteY169" fmla="*/ 303792 h 544146"/>
                  <a:gd name="connsiteX170" fmla="*/ 7801098 w 12203155"/>
                  <a:gd name="connsiteY170" fmla="*/ 400288 h 544146"/>
                  <a:gd name="connsiteX171" fmla="*/ 7944557 w 12203155"/>
                  <a:gd name="connsiteY171" fmla="*/ 406721 h 544146"/>
                  <a:gd name="connsiteX172" fmla="*/ 8202198 w 12203155"/>
                  <a:gd name="connsiteY172" fmla="*/ 418157 h 544146"/>
                  <a:gd name="connsiteX173" fmla="*/ 8606227 w 12203155"/>
                  <a:gd name="connsiteY173" fmla="*/ 433168 h 544146"/>
                  <a:gd name="connsiteX174" fmla="*/ 9010255 w 12203155"/>
                  <a:gd name="connsiteY174" fmla="*/ 443889 h 544146"/>
                  <a:gd name="connsiteX175" fmla="*/ 9267896 w 12203155"/>
                  <a:gd name="connsiteY175" fmla="*/ 448893 h 544146"/>
                  <a:gd name="connsiteX176" fmla="*/ 9414283 w 12203155"/>
                  <a:gd name="connsiteY176" fmla="*/ 451037 h 544146"/>
                  <a:gd name="connsiteX177" fmla="*/ 11027470 w 12203155"/>
                  <a:gd name="connsiteY177" fmla="*/ 443175 h 544146"/>
                  <a:gd name="connsiteX178" fmla="*/ 11820521 w 12203155"/>
                  <a:gd name="connsiteY178" fmla="*/ 412707 h 544146"/>
                  <a:gd name="connsiteX179" fmla="*/ 12203155 w 12203155"/>
                  <a:gd name="connsiteY179" fmla="*/ 390194 h 544146"/>
                  <a:gd name="connsiteX180" fmla="*/ 12203155 w 12203155"/>
                  <a:gd name="connsiteY180" fmla="*/ 404899 h 544146"/>
                  <a:gd name="connsiteX181" fmla="*/ 11832964 w 12203155"/>
                  <a:gd name="connsiteY181" fmla="*/ 426913 h 544146"/>
                  <a:gd name="connsiteX182" fmla="*/ 11033323 w 12203155"/>
                  <a:gd name="connsiteY182" fmla="*/ 457471 h 544146"/>
                  <a:gd name="connsiteX183" fmla="*/ 10008613 w 12203155"/>
                  <a:gd name="connsiteY183" fmla="*/ 470336 h 544146"/>
                  <a:gd name="connsiteX184" fmla="*/ 10008613 w 12203155"/>
                  <a:gd name="connsiteY184" fmla="*/ 526089 h 544146"/>
                  <a:gd name="connsiteX185" fmla="*/ 9396716 w 12203155"/>
                  <a:gd name="connsiteY185" fmla="*/ 521801 h 544146"/>
                  <a:gd name="connsiteX186" fmla="*/ 9247399 w 12203155"/>
                  <a:gd name="connsiteY186" fmla="*/ 518941 h 544146"/>
                  <a:gd name="connsiteX187" fmla="*/ 8980977 w 12203155"/>
                  <a:gd name="connsiteY187" fmla="*/ 513938 h 544146"/>
                  <a:gd name="connsiteX188" fmla="*/ 8568167 w 12203155"/>
                  <a:gd name="connsiteY188" fmla="*/ 502501 h 544146"/>
                  <a:gd name="connsiteX189" fmla="*/ 8155354 w 12203155"/>
                  <a:gd name="connsiteY189" fmla="*/ 487491 h 544146"/>
                  <a:gd name="connsiteX190" fmla="*/ 7891857 w 12203155"/>
                  <a:gd name="connsiteY190" fmla="*/ 476055 h 544146"/>
                  <a:gd name="connsiteX191" fmla="*/ 7745470 w 12203155"/>
                  <a:gd name="connsiteY191" fmla="*/ 469621 h 544146"/>
                  <a:gd name="connsiteX192" fmla="*/ 6126430 w 12203155"/>
                  <a:gd name="connsiteY192" fmla="*/ 371697 h 544146"/>
                  <a:gd name="connsiteX193" fmla="*/ 5523314 w 12203155"/>
                  <a:gd name="connsiteY193" fmla="*/ 328095 h 544146"/>
                  <a:gd name="connsiteX194" fmla="*/ 5391565 w 12203155"/>
                  <a:gd name="connsiteY194" fmla="*/ 319517 h 544146"/>
                  <a:gd name="connsiteX195" fmla="*/ 5318373 w 12203155"/>
                  <a:gd name="connsiteY195" fmla="*/ 314514 h 544146"/>
                  <a:gd name="connsiteX196" fmla="*/ 5239323 w 12203155"/>
                  <a:gd name="connsiteY196" fmla="*/ 309510 h 544146"/>
                  <a:gd name="connsiteX197" fmla="*/ 4911415 w 12203155"/>
                  <a:gd name="connsiteY197" fmla="*/ 289497 h 544146"/>
                  <a:gd name="connsiteX198" fmla="*/ 4785521 w 12203155"/>
                  <a:gd name="connsiteY198" fmla="*/ 283064 h 544146"/>
                  <a:gd name="connsiteX199" fmla="*/ 4495676 w 12203155"/>
                  <a:gd name="connsiteY199" fmla="*/ 269483 h 544146"/>
                  <a:gd name="connsiteX200" fmla="*/ 2806371 w 12203155"/>
                  <a:gd name="connsiteY200" fmla="*/ 241607 h 544146"/>
                  <a:gd name="connsiteX201" fmla="*/ 1137557 w 12203155"/>
                  <a:gd name="connsiteY201" fmla="*/ 311655 h 544146"/>
                  <a:gd name="connsiteX202" fmla="*/ 346699 w 12203155"/>
                  <a:gd name="connsiteY202" fmla="*/ 388583 h 544146"/>
                  <a:gd name="connsiteX203" fmla="*/ 0 w 12203155"/>
                  <a:gd name="connsiteY203" fmla="*/ 438505 h 544146"/>
                  <a:gd name="connsiteX204" fmla="*/ 0 w 12203155"/>
                  <a:gd name="connsiteY204" fmla="*/ 421787 h 544146"/>
                  <a:gd name="connsiteX205" fmla="*/ 318153 w 12203155"/>
                  <a:gd name="connsiteY205" fmla="*/ 375807 h 544146"/>
                  <a:gd name="connsiteX206" fmla="*/ 1119988 w 12203155"/>
                  <a:gd name="connsiteY206" fmla="*/ 298074 h 544146"/>
                  <a:gd name="connsiteX207" fmla="*/ 2803441 w 12203155"/>
                  <a:gd name="connsiteY207" fmla="*/ 227311 h 544146"/>
                  <a:gd name="connsiteX208" fmla="*/ 3221973 w 12203155"/>
                  <a:gd name="connsiteY208" fmla="*/ 225535 h 544146"/>
                  <a:gd name="connsiteX209" fmla="*/ 4504457 w 12203155"/>
                  <a:gd name="connsiteY209" fmla="*/ 255187 h 544146"/>
                  <a:gd name="connsiteX210" fmla="*/ 4797231 w 12203155"/>
                  <a:gd name="connsiteY210" fmla="*/ 268768 h 544146"/>
                  <a:gd name="connsiteX211" fmla="*/ 4923126 w 12203155"/>
                  <a:gd name="connsiteY211" fmla="*/ 275201 h 544146"/>
                  <a:gd name="connsiteX212" fmla="*/ 5256889 w 12203155"/>
                  <a:gd name="connsiteY212" fmla="*/ 295215 h 544146"/>
                  <a:gd name="connsiteX213" fmla="*/ 5335939 w 12203155"/>
                  <a:gd name="connsiteY213" fmla="*/ 300219 h 544146"/>
                  <a:gd name="connsiteX214" fmla="*/ 5406205 w 12203155"/>
                  <a:gd name="connsiteY214" fmla="*/ 305222 h 544146"/>
                  <a:gd name="connsiteX215" fmla="*/ 5540881 w 12203155"/>
                  <a:gd name="connsiteY215" fmla="*/ 314514 h 544146"/>
                  <a:gd name="connsiteX216" fmla="*/ 6143993 w 12203155"/>
                  <a:gd name="connsiteY216" fmla="*/ 358115 h 544146"/>
                  <a:gd name="connsiteX217" fmla="*/ 7757180 w 12203155"/>
                  <a:gd name="connsiteY217" fmla="*/ 456041 h 544146"/>
                  <a:gd name="connsiteX218" fmla="*/ 7903567 w 12203155"/>
                  <a:gd name="connsiteY218" fmla="*/ 462473 h 544146"/>
                  <a:gd name="connsiteX219" fmla="*/ 8167064 w 12203155"/>
                  <a:gd name="connsiteY219" fmla="*/ 473910 h 544146"/>
                  <a:gd name="connsiteX220" fmla="*/ 8576948 w 12203155"/>
                  <a:gd name="connsiteY220" fmla="*/ 488921 h 544146"/>
                  <a:gd name="connsiteX221" fmla="*/ 8989761 w 12203155"/>
                  <a:gd name="connsiteY221" fmla="*/ 500357 h 544146"/>
                  <a:gd name="connsiteX222" fmla="*/ 9253258 w 12203155"/>
                  <a:gd name="connsiteY222" fmla="*/ 505360 h 544146"/>
                  <a:gd name="connsiteX223" fmla="*/ 9399645 w 12203155"/>
                  <a:gd name="connsiteY223" fmla="*/ 508220 h 544146"/>
                  <a:gd name="connsiteX224" fmla="*/ 11050891 w 12203155"/>
                  <a:gd name="connsiteY224" fmla="*/ 499642 h 544146"/>
                  <a:gd name="connsiteX225" fmla="*/ 11865534 w 12203155"/>
                  <a:gd name="connsiteY225" fmla="*/ 468102 h 544146"/>
                  <a:gd name="connsiteX226" fmla="*/ 12203155 w 12203155"/>
                  <a:gd name="connsiteY226" fmla="*/ 448267 h 544146"/>
                  <a:gd name="connsiteX227" fmla="*/ 12203155 w 12203155"/>
                  <a:gd name="connsiteY227" fmla="*/ 462927 h 544146"/>
                  <a:gd name="connsiteX228" fmla="*/ 11875782 w 12203155"/>
                  <a:gd name="connsiteY228" fmla="*/ 482309 h 544146"/>
                  <a:gd name="connsiteX229" fmla="*/ 11056747 w 12203155"/>
                  <a:gd name="connsiteY229" fmla="*/ 513938 h 544146"/>
                  <a:gd name="connsiteX230" fmla="*/ 10008613 w 12203155"/>
                  <a:gd name="connsiteY230" fmla="*/ 526089 h 544146"/>
                  <a:gd name="connsiteX231" fmla="*/ 4524572 w 12203155"/>
                  <a:gd name="connsiteY231" fmla="*/ 544146 h 544146"/>
                  <a:gd name="connsiteX232" fmla="*/ 4183090 w 12203155"/>
                  <a:gd name="connsiteY232" fmla="*/ 544146 h 544146"/>
                  <a:gd name="connsiteX233" fmla="*/ 3569044 w 12203155"/>
                  <a:gd name="connsiteY233" fmla="*/ 525822 h 544146"/>
                  <a:gd name="connsiteX234" fmla="*/ 2859068 w 12203155"/>
                  <a:gd name="connsiteY234" fmla="*/ 523946 h 544146"/>
                  <a:gd name="connsiteX235" fmla="*/ 2153483 w 12203155"/>
                  <a:gd name="connsiteY235" fmla="*/ 542083 h 544146"/>
                  <a:gd name="connsiteX236" fmla="*/ 2118060 w 12203155"/>
                  <a:gd name="connsiteY236" fmla="*/ 544146 h 544146"/>
                  <a:gd name="connsiteX237" fmla="*/ 1870748 w 12203155"/>
                  <a:gd name="connsiteY237" fmla="*/ 544146 h 544146"/>
                  <a:gd name="connsiteX238" fmla="*/ 2143235 w 12203155"/>
                  <a:gd name="connsiteY238" fmla="*/ 528413 h 544146"/>
                  <a:gd name="connsiteX239" fmla="*/ 2856139 w 12203155"/>
                  <a:gd name="connsiteY239" fmla="*/ 509650 h 544146"/>
                  <a:gd name="connsiteX240" fmla="*/ 3211037 w 12203155"/>
                  <a:gd name="connsiteY240" fmla="*/ 508321 h 544146"/>
                  <a:gd name="connsiteX241" fmla="*/ 4305371 w 12203155"/>
                  <a:gd name="connsiteY241" fmla="*/ 533953 h 544146"/>
                  <a:gd name="connsiteX242" fmla="*/ 5437102 w 12203155"/>
                  <a:gd name="connsiteY242" fmla="*/ 544146 h 544146"/>
                  <a:gd name="connsiteX243" fmla="*/ 5252149 w 12203155"/>
                  <a:gd name="connsiteY243" fmla="*/ 544146 h 544146"/>
                  <a:gd name="connsiteX244" fmla="*/ 5145633 w 12203155"/>
                  <a:gd name="connsiteY244" fmla="*/ 536812 h 544146"/>
                  <a:gd name="connsiteX245" fmla="*/ 5075368 w 12203155"/>
                  <a:gd name="connsiteY245" fmla="*/ 532523 h 544146"/>
                  <a:gd name="connsiteX246" fmla="*/ 4996321 w 12203155"/>
                  <a:gd name="connsiteY246" fmla="*/ 527519 h 544146"/>
                  <a:gd name="connsiteX247" fmla="*/ 4709399 w 12203155"/>
                  <a:gd name="connsiteY247" fmla="*/ 510364 h 544146"/>
                  <a:gd name="connsiteX248" fmla="*/ 4589363 w 12203155"/>
                  <a:gd name="connsiteY248" fmla="*/ 503932 h 544146"/>
                  <a:gd name="connsiteX249" fmla="*/ 4337578 w 12203155"/>
                  <a:gd name="connsiteY249" fmla="*/ 491780 h 544146"/>
                  <a:gd name="connsiteX250" fmla="*/ 2850285 w 12203155"/>
                  <a:gd name="connsiteY250" fmla="*/ 467477 h 544146"/>
                  <a:gd name="connsiteX251" fmla="*/ 1415693 w 12203155"/>
                  <a:gd name="connsiteY251" fmla="*/ 527519 h 544146"/>
                  <a:gd name="connsiteX252" fmla="*/ 1243902 w 12203155"/>
                  <a:gd name="connsiteY252" fmla="*/ 544146 h 544146"/>
                  <a:gd name="connsiteX253" fmla="*/ 1087085 w 12203155"/>
                  <a:gd name="connsiteY253" fmla="*/ 544146 h 544146"/>
                  <a:gd name="connsiteX254" fmla="*/ 1398125 w 12203155"/>
                  <a:gd name="connsiteY254" fmla="*/ 513938 h 544146"/>
                  <a:gd name="connsiteX255" fmla="*/ 2847357 w 12203155"/>
                  <a:gd name="connsiteY255" fmla="*/ 453897 h 544146"/>
                  <a:gd name="connsiteX256" fmla="*/ 3214972 w 12203155"/>
                  <a:gd name="connsiteY256" fmla="*/ 452278 h 544146"/>
                  <a:gd name="connsiteX257" fmla="*/ 4346358 w 12203155"/>
                  <a:gd name="connsiteY257" fmla="*/ 478914 h 544146"/>
                  <a:gd name="connsiteX258" fmla="*/ 4601073 w 12203155"/>
                  <a:gd name="connsiteY258" fmla="*/ 491065 h 544146"/>
                  <a:gd name="connsiteX259" fmla="*/ 4718183 w 12203155"/>
                  <a:gd name="connsiteY259" fmla="*/ 497498 h 544146"/>
                  <a:gd name="connsiteX260" fmla="*/ 5010958 w 12203155"/>
                  <a:gd name="connsiteY260" fmla="*/ 515368 h 544146"/>
                  <a:gd name="connsiteX261" fmla="*/ 5090005 w 12203155"/>
                  <a:gd name="connsiteY261" fmla="*/ 520371 h 544146"/>
                  <a:gd name="connsiteX262" fmla="*/ 5160275 w 12203155"/>
                  <a:gd name="connsiteY262" fmla="*/ 524660 h 544146"/>
                  <a:gd name="connsiteX263" fmla="*/ 5277384 w 12203155"/>
                  <a:gd name="connsiteY263" fmla="*/ 532523 h 544146"/>
                  <a:gd name="connsiteX264" fmla="*/ 6288617 w 12203155"/>
                  <a:gd name="connsiteY264" fmla="*/ 544146 h 544146"/>
                  <a:gd name="connsiteX265" fmla="*/ 6077406 w 12203155"/>
                  <a:gd name="connsiteY265" fmla="*/ 544146 h 544146"/>
                  <a:gd name="connsiteX266" fmla="*/ 5933199 w 12203155"/>
                  <a:gd name="connsiteY266" fmla="*/ 534667 h 544146"/>
                  <a:gd name="connsiteX267" fmla="*/ 5327155 w 12203155"/>
                  <a:gd name="connsiteY267" fmla="*/ 490350 h 544146"/>
                  <a:gd name="connsiteX268" fmla="*/ 5207116 w 12203155"/>
                  <a:gd name="connsiteY268" fmla="*/ 482488 h 544146"/>
                  <a:gd name="connsiteX269" fmla="*/ 5136850 w 12203155"/>
                  <a:gd name="connsiteY269" fmla="*/ 478200 h 544146"/>
                  <a:gd name="connsiteX270" fmla="*/ 5057803 w 12203155"/>
                  <a:gd name="connsiteY270" fmla="*/ 473196 h 544146"/>
                  <a:gd name="connsiteX271" fmla="*/ 4759173 w 12203155"/>
                  <a:gd name="connsiteY271" fmla="*/ 455327 h 544146"/>
                  <a:gd name="connsiteX272" fmla="*/ 4639134 w 12203155"/>
                  <a:gd name="connsiteY272" fmla="*/ 448893 h 544146"/>
                  <a:gd name="connsiteX273" fmla="*/ 4378567 w 12203155"/>
                  <a:gd name="connsiteY273" fmla="*/ 436742 h 544146"/>
                  <a:gd name="connsiteX274" fmla="*/ 2841505 w 12203155"/>
                  <a:gd name="connsiteY274" fmla="*/ 411010 h 544146"/>
                  <a:gd name="connsiteX275" fmla="*/ 1348353 w 12203155"/>
                  <a:gd name="connsiteY275" fmla="*/ 473196 h 544146"/>
                  <a:gd name="connsiteX276" fmla="*/ 658506 w 12203155"/>
                  <a:gd name="connsiteY276" fmla="*/ 540207 h 544146"/>
                  <a:gd name="connsiteX277" fmla="*/ 631033 w 12203155"/>
                  <a:gd name="connsiteY277" fmla="*/ 544146 h 544146"/>
                  <a:gd name="connsiteX278" fmla="*/ 513571 w 12203155"/>
                  <a:gd name="connsiteY278" fmla="*/ 544146 h 544146"/>
                  <a:gd name="connsiteX279" fmla="*/ 629593 w 12203155"/>
                  <a:gd name="connsiteY279" fmla="*/ 527430 h 544146"/>
                  <a:gd name="connsiteX280" fmla="*/ 1327861 w 12203155"/>
                  <a:gd name="connsiteY280" fmla="*/ 459615 h 544146"/>
                  <a:gd name="connsiteX281" fmla="*/ 2835650 w 12203155"/>
                  <a:gd name="connsiteY281" fmla="*/ 396715 h 544146"/>
                  <a:gd name="connsiteX282" fmla="*/ 3216393 w 12203155"/>
                  <a:gd name="connsiteY282" fmla="*/ 395106 h 544146"/>
                  <a:gd name="connsiteX283" fmla="*/ 4384422 w 12203155"/>
                  <a:gd name="connsiteY283" fmla="*/ 422447 h 544146"/>
                  <a:gd name="connsiteX284" fmla="*/ 4647919 w 12203155"/>
                  <a:gd name="connsiteY284" fmla="*/ 435313 h 544146"/>
                  <a:gd name="connsiteX285" fmla="*/ 4767955 w 12203155"/>
                  <a:gd name="connsiteY285" fmla="*/ 441745 h 544146"/>
                  <a:gd name="connsiteX286" fmla="*/ 5069514 w 12203155"/>
                  <a:gd name="connsiteY286" fmla="*/ 460330 h 544146"/>
                  <a:gd name="connsiteX287" fmla="*/ 5148562 w 12203155"/>
                  <a:gd name="connsiteY287" fmla="*/ 465333 h 544146"/>
                  <a:gd name="connsiteX288" fmla="*/ 5218830 w 12203155"/>
                  <a:gd name="connsiteY288" fmla="*/ 469622 h 544146"/>
                  <a:gd name="connsiteX289" fmla="*/ 5341793 w 12203155"/>
                  <a:gd name="connsiteY289" fmla="*/ 477484 h 544146"/>
                  <a:gd name="connsiteX290" fmla="*/ 5947837 w 12203155"/>
                  <a:gd name="connsiteY290" fmla="*/ 521802 h 544146"/>
                  <a:gd name="connsiteX291" fmla="*/ 7271970 w 12203155"/>
                  <a:gd name="connsiteY291" fmla="*/ 544146 h 544146"/>
                  <a:gd name="connsiteX292" fmla="*/ 6980145 w 12203155"/>
                  <a:gd name="connsiteY292" fmla="*/ 544146 h 544146"/>
                  <a:gd name="connsiteX293" fmla="*/ 6931376 w 12203155"/>
                  <a:gd name="connsiteY293" fmla="*/ 541557 h 544146"/>
                  <a:gd name="connsiteX294" fmla="*/ 6000536 w 12203155"/>
                  <a:gd name="connsiteY294" fmla="*/ 480343 h 544146"/>
                  <a:gd name="connsiteX295" fmla="*/ 5394495 w 12203155"/>
                  <a:gd name="connsiteY295" fmla="*/ 436741 h 544146"/>
                  <a:gd name="connsiteX296" fmla="*/ 5271530 w 12203155"/>
                  <a:gd name="connsiteY296" fmla="*/ 428164 h 544146"/>
                  <a:gd name="connsiteX297" fmla="*/ 5201264 w 12203155"/>
                  <a:gd name="connsiteY297" fmla="*/ 423161 h 544146"/>
                  <a:gd name="connsiteX298" fmla="*/ 5122214 w 12203155"/>
                  <a:gd name="connsiteY298" fmla="*/ 418158 h 544146"/>
                  <a:gd name="connsiteX299" fmla="*/ 4814800 w 12203155"/>
                  <a:gd name="connsiteY299" fmla="*/ 399573 h 544146"/>
                  <a:gd name="connsiteX300" fmla="*/ 4691837 w 12203155"/>
                  <a:gd name="connsiteY300" fmla="*/ 393140 h 544146"/>
                  <a:gd name="connsiteX301" fmla="*/ 4422484 w 12203155"/>
                  <a:gd name="connsiteY301" fmla="*/ 380274 h 544146"/>
                  <a:gd name="connsiteX302" fmla="*/ 2835650 w 12203155"/>
                  <a:gd name="connsiteY302" fmla="*/ 353828 h 544146"/>
                  <a:gd name="connsiteX303" fmla="*/ 1283946 w 12203155"/>
                  <a:gd name="connsiteY303" fmla="*/ 418872 h 544146"/>
                  <a:gd name="connsiteX304" fmla="*/ 559694 w 12203155"/>
                  <a:gd name="connsiteY304" fmla="*/ 489278 h 544146"/>
                  <a:gd name="connsiteX305" fmla="*/ 177676 w 12203155"/>
                  <a:gd name="connsiteY305" fmla="*/ 544146 h 544146"/>
                  <a:gd name="connsiteX306" fmla="*/ 62296 w 12203155"/>
                  <a:gd name="connsiteY306" fmla="*/ 544146 h 544146"/>
                  <a:gd name="connsiteX307" fmla="*/ 531880 w 12203155"/>
                  <a:gd name="connsiteY307" fmla="*/ 476501 h 544146"/>
                  <a:gd name="connsiteX308" fmla="*/ 1263450 w 12203155"/>
                  <a:gd name="connsiteY308" fmla="*/ 405291 h 544146"/>
                  <a:gd name="connsiteX309" fmla="*/ 2829794 w 12203155"/>
                  <a:gd name="connsiteY309" fmla="*/ 339532 h 544146"/>
                  <a:gd name="connsiteX310" fmla="*/ 3223254 w 12203155"/>
                  <a:gd name="connsiteY310" fmla="*/ 337934 h 544146"/>
                  <a:gd name="connsiteX311" fmla="*/ 4428340 w 12203155"/>
                  <a:gd name="connsiteY311" fmla="*/ 365979 h 544146"/>
                  <a:gd name="connsiteX312" fmla="*/ 4700618 w 12203155"/>
                  <a:gd name="connsiteY312" fmla="*/ 378844 h 544146"/>
                  <a:gd name="connsiteX313" fmla="*/ 4823583 w 12203155"/>
                  <a:gd name="connsiteY313" fmla="*/ 385277 h 544146"/>
                  <a:gd name="connsiteX314" fmla="*/ 5136850 w 12203155"/>
                  <a:gd name="connsiteY314" fmla="*/ 403862 h 544146"/>
                  <a:gd name="connsiteX315" fmla="*/ 5215901 w 12203155"/>
                  <a:gd name="connsiteY315" fmla="*/ 408865 h 544146"/>
                  <a:gd name="connsiteX316" fmla="*/ 5286167 w 12203155"/>
                  <a:gd name="connsiteY316" fmla="*/ 413868 h 544146"/>
                  <a:gd name="connsiteX317" fmla="*/ 5412059 w 12203155"/>
                  <a:gd name="connsiteY317" fmla="*/ 422446 h 544146"/>
                  <a:gd name="connsiteX318" fmla="*/ 6018103 w 12203155"/>
                  <a:gd name="connsiteY318" fmla="*/ 466048 h 544146"/>
                  <a:gd name="connsiteX319" fmla="*/ 6945465 w 12203155"/>
                  <a:gd name="connsiteY319" fmla="*/ 526849 h 544146"/>
                  <a:gd name="connsiteX320" fmla="*/ 8557040 w 12203155"/>
                  <a:gd name="connsiteY320" fmla="*/ 544146 h 544146"/>
                  <a:gd name="connsiteX321" fmla="*/ 8163662 w 12203155"/>
                  <a:gd name="connsiteY321" fmla="*/ 544146 h 544146"/>
                  <a:gd name="connsiteX322" fmla="*/ 7829643 w 12203155"/>
                  <a:gd name="connsiteY322" fmla="*/ 531361 h 544146"/>
                  <a:gd name="connsiteX323" fmla="*/ 6062020 w 12203155"/>
                  <a:gd name="connsiteY323" fmla="*/ 426020 h 544146"/>
                  <a:gd name="connsiteX324" fmla="*/ 5458902 w 12203155"/>
                  <a:gd name="connsiteY324" fmla="*/ 382419 h 544146"/>
                  <a:gd name="connsiteX325" fmla="*/ 5333011 w 12203155"/>
                  <a:gd name="connsiteY325" fmla="*/ 373841 h 544146"/>
                  <a:gd name="connsiteX326" fmla="*/ 5259819 w 12203155"/>
                  <a:gd name="connsiteY326" fmla="*/ 368838 h 544146"/>
                  <a:gd name="connsiteX327" fmla="*/ 5180768 w 12203155"/>
                  <a:gd name="connsiteY327" fmla="*/ 363835 h 544146"/>
                  <a:gd name="connsiteX328" fmla="*/ 4861645 w 12203155"/>
                  <a:gd name="connsiteY328" fmla="*/ 344535 h 544146"/>
                  <a:gd name="connsiteX329" fmla="*/ 4735751 w 12203155"/>
                  <a:gd name="connsiteY329" fmla="*/ 338103 h 544146"/>
                  <a:gd name="connsiteX330" fmla="*/ 4457616 w 12203155"/>
                  <a:gd name="connsiteY330" fmla="*/ 324521 h 544146"/>
                  <a:gd name="connsiteX331" fmla="*/ 2818080 w 12203155"/>
                  <a:gd name="connsiteY331" fmla="*/ 297360 h 544146"/>
                  <a:gd name="connsiteX332" fmla="*/ 1207821 w 12203155"/>
                  <a:gd name="connsiteY332" fmla="*/ 364549 h 544146"/>
                  <a:gd name="connsiteX333" fmla="*/ 450269 w 12203155"/>
                  <a:gd name="connsiteY333" fmla="*/ 438350 h 544146"/>
                  <a:gd name="connsiteX334" fmla="*/ 0 w 12203155"/>
                  <a:gd name="connsiteY334" fmla="*/ 503021 h 544146"/>
                  <a:gd name="connsiteX335" fmla="*/ 0 w 12203155"/>
                  <a:gd name="connsiteY335" fmla="*/ 486335 h 544146"/>
                  <a:gd name="connsiteX336" fmla="*/ 422822 w 12203155"/>
                  <a:gd name="connsiteY336" fmla="*/ 425305 h 544146"/>
                  <a:gd name="connsiteX337" fmla="*/ 1190257 w 12203155"/>
                  <a:gd name="connsiteY337" fmla="*/ 350968 h 544146"/>
                  <a:gd name="connsiteX338" fmla="*/ 2815153 w 12203155"/>
                  <a:gd name="connsiteY338" fmla="*/ 283064 h 544146"/>
                  <a:gd name="connsiteX339" fmla="*/ 3220552 w 12203155"/>
                  <a:gd name="connsiteY339" fmla="*/ 281478 h 544146"/>
                  <a:gd name="connsiteX340" fmla="*/ 4466398 w 12203155"/>
                  <a:gd name="connsiteY340" fmla="*/ 310226 h 544146"/>
                  <a:gd name="connsiteX341" fmla="*/ 4747461 w 12203155"/>
                  <a:gd name="connsiteY341" fmla="*/ 323807 h 544146"/>
                  <a:gd name="connsiteX342" fmla="*/ 4870427 w 12203155"/>
                  <a:gd name="connsiteY342" fmla="*/ 330239 h 544146"/>
                  <a:gd name="connsiteX343" fmla="*/ 5192479 w 12203155"/>
                  <a:gd name="connsiteY343" fmla="*/ 349539 h 544146"/>
                  <a:gd name="connsiteX344" fmla="*/ 5271529 w 12203155"/>
                  <a:gd name="connsiteY344" fmla="*/ 354542 h 544146"/>
                  <a:gd name="connsiteX345" fmla="*/ 5344721 w 12203155"/>
                  <a:gd name="connsiteY345" fmla="*/ 359546 h 544146"/>
                  <a:gd name="connsiteX346" fmla="*/ 5473542 w 12203155"/>
                  <a:gd name="connsiteY346" fmla="*/ 368123 h 544146"/>
                  <a:gd name="connsiteX347" fmla="*/ 6076656 w 12203155"/>
                  <a:gd name="connsiteY347" fmla="*/ 411724 h 544146"/>
                  <a:gd name="connsiteX348" fmla="*/ 7838060 w 12203155"/>
                  <a:gd name="connsiteY348" fmla="*/ 516708 h 544146"/>
                  <a:gd name="connsiteX349" fmla="*/ 11719966 w 12203155"/>
                  <a:gd name="connsiteY349" fmla="*/ 544146 h 544146"/>
                  <a:gd name="connsiteX350" fmla="*/ 11345677 w 12203155"/>
                  <a:gd name="connsiteY350" fmla="*/ 544146 h 544146"/>
                  <a:gd name="connsiteX351" fmla="*/ 11906525 w 12203155"/>
                  <a:gd name="connsiteY351" fmla="*/ 522605 h 544146"/>
                  <a:gd name="connsiteX352" fmla="*/ 12203155 w 12203155"/>
                  <a:gd name="connsiteY352" fmla="*/ 505032 h 544146"/>
                  <a:gd name="connsiteX353" fmla="*/ 12203155 w 12203155"/>
                  <a:gd name="connsiteY353" fmla="*/ 519544 h 544146"/>
                  <a:gd name="connsiteX354" fmla="*/ 11916770 w 12203155"/>
                  <a:gd name="connsiteY354" fmla="*/ 536543 h 5441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</a:cxnLst>
                <a:rect l="l" t="t" r="r" b="b"/>
                <a:pathLst>
                  <a:path w="12203155" h="544146">
                    <a:moveTo>
                      <a:pt x="10212823" y="299593"/>
                    </a:moveTo>
                    <a:cubicBezTo>
                      <a:pt x="9961037" y="300755"/>
                      <a:pt x="9707055" y="299504"/>
                      <a:pt x="9452342" y="295930"/>
                    </a:cubicBezTo>
                    <a:cubicBezTo>
                      <a:pt x="9405498" y="295216"/>
                      <a:pt x="9355728" y="294500"/>
                      <a:pt x="9308884" y="293786"/>
                    </a:cubicBezTo>
                    <a:cubicBezTo>
                      <a:pt x="9229834" y="292356"/>
                      <a:pt x="9150787" y="290927"/>
                      <a:pt x="9071735" y="289497"/>
                    </a:cubicBezTo>
                    <a:lnTo>
                      <a:pt x="8691129" y="278776"/>
                    </a:lnTo>
                    <a:lnTo>
                      <a:pt x="8310522" y="264480"/>
                    </a:lnTo>
                    <a:cubicBezTo>
                      <a:pt x="8228546" y="261621"/>
                      <a:pt x="8146569" y="257333"/>
                      <a:pt x="8067521" y="253758"/>
                    </a:cubicBezTo>
                    <a:cubicBezTo>
                      <a:pt x="8020677" y="251614"/>
                      <a:pt x="7973831" y="249470"/>
                      <a:pt x="7926990" y="247325"/>
                    </a:cubicBezTo>
                    <a:cubicBezTo>
                      <a:pt x="7464407" y="225167"/>
                      <a:pt x="6960835" y="194431"/>
                      <a:pt x="6386997" y="154404"/>
                    </a:cubicBezTo>
                    <a:lnTo>
                      <a:pt x="5792665" y="110803"/>
                    </a:lnTo>
                    <a:cubicBezTo>
                      <a:pt x="5778025" y="109373"/>
                      <a:pt x="5757531" y="108658"/>
                      <a:pt x="5739965" y="107229"/>
                    </a:cubicBezTo>
                    <a:lnTo>
                      <a:pt x="5491108" y="90789"/>
                    </a:lnTo>
                    <a:cubicBezTo>
                      <a:pt x="5371069" y="82926"/>
                      <a:pt x="5245179" y="74348"/>
                      <a:pt x="5119284" y="67916"/>
                    </a:cubicBezTo>
                    <a:cubicBezTo>
                      <a:pt x="5075366" y="65771"/>
                      <a:pt x="5031452" y="63627"/>
                      <a:pt x="4987534" y="60768"/>
                    </a:cubicBezTo>
                    <a:cubicBezTo>
                      <a:pt x="4882138" y="55050"/>
                      <a:pt x="4770881" y="49331"/>
                      <a:pt x="4659630" y="45043"/>
                    </a:cubicBezTo>
                    <a:cubicBezTo>
                      <a:pt x="4021378" y="17881"/>
                      <a:pt x="3386059" y="7159"/>
                      <a:pt x="2771235" y="14307"/>
                    </a:cubicBezTo>
                    <a:cubicBezTo>
                      <a:pt x="2112493" y="21455"/>
                      <a:pt x="1471316" y="48616"/>
                      <a:pt x="865272" y="94362"/>
                    </a:cubicBezTo>
                    <a:cubicBezTo>
                      <a:pt x="705710" y="106513"/>
                      <a:pt x="548527" y="120139"/>
                      <a:pt x="393997" y="135205"/>
                    </a:cubicBezTo>
                    <a:lnTo>
                      <a:pt x="0" y="178024"/>
                    </a:lnTo>
                    <a:lnTo>
                      <a:pt x="0" y="163761"/>
                    </a:lnTo>
                    <a:lnTo>
                      <a:pt x="367877" y="123892"/>
                    </a:lnTo>
                    <a:cubicBezTo>
                      <a:pt x="524008" y="108747"/>
                      <a:pt x="683022" y="95077"/>
                      <a:pt x="844780" y="82926"/>
                    </a:cubicBezTo>
                    <a:cubicBezTo>
                      <a:pt x="1453750" y="36465"/>
                      <a:pt x="2100779" y="9304"/>
                      <a:pt x="2765379" y="2156"/>
                    </a:cubicBezTo>
                    <a:cubicBezTo>
                      <a:pt x="2920549" y="369"/>
                      <a:pt x="3077000" y="-301"/>
                      <a:pt x="3234412" y="123"/>
                    </a:cubicBezTo>
                    <a:cubicBezTo>
                      <a:pt x="3706648" y="1396"/>
                      <a:pt x="4187531" y="12520"/>
                      <a:pt x="4668412" y="32891"/>
                    </a:cubicBezTo>
                    <a:cubicBezTo>
                      <a:pt x="4779665" y="36465"/>
                      <a:pt x="4890920" y="42898"/>
                      <a:pt x="4999248" y="48616"/>
                    </a:cubicBezTo>
                    <a:cubicBezTo>
                      <a:pt x="5043162" y="50761"/>
                      <a:pt x="5087080" y="53620"/>
                      <a:pt x="5130994" y="55764"/>
                    </a:cubicBezTo>
                    <a:cubicBezTo>
                      <a:pt x="5259815" y="62198"/>
                      <a:pt x="5385707" y="70059"/>
                      <a:pt x="5505746" y="78637"/>
                    </a:cubicBezTo>
                    <a:lnTo>
                      <a:pt x="5754605" y="95077"/>
                    </a:lnTo>
                    <a:cubicBezTo>
                      <a:pt x="5775098" y="96507"/>
                      <a:pt x="5792665" y="97936"/>
                      <a:pt x="5810231" y="98651"/>
                    </a:cubicBezTo>
                    <a:lnTo>
                      <a:pt x="6404565" y="141538"/>
                    </a:lnTo>
                    <a:cubicBezTo>
                      <a:pt x="6975473" y="182280"/>
                      <a:pt x="7476115" y="212301"/>
                      <a:pt x="7938701" y="234459"/>
                    </a:cubicBezTo>
                    <a:cubicBezTo>
                      <a:pt x="7985545" y="236604"/>
                      <a:pt x="8032385" y="238748"/>
                      <a:pt x="8079233" y="240892"/>
                    </a:cubicBezTo>
                    <a:cubicBezTo>
                      <a:pt x="8158280" y="244466"/>
                      <a:pt x="8240257" y="248040"/>
                      <a:pt x="8319308" y="251614"/>
                    </a:cubicBezTo>
                    <a:lnTo>
                      <a:pt x="8699914" y="265195"/>
                    </a:lnTo>
                    <a:lnTo>
                      <a:pt x="9080520" y="275202"/>
                    </a:lnTo>
                    <a:cubicBezTo>
                      <a:pt x="9159568" y="277346"/>
                      <a:pt x="9238618" y="278061"/>
                      <a:pt x="9314740" y="279491"/>
                    </a:cubicBezTo>
                    <a:cubicBezTo>
                      <a:pt x="9361584" y="280205"/>
                      <a:pt x="9411354" y="280920"/>
                      <a:pt x="9458197" y="281634"/>
                    </a:cubicBezTo>
                    <a:cubicBezTo>
                      <a:pt x="9961769" y="288782"/>
                      <a:pt x="10468270" y="285924"/>
                      <a:pt x="10957202" y="274487"/>
                    </a:cubicBezTo>
                    <a:cubicBezTo>
                      <a:pt x="11201669" y="267696"/>
                      <a:pt x="11446135" y="258226"/>
                      <a:pt x="11688406" y="246343"/>
                    </a:cubicBezTo>
                    <a:lnTo>
                      <a:pt x="12203155" y="215790"/>
                    </a:lnTo>
                    <a:lnTo>
                      <a:pt x="12203155" y="230161"/>
                    </a:lnTo>
                    <a:lnTo>
                      <a:pt x="11697189" y="260013"/>
                    </a:lnTo>
                    <a:cubicBezTo>
                      <a:pt x="11453454" y="271985"/>
                      <a:pt x="11207523" y="281634"/>
                      <a:pt x="10960128" y="288782"/>
                    </a:cubicBezTo>
                    <a:cubicBezTo>
                      <a:pt x="10714199" y="294858"/>
                      <a:pt x="10464609" y="298432"/>
                      <a:pt x="10212823" y="299593"/>
                    </a:cubicBezTo>
                    <a:close/>
                    <a:moveTo>
                      <a:pt x="10205505" y="356419"/>
                    </a:moveTo>
                    <a:cubicBezTo>
                      <a:pt x="9947132" y="357759"/>
                      <a:pt x="9686563" y="356687"/>
                      <a:pt x="9425994" y="353113"/>
                    </a:cubicBezTo>
                    <a:cubicBezTo>
                      <a:pt x="9376222" y="352397"/>
                      <a:pt x="9329378" y="351683"/>
                      <a:pt x="9282533" y="350968"/>
                    </a:cubicBezTo>
                    <a:cubicBezTo>
                      <a:pt x="9203483" y="349538"/>
                      <a:pt x="9118579" y="348109"/>
                      <a:pt x="9036603" y="346680"/>
                    </a:cubicBezTo>
                    <a:lnTo>
                      <a:pt x="8647211" y="335958"/>
                    </a:lnTo>
                    <a:lnTo>
                      <a:pt x="8257824" y="321662"/>
                    </a:lnTo>
                    <a:cubicBezTo>
                      <a:pt x="8175847" y="318803"/>
                      <a:pt x="8090941" y="314515"/>
                      <a:pt x="8008967" y="310941"/>
                    </a:cubicBezTo>
                    <a:cubicBezTo>
                      <a:pt x="7962123" y="308796"/>
                      <a:pt x="7915276" y="306652"/>
                      <a:pt x="7868436" y="304508"/>
                    </a:cubicBezTo>
                    <a:cubicBezTo>
                      <a:pt x="7397067" y="282350"/>
                      <a:pt x="6887641" y="250899"/>
                      <a:pt x="6310876" y="210157"/>
                    </a:cubicBezTo>
                    <a:lnTo>
                      <a:pt x="5713617" y="166555"/>
                    </a:lnTo>
                    <a:cubicBezTo>
                      <a:pt x="5666774" y="162981"/>
                      <a:pt x="5617000" y="160122"/>
                      <a:pt x="5567231" y="156548"/>
                    </a:cubicBezTo>
                    <a:lnTo>
                      <a:pt x="5417913" y="146541"/>
                    </a:lnTo>
                    <a:cubicBezTo>
                      <a:pt x="5300804" y="138679"/>
                      <a:pt x="5177838" y="130816"/>
                      <a:pt x="5054874" y="124383"/>
                    </a:cubicBezTo>
                    <a:cubicBezTo>
                      <a:pt x="5010959" y="122238"/>
                      <a:pt x="4967041" y="120095"/>
                      <a:pt x="4923127" y="117235"/>
                    </a:cubicBezTo>
                    <a:cubicBezTo>
                      <a:pt x="4820655" y="111517"/>
                      <a:pt x="4712326" y="105799"/>
                      <a:pt x="4606928" y="102224"/>
                    </a:cubicBezTo>
                    <a:cubicBezTo>
                      <a:pt x="3986248" y="75778"/>
                      <a:pt x="3368495" y="65771"/>
                      <a:pt x="2768309" y="72204"/>
                    </a:cubicBezTo>
                    <a:cubicBezTo>
                      <a:pt x="2130057" y="79351"/>
                      <a:pt x="1509379" y="105084"/>
                      <a:pt x="923830" y="149400"/>
                    </a:cubicBezTo>
                    <a:cubicBezTo>
                      <a:pt x="616416" y="172988"/>
                      <a:pt x="317785" y="202115"/>
                      <a:pt x="30501" y="236603"/>
                    </a:cubicBezTo>
                    <a:lnTo>
                      <a:pt x="0" y="240630"/>
                    </a:lnTo>
                    <a:lnTo>
                      <a:pt x="0" y="225699"/>
                    </a:lnTo>
                    <a:lnTo>
                      <a:pt x="11471" y="224184"/>
                    </a:lnTo>
                    <a:cubicBezTo>
                      <a:pt x="300952" y="189428"/>
                      <a:pt x="601778" y="160121"/>
                      <a:pt x="912120" y="136534"/>
                    </a:cubicBezTo>
                    <a:cubicBezTo>
                      <a:pt x="1503524" y="91503"/>
                      <a:pt x="2127131" y="65771"/>
                      <a:pt x="2771235" y="58623"/>
                    </a:cubicBezTo>
                    <a:cubicBezTo>
                      <a:pt x="2922013" y="57015"/>
                      <a:pt x="3074073" y="56434"/>
                      <a:pt x="3227093" y="56881"/>
                    </a:cubicBezTo>
                    <a:cubicBezTo>
                      <a:pt x="3686155" y="58221"/>
                      <a:pt x="4153863" y="68809"/>
                      <a:pt x="4621568" y="88644"/>
                    </a:cubicBezTo>
                    <a:cubicBezTo>
                      <a:pt x="4729895" y="92218"/>
                      <a:pt x="4838221" y="97936"/>
                      <a:pt x="4940693" y="103654"/>
                    </a:cubicBezTo>
                    <a:cubicBezTo>
                      <a:pt x="4984608" y="105799"/>
                      <a:pt x="5028526" y="108658"/>
                      <a:pt x="5072440" y="110802"/>
                    </a:cubicBezTo>
                    <a:cubicBezTo>
                      <a:pt x="5195405" y="116520"/>
                      <a:pt x="5318371" y="125098"/>
                      <a:pt x="5438409" y="132960"/>
                    </a:cubicBezTo>
                    <a:lnTo>
                      <a:pt x="5587722" y="142967"/>
                    </a:lnTo>
                    <a:cubicBezTo>
                      <a:pt x="5637496" y="146541"/>
                      <a:pt x="5687266" y="149400"/>
                      <a:pt x="5734110" y="152974"/>
                    </a:cubicBezTo>
                    <a:lnTo>
                      <a:pt x="6331369" y="196576"/>
                    </a:lnTo>
                    <a:cubicBezTo>
                      <a:pt x="6908136" y="237318"/>
                      <a:pt x="7417561" y="268054"/>
                      <a:pt x="7883072" y="290927"/>
                    </a:cubicBezTo>
                    <a:cubicBezTo>
                      <a:pt x="7929916" y="293071"/>
                      <a:pt x="7976760" y="295215"/>
                      <a:pt x="8023605" y="297360"/>
                    </a:cubicBezTo>
                    <a:cubicBezTo>
                      <a:pt x="8105581" y="300933"/>
                      <a:pt x="8187558" y="305222"/>
                      <a:pt x="8269534" y="308081"/>
                    </a:cubicBezTo>
                    <a:lnTo>
                      <a:pt x="8658925" y="322377"/>
                    </a:lnTo>
                    <a:lnTo>
                      <a:pt x="9045387" y="333099"/>
                    </a:lnTo>
                    <a:cubicBezTo>
                      <a:pt x="9124435" y="335243"/>
                      <a:pt x="9209341" y="336672"/>
                      <a:pt x="9288388" y="337388"/>
                    </a:cubicBezTo>
                    <a:cubicBezTo>
                      <a:pt x="9335232" y="338102"/>
                      <a:pt x="9385005" y="338817"/>
                      <a:pt x="9431850" y="339532"/>
                    </a:cubicBezTo>
                    <a:cubicBezTo>
                      <a:pt x="9950058" y="346680"/>
                      <a:pt x="10465341" y="343820"/>
                      <a:pt x="10968912" y="331669"/>
                    </a:cubicBezTo>
                    <a:cubicBezTo>
                      <a:pt x="11220698" y="324522"/>
                      <a:pt x="11471752" y="314872"/>
                      <a:pt x="11720611" y="302721"/>
                    </a:cubicBezTo>
                    <a:lnTo>
                      <a:pt x="12203155" y="273998"/>
                    </a:lnTo>
                    <a:lnTo>
                      <a:pt x="12203155" y="288323"/>
                    </a:lnTo>
                    <a:lnTo>
                      <a:pt x="11729393" y="316301"/>
                    </a:lnTo>
                    <a:cubicBezTo>
                      <a:pt x="11478340" y="328452"/>
                      <a:pt x="11225091" y="338102"/>
                      <a:pt x="10971842" y="345250"/>
                    </a:cubicBezTo>
                    <a:cubicBezTo>
                      <a:pt x="10720056" y="351325"/>
                      <a:pt x="10463878" y="355078"/>
                      <a:pt x="10205505" y="356419"/>
                    </a:cubicBezTo>
                    <a:close/>
                    <a:moveTo>
                      <a:pt x="10008614" y="413869"/>
                    </a:moveTo>
                    <a:cubicBezTo>
                      <a:pt x="9815383" y="413869"/>
                      <a:pt x="9619225" y="412439"/>
                      <a:pt x="9423066" y="409580"/>
                    </a:cubicBezTo>
                    <a:cubicBezTo>
                      <a:pt x="9373296" y="408866"/>
                      <a:pt x="9326451" y="408150"/>
                      <a:pt x="9276679" y="407436"/>
                    </a:cubicBezTo>
                    <a:cubicBezTo>
                      <a:pt x="9194701" y="406006"/>
                      <a:pt x="9109797" y="404577"/>
                      <a:pt x="9024892" y="402432"/>
                    </a:cubicBezTo>
                    <a:lnTo>
                      <a:pt x="8626719" y="391711"/>
                    </a:lnTo>
                    <a:lnTo>
                      <a:pt x="8228547" y="377415"/>
                    </a:lnTo>
                    <a:cubicBezTo>
                      <a:pt x="8143643" y="373841"/>
                      <a:pt x="8058737" y="370268"/>
                      <a:pt x="7976760" y="366693"/>
                    </a:cubicBezTo>
                    <a:cubicBezTo>
                      <a:pt x="7929916" y="364549"/>
                      <a:pt x="7880146" y="362404"/>
                      <a:pt x="7833303" y="360261"/>
                    </a:cubicBezTo>
                    <a:cubicBezTo>
                      <a:pt x="7356080" y="337388"/>
                      <a:pt x="6840796" y="305937"/>
                      <a:pt x="6255248" y="264480"/>
                    </a:cubicBezTo>
                    <a:lnTo>
                      <a:pt x="5655062" y="220878"/>
                    </a:lnTo>
                    <a:cubicBezTo>
                      <a:pt x="5608219" y="217304"/>
                      <a:pt x="5561372" y="214445"/>
                      <a:pt x="5514528" y="211586"/>
                    </a:cubicBezTo>
                    <a:cubicBezTo>
                      <a:pt x="5491109" y="210157"/>
                      <a:pt x="5467687" y="208727"/>
                      <a:pt x="5444263" y="206582"/>
                    </a:cubicBezTo>
                    <a:cubicBezTo>
                      <a:pt x="5417913" y="205153"/>
                      <a:pt x="5391565" y="203009"/>
                      <a:pt x="5365215" y="201579"/>
                    </a:cubicBezTo>
                    <a:cubicBezTo>
                      <a:pt x="5251032" y="193716"/>
                      <a:pt x="5133922" y="185854"/>
                      <a:pt x="5013886" y="180136"/>
                    </a:cubicBezTo>
                    <a:cubicBezTo>
                      <a:pt x="4969971" y="177991"/>
                      <a:pt x="4926053" y="175847"/>
                      <a:pt x="4885065" y="172988"/>
                    </a:cubicBezTo>
                    <a:cubicBezTo>
                      <a:pt x="4785521" y="167270"/>
                      <a:pt x="4680124" y="162266"/>
                      <a:pt x="4577650" y="158692"/>
                    </a:cubicBezTo>
                    <a:cubicBezTo>
                      <a:pt x="3974539" y="132960"/>
                      <a:pt x="3371423" y="122954"/>
                      <a:pt x="2788801" y="129386"/>
                    </a:cubicBezTo>
                    <a:cubicBezTo>
                      <a:pt x="2171049" y="136534"/>
                      <a:pt x="1567934" y="161552"/>
                      <a:pt x="1002878" y="204438"/>
                    </a:cubicBezTo>
                    <a:cubicBezTo>
                      <a:pt x="707176" y="226953"/>
                      <a:pt x="420257" y="254830"/>
                      <a:pt x="143952" y="287889"/>
                    </a:cubicBezTo>
                    <a:lnTo>
                      <a:pt x="0" y="306828"/>
                    </a:lnTo>
                    <a:lnTo>
                      <a:pt x="0" y="290536"/>
                    </a:lnTo>
                    <a:lnTo>
                      <a:pt x="115041" y="275380"/>
                    </a:lnTo>
                    <a:cubicBezTo>
                      <a:pt x="393909" y="241964"/>
                      <a:pt x="683756" y="213730"/>
                      <a:pt x="982386" y="190857"/>
                    </a:cubicBezTo>
                    <a:cubicBezTo>
                      <a:pt x="1553294" y="147256"/>
                      <a:pt x="2159336" y="122238"/>
                      <a:pt x="2782946" y="115091"/>
                    </a:cubicBezTo>
                    <a:cubicBezTo>
                      <a:pt x="2930065" y="113482"/>
                      <a:pt x="3078283" y="112902"/>
                      <a:pt x="3227323" y="113337"/>
                    </a:cubicBezTo>
                    <a:cubicBezTo>
                      <a:pt x="3674444" y="114644"/>
                      <a:pt x="4128975" y="125097"/>
                      <a:pt x="4583508" y="144397"/>
                    </a:cubicBezTo>
                    <a:cubicBezTo>
                      <a:pt x="4688908" y="147970"/>
                      <a:pt x="4791377" y="153689"/>
                      <a:pt x="4893849" y="159407"/>
                    </a:cubicBezTo>
                    <a:cubicBezTo>
                      <a:pt x="4937764" y="161552"/>
                      <a:pt x="4978753" y="164411"/>
                      <a:pt x="5022670" y="166555"/>
                    </a:cubicBezTo>
                    <a:cubicBezTo>
                      <a:pt x="5142706" y="172273"/>
                      <a:pt x="5262745" y="180136"/>
                      <a:pt x="5376925" y="187998"/>
                    </a:cubicBezTo>
                    <a:cubicBezTo>
                      <a:pt x="5403277" y="189428"/>
                      <a:pt x="5429625" y="191572"/>
                      <a:pt x="5455973" y="193002"/>
                    </a:cubicBezTo>
                    <a:cubicBezTo>
                      <a:pt x="5479398" y="194432"/>
                      <a:pt x="5502817" y="195861"/>
                      <a:pt x="5526242" y="198005"/>
                    </a:cubicBezTo>
                    <a:cubicBezTo>
                      <a:pt x="5576012" y="200864"/>
                      <a:pt x="5622856" y="204438"/>
                      <a:pt x="5669700" y="208012"/>
                    </a:cubicBezTo>
                    <a:lnTo>
                      <a:pt x="6266960" y="251614"/>
                    </a:lnTo>
                    <a:cubicBezTo>
                      <a:pt x="6849582" y="293071"/>
                      <a:pt x="7364864" y="324521"/>
                      <a:pt x="7839158" y="346679"/>
                    </a:cubicBezTo>
                    <a:cubicBezTo>
                      <a:pt x="7886000" y="348824"/>
                      <a:pt x="7935772" y="350968"/>
                      <a:pt x="7982616" y="353113"/>
                    </a:cubicBezTo>
                    <a:cubicBezTo>
                      <a:pt x="8064593" y="356686"/>
                      <a:pt x="8149495" y="360975"/>
                      <a:pt x="8234402" y="363834"/>
                    </a:cubicBezTo>
                    <a:lnTo>
                      <a:pt x="8629649" y="378129"/>
                    </a:lnTo>
                    <a:lnTo>
                      <a:pt x="9024892" y="388852"/>
                    </a:lnTo>
                    <a:cubicBezTo>
                      <a:pt x="9106869" y="390996"/>
                      <a:pt x="9191775" y="392425"/>
                      <a:pt x="9273752" y="393855"/>
                    </a:cubicBezTo>
                    <a:cubicBezTo>
                      <a:pt x="9323522" y="394570"/>
                      <a:pt x="9370366" y="395284"/>
                      <a:pt x="9420140" y="396000"/>
                    </a:cubicBezTo>
                    <a:cubicBezTo>
                      <a:pt x="9950058" y="403147"/>
                      <a:pt x="10479982" y="400288"/>
                      <a:pt x="10995264" y="388137"/>
                    </a:cubicBezTo>
                    <a:cubicBezTo>
                      <a:pt x="11254369" y="380989"/>
                      <a:pt x="11512742" y="370982"/>
                      <a:pt x="11768919" y="358384"/>
                    </a:cubicBezTo>
                    <a:lnTo>
                      <a:pt x="12203155" y="332518"/>
                    </a:lnTo>
                    <a:lnTo>
                      <a:pt x="12203155" y="346854"/>
                    </a:lnTo>
                    <a:lnTo>
                      <a:pt x="11779167" y="371965"/>
                    </a:lnTo>
                    <a:cubicBezTo>
                      <a:pt x="11521526" y="384563"/>
                      <a:pt x="11261689" y="394570"/>
                      <a:pt x="11001120" y="401718"/>
                    </a:cubicBezTo>
                    <a:cubicBezTo>
                      <a:pt x="10679069" y="409580"/>
                      <a:pt x="10345303" y="413869"/>
                      <a:pt x="10008614" y="413869"/>
                    </a:cubicBezTo>
                    <a:close/>
                    <a:moveTo>
                      <a:pt x="10008613" y="470336"/>
                    </a:moveTo>
                    <a:cubicBezTo>
                      <a:pt x="9809530" y="470336"/>
                      <a:pt x="9610443" y="468907"/>
                      <a:pt x="9408428" y="466048"/>
                    </a:cubicBezTo>
                    <a:cubicBezTo>
                      <a:pt x="9358658" y="465333"/>
                      <a:pt x="9311814" y="464618"/>
                      <a:pt x="9262041" y="463903"/>
                    </a:cubicBezTo>
                    <a:cubicBezTo>
                      <a:pt x="9177137" y="462473"/>
                      <a:pt x="9089305" y="461044"/>
                      <a:pt x="9001473" y="458900"/>
                    </a:cubicBezTo>
                    <a:lnTo>
                      <a:pt x="8597445" y="448178"/>
                    </a:lnTo>
                    <a:lnTo>
                      <a:pt x="8193413" y="433168"/>
                    </a:lnTo>
                    <a:cubicBezTo>
                      <a:pt x="8105581" y="429594"/>
                      <a:pt x="8020677" y="426020"/>
                      <a:pt x="7935775" y="421731"/>
                    </a:cubicBezTo>
                    <a:cubicBezTo>
                      <a:pt x="7888931" y="419587"/>
                      <a:pt x="7839158" y="417443"/>
                      <a:pt x="7792314" y="415298"/>
                    </a:cubicBezTo>
                    <a:cubicBezTo>
                      <a:pt x="7309238" y="392425"/>
                      <a:pt x="6785171" y="360260"/>
                      <a:pt x="6193766" y="318803"/>
                    </a:cubicBezTo>
                    <a:lnTo>
                      <a:pt x="5593580" y="275201"/>
                    </a:lnTo>
                    <a:cubicBezTo>
                      <a:pt x="5549664" y="272342"/>
                      <a:pt x="5502820" y="268768"/>
                      <a:pt x="5455976" y="265909"/>
                    </a:cubicBezTo>
                    <a:cubicBezTo>
                      <a:pt x="5432555" y="264480"/>
                      <a:pt x="5409132" y="263050"/>
                      <a:pt x="5385709" y="260905"/>
                    </a:cubicBezTo>
                    <a:cubicBezTo>
                      <a:pt x="5359361" y="259476"/>
                      <a:pt x="5333011" y="257332"/>
                      <a:pt x="5306663" y="255902"/>
                    </a:cubicBezTo>
                    <a:cubicBezTo>
                      <a:pt x="5195405" y="248754"/>
                      <a:pt x="5081224" y="240891"/>
                      <a:pt x="4967044" y="235173"/>
                    </a:cubicBezTo>
                    <a:cubicBezTo>
                      <a:pt x="4923126" y="233029"/>
                      <a:pt x="4882138" y="230885"/>
                      <a:pt x="4838223" y="228026"/>
                    </a:cubicBezTo>
                    <a:cubicBezTo>
                      <a:pt x="4741607" y="223022"/>
                      <a:pt x="4642063" y="217304"/>
                      <a:pt x="4539594" y="213730"/>
                    </a:cubicBezTo>
                    <a:cubicBezTo>
                      <a:pt x="3951116" y="188713"/>
                      <a:pt x="3365567" y="178706"/>
                      <a:pt x="2800515" y="185139"/>
                    </a:cubicBezTo>
                    <a:cubicBezTo>
                      <a:pt x="2200327" y="191572"/>
                      <a:pt x="1620634" y="215875"/>
                      <a:pt x="1073147" y="257332"/>
                    </a:cubicBezTo>
                    <a:cubicBezTo>
                      <a:pt x="789155" y="279132"/>
                      <a:pt x="513214" y="305937"/>
                      <a:pt x="247887" y="337655"/>
                    </a:cubicBezTo>
                    <a:lnTo>
                      <a:pt x="0" y="373397"/>
                    </a:lnTo>
                    <a:lnTo>
                      <a:pt x="0" y="354084"/>
                    </a:lnTo>
                    <a:lnTo>
                      <a:pt x="221538" y="324878"/>
                    </a:lnTo>
                    <a:cubicBezTo>
                      <a:pt x="489792" y="292713"/>
                      <a:pt x="768660" y="265552"/>
                      <a:pt x="1055581" y="243751"/>
                    </a:cubicBezTo>
                    <a:cubicBezTo>
                      <a:pt x="1608923" y="202293"/>
                      <a:pt x="2194471" y="177277"/>
                      <a:pt x="2797587" y="170843"/>
                    </a:cubicBezTo>
                    <a:cubicBezTo>
                      <a:pt x="2940313" y="169235"/>
                      <a:pt x="3084140" y="168654"/>
                      <a:pt x="3228834" y="169079"/>
                    </a:cubicBezTo>
                    <a:cubicBezTo>
                      <a:pt x="3662917" y="170352"/>
                      <a:pt x="4104823" y="180672"/>
                      <a:pt x="4548376" y="199434"/>
                    </a:cubicBezTo>
                    <a:cubicBezTo>
                      <a:pt x="4650845" y="203009"/>
                      <a:pt x="4750391" y="208727"/>
                      <a:pt x="4849935" y="213730"/>
                    </a:cubicBezTo>
                    <a:cubicBezTo>
                      <a:pt x="4890923" y="215875"/>
                      <a:pt x="4934838" y="218018"/>
                      <a:pt x="4975826" y="220163"/>
                    </a:cubicBezTo>
                    <a:cubicBezTo>
                      <a:pt x="5092936" y="225882"/>
                      <a:pt x="5207116" y="233744"/>
                      <a:pt x="5321299" y="240891"/>
                    </a:cubicBezTo>
                    <a:cubicBezTo>
                      <a:pt x="5347651" y="242321"/>
                      <a:pt x="5373999" y="244466"/>
                      <a:pt x="5400347" y="245895"/>
                    </a:cubicBezTo>
                    <a:cubicBezTo>
                      <a:pt x="5423772" y="247325"/>
                      <a:pt x="5447194" y="248754"/>
                      <a:pt x="5470613" y="250898"/>
                    </a:cubicBezTo>
                    <a:cubicBezTo>
                      <a:pt x="5517456" y="253758"/>
                      <a:pt x="5564304" y="257332"/>
                      <a:pt x="5608218" y="260191"/>
                    </a:cubicBezTo>
                    <a:lnTo>
                      <a:pt x="6208406" y="303792"/>
                    </a:lnTo>
                    <a:cubicBezTo>
                      <a:pt x="6799811" y="345965"/>
                      <a:pt x="7320949" y="377415"/>
                      <a:pt x="7801098" y="400288"/>
                    </a:cubicBezTo>
                    <a:cubicBezTo>
                      <a:pt x="7847942" y="402432"/>
                      <a:pt x="7897713" y="404577"/>
                      <a:pt x="7944557" y="406721"/>
                    </a:cubicBezTo>
                    <a:cubicBezTo>
                      <a:pt x="8029463" y="410295"/>
                      <a:pt x="8114365" y="414584"/>
                      <a:pt x="8202198" y="418157"/>
                    </a:cubicBezTo>
                    <a:lnTo>
                      <a:pt x="8606227" y="433168"/>
                    </a:lnTo>
                    <a:lnTo>
                      <a:pt x="9010255" y="443889"/>
                    </a:lnTo>
                    <a:cubicBezTo>
                      <a:pt x="9095160" y="446034"/>
                      <a:pt x="9182993" y="447463"/>
                      <a:pt x="9267896" y="448893"/>
                    </a:cubicBezTo>
                    <a:cubicBezTo>
                      <a:pt x="9317668" y="449607"/>
                      <a:pt x="9364510" y="450323"/>
                      <a:pt x="9414283" y="451037"/>
                    </a:cubicBezTo>
                    <a:cubicBezTo>
                      <a:pt x="9955917" y="458185"/>
                      <a:pt x="10500477" y="456041"/>
                      <a:pt x="11027470" y="443175"/>
                    </a:cubicBezTo>
                    <a:cubicBezTo>
                      <a:pt x="11292430" y="435669"/>
                      <a:pt x="11557390" y="425484"/>
                      <a:pt x="11820521" y="412707"/>
                    </a:cubicBezTo>
                    <a:lnTo>
                      <a:pt x="12203155" y="390194"/>
                    </a:lnTo>
                    <a:lnTo>
                      <a:pt x="12203155" y="404899"/>
                    </a:lnTo>
                    <a:lnTo>
                      <a:pt x="11832964" y="426913"/>
                    </a:lnTo>
                    <a:cubicBezTo>
                      <a:pt x="11568369" y="439779"/>
                      <a:pt x="11301212" y="449965"/>
                      <a:pt x="11033323" y="457471"/>
                    </a:cubicBezTo>
                    <a:cubicBezTo>
                      <a:pt x="10696635" y="466048"/>
                      <a:pt x="10354090" y="470336"/>
                      <a:pt x="10008613" y="470336"/>
                    </a:cubicBezTo>
                    <a:close/>
                    <a:moveTo>
                      <a:pt x="10008613" y="526089"/>
                    </a:moveTo>
                    <a:cubicBezTo>
                      <a:pt x="9803670" y="526089"/>
                      <a:pt x="9601658" y="524660"/>
                      <a:pt x="9396716" y="521801"/>
                    </a:cubicBezTo>
                    <a:cubicBezTo>
                      <a:pt x="9346946" y="521086"/>
                      <a:pt x="9297172" y="520371"/>
                      <a:pt x="9247399" y="518941"/>
                    </a:cubicBezTo>
                    <a:cubicBezTo>
                      <a:pt x="9159568" y="517512"/>
                      <a:pt x="9068808" y="516082"/>
                      <a:pt x="8980977" y="513938"/>
                    </a:cubicBezTo>
                    <a:lnTo>
                      <a:pt x="8568167" y="502501"/>
                    </a:lnTo>
                    <a:lnTo>
                      <a:pt x="8155354" y="487491"/>
                    </a:lnTo>
                    <a:cubicBezTo>
                      <a:pt x="8067521" y="483917"/>
                      <a:pt x="7976763" y="479628"/>
                      <a:pt x="7891857" y="476055"/>
                    </a:cubicBezTo>
                    <a:cubicBezTo>
                      <a:pt x="7842083" y="473910"/>
                      <a:pt x="7795242" y="471766"/>
                      <a:pt x="7745470" y="469621"/>
                    </a:cubicBezTo>
                    <a:cubicBezTo>
                      <a:pt x="7253609" y="446034"/>
                      <a:pt x="6723689" y="413868"/>
                      <a:pt x="6126430" y="371697"/>
                    </a:cubicBezTo>
                    <a:lnTo>
                      <a:pt x="5523314" y="328095"/>
                    </a:lnTo>
                    <a:cubicBezTo>
                      <a:pt x="5479398" y="325235"/>
                      <a:pt x="5435482" y="322377"/>
                      <a:pt x="5391565" y="319517"/>
                    </a:cubicBezTo>
                    <a:cubicBezTo>
                      <a:pt x="5368143" y="318088"/>
                      <a:pt x="5344721" y="316658"/>
                      <a:pt x="5318373" y="314514"/>
                    </a:cubicBezTo>
                    <a:cubicBezTo>
                      <a:pt x="5292023" y="313085"/>
                      <a:pt x="5265671" y="310940"/>
                      <a:pt x="5239323" y="309510"/>
                    </a:cubicBezTo>
                    <a:cubicBezTo>
                      <a:pt x="5130997" y="302363"/>
                      <a:pt x="5019740" y="295215"/>
                      <a:pt x="4911415" y="289497"/>
                    </a:cubicBezTo>
                    <a:cubicBezTo>
                      <a:pt x="4870427" y="287353"/>
                      <a:pt x="4826509" y="285208"/>
                      <a:pt x="4785521" y="283064"/>
                    </a:cubicBezTo>
                    <a:cubicBezTo>
                      <a:pt x="4691835" y="278060"/>
                      <a:pt x="4595219" y="272342"/>
                      <a:pt x="4495676" y="269483"/>
                    </a:cubicBezTo>
                    <a:cubicBezTo>
                      <a:pt x="3924768" y="245180"/>
                      <a:pt x="3356787" y="235888"/>
                      <a:pt x="2806371" y="241607"/>
                    </a:cubicBezTo>
                    <a:cubicBezTo>
                      <a:pt x="2226677" y="248039"/>
                      <a:pt x="1664551" y="271627"/>
                      <a:pt x="1137557" y="311655"/>
                    </a:cubicBezTo>
                    <a:cubicBezTo>
                      <a:pt x="865276" y="332383"/>
                      <a:pt x="601047" y="358115"/>
                      <a:pt x="346699" y="388583"/>
                    </a:cubicBezTo>
                    <a:lnTo>
                      <a:pt x="0" y="438505"/>
                    </a:lnTo>
                    <a:lnTo>
                      <a:pt x="0" y="421787"/>
                    </a:lnTo>
                    <a:lnTo>
                      <a:pt x="318153" y="375807"/>
                    </a:lnTo>
                    <a:cubicBezTo>
                      <a:pt x="575428" y="345071"/>
                      <a:pt x="843317" y="319160"/>
                      <a:pt x="1119988" y="298074"/>
                    </a:cubicBezTo>
                    <a:cubicBezTo>
                      <a:pt x="1652837" y="258046"/>
                      <a:pt x="2220823" y="233744"/>
                      <a:pt x="2803441" y="227311"/>
                    </a:cubicBezTo>
                    <a:cubicBezTo>
                      <a:pt x="2941776" y="225703"/>
                      <a:pt x="3081394" y="225122"/>
                      <a:pt x="3221973" y="225535"/>
                    </a:cubicBezTo>
                    <a:cubicBezTo>
                      <a:pt x="3643705" y="226775"/>
                      <a:pt x="4074082" y="236960"/>
                      <a:pt x="4504457" y="255187"/>
                    </a:cubicBezTo>
                    <a:cubicBezTo>
                      <a:pt x="4604003" y="258761"/>
                      <a:pt x="4700617" y="263765"/>
                      <a:pt x="4797231" y="268768"/>
                    </a:cubicBezTo>
                    <a:cubicBezTo>
                      <a:pt x="4838223" y="270912"/>
                      <a:pt x="4879212" y="273057"/>
                      <a:pt x="4923126" y="275201"/>
                    </a:cubicBezTo>
                    <a:cubicBezTo>
                      <a:pt x="5034380" y="280919"/>
                      <a:pt x="5148561" y="288067"/>
                      <a:pt x="5256889" y="295215"/>
                    </a:cubicBezTo>
                    <a:cubicBezTo>
                      <a:pt x="5283237" y="297359"/>
                      <a:pt x="5309588" y="298789"/>
                      <a:pt x="5335939" y="300219"/>
                    </a:cubicBezTo>
                    <a:cubicBezTo>
                      <a:pt x="5359361" y="301648"/>
                      <a:pt x="5382780" y="303078"/>
                      <a:pt x="5406205" y="305222"/>
                    </a:cubicBezTo>
                    <a:cubicBezTo>
                      <a:pt x="5450120" y="308081"/>
                      <a:pt x="5494038" y="310940"/>
                      <a:pt x="5540881" y="314514"/>
                    </a:cubicBezTo>
                    <a:lnTo>
                      <a:pt x="6143993" y="358115"/>
                    </a:lnTo>
                    <a:cubicBezTo>
                      <a:pt x="6741255" y="400288"/>
                      <a:pt x="7268248" y="432453"/>
                      <a:pt x="7757180" y="456041"/>
                    </a:cubicBezTo>
                    <a:cubicBezTo>
                      <a:pt x="7804024" y="458185"/>
                      <a:pt x="7853797" y="460329"/>
                      <a:pt x="7903567" y="462473"/>
                    </a:cubicBezTo>
                    <a:cubicBezTo>
                      <a:pt x="7988471" y="466762"/>
                      <a:pt x="8079232" y="470336"/>
                      <a:pt x="8167064" y="473910"/>
                    </a:cubicBezTo>
                    <a:lnTo>
                      <a:pt x="8576948" y="488921"/>
                    </a:lnTo>
                    <a:lnTo>
                      <a:pt x="8989761" y="500357"/>
                    </a:lnTo>
                    <a:cubicBezTo>
                      <a:pt x="9077593" y="502501"/>
                      <a:pt x="9168352" y="503931"/>
                      <a:pt x="9253258" y="505360"/>
                    </a:cubicBezTo>
                    <a:cubicBezTo>
                      <a:pt x="9303028" y="506075"/>
                      <a:pt x="9352801" y="506790"/>
                      <a:pt x="9399645" y="508220"/>
                    </a:cubicBezTo>
                    <a:cubicBezTo>
                      <a:pt x="9955917" y="516082"/>
                      <a:pt x="10509257" y="513223"/>
                      <a:pt x="11050891" y="499642"/>
                    </a:cubicBezTo>
                    <a:cubicBezTo>
                      <a:pt x="11323171" y="491780"/>
                      <a:pt x="11595450" y="481237"/>
                      <a:pt x="11865534" y="468102"/>
                    </a:cubicBezTo>
                    <a:lnTo>
                      <a:pt x="12203155" y="448267"/>
                    </a:lnTo>
                    <a:lnTo>
                      <a:pt x="12203155" y="462927"/>
                    </a:lnTo>
                    <a:lnTo>
                      <a:pt x="11875782" y="482309"/>
                    </a:lnTo>
                    <a:cubicBezTo>
                      <a:pt x="11604234" y="495532"/>
                      <a:pt x="11330490" y="506075"/>
                      <a:pt x="11056747" y="513938"/>
                    </a:cubicBezTo>
                    <a:cubicBezTo>
                      <a:pt x="10711270" y="522515"/>
                      <a:pt x="10362871" y="526089"/>
                      <a:pt x="10008613" y="526089"/>
                    </a:cubicBezTo>
                    <a:close/>
                    <a:moveTo>
                      <a:pt x="4524572" y="544146"/>
                    </a:moveTo>
                    <a:lnTo>
                      <a:pt x="4183090" y="544146"/>
                    </a:lnTo>
                    <a:lnTo>
                      <a:pt x="3569044" y="525822"/>
                    </a:lnTo>
                    <a:cubicBezTo>
                      <a:pt x="3328969" y="521801"/>
                      <a:pt x="3091822" y="521086"/>
                      <a:pt x="2859068" y="523946"/>
                    </a:cubicBezTo>
                    <a:cubicBezTo>
                      <a:pt x="2618993" y="526447"/>
                      <a:pt x="2383310" y="532523"/>
                      <a:pt x="2153483" y="542083"/>
                    </a:cubicBezTo>
                    <a:lnTo>
                      <a:pt x="2118060" y="544146"/>
                    </a:lnTo>
                    <a:lnTo>
                      <a:pt x="1870748" y="544146"/>
                    </a:lnTo>
                    <a:lnTo>
                      <a:pt x="2143235" y="528413"/>
                    </a:lnTo>
                    <a:cubicBezTo>
                      <a:pt x="2375258" y="518763"/>
                      <a:pt x="2613137" y="512509"/>
                      <a:pt x="2856139" y="509650"/>
                    </a:cubicBezTo>
                    <a:cubicBezTo>
                      <a:pt x="2973249" y="508399"/>
                      <a:pt x="3091639" y="507952"/>
                      <a:pt x="3211037" y="508321"/>
                    </a:cubicBezTo>
                    <a:cubicBezTo>
                      <a:pt x="3569229" y="509426"/>
                      <a:pt x="3936476" y="517870"/>
                      <a:pt x="4305371" y="533953"/>
                    </a:cubicBezTo>
                    <a:close/>
                    <a:moveTo>
                      <a:pt x="5437102" y="544146"/>
                    </a:moveTo>
                    <a:lnTo>
                      <a:pt x="5252149" y="544146"/>
                    </a:lnTo>
                    <a:lnTo>
                      <a:pt x="5145633" y="536812"/>
                    </a:lnTo>
                    <a:cubicBezTo>
                      <a:pt x="5122213" y="535382"/>
                      <a:pt x="5098791" y="533953"/>
                      <a:pt x="5075368" y="532523"/>
                    </a:cubicBezTo>
                    <a:cubicBezTo>
                      <a:pt x="5049017" y="531093"/>
                      <a:pt x="5022669" y="528949"/>
                      <a:pt x="4996321" y="527519"/>
                    </a:cubicBezTo>
                    <a:cubicBezTo>
                      <a:pt x="4902630" y="521086"/>
                      <a:pt x="4806016" y="514653"/>
                      <a:pt x="4709399" y="510364"/>
                    </a:cubicBezTo>
                    <a:cubicBezTo>
                      <a:pt x="4668411" y="508220"/>
                      <a:pt x="4630351" y="506076"/>
                      <a:pt x="4589363" y="503932"/>
                    </a:cubicBezTo>
                    <a:cubicBezTo>
                      <a:pt x="4507386" y="499643"/>
                      <a:pt x="4422483" y="494639"/>
                      <a:pt x="4337578" y="491780"/>
                    </a:cubicBezTo>
                    <a:cubicBezTo>
                      <a:pt x="3831080" y="470336"/>
                      <a:pt x="3333365" y="461759"/>
                      <a:pt x="2850285" y="467477"/>
                    </a:cubicBezTo>
                    <a:cubicBezTo>
                      <a:pt x="2349641" y="473196"/>
                      <a:pt x="1869493" y="493209"/>
                      <a:pt x="1415693" y="527519"/>
                    </a:cubicBezTo>
                    <a:lnTo>
                      <a:pt x="1243902" y="544146"/>
                    </a:lnTo>
                    <a:lnTo>
                      <a:pt x="1087085" y="544146"/>
                    </a:lnTo>
                    <a:lnTo>
                      <a:pt x="1398125" y="513938"/>
                    </a:lnTo>
                    <a:cubicBezTo>
                      <a:pt x="1854854" y="479629"/>
                      <a:pt x="2343783" y="458900"/>
                      <a:pt x="2847357" y="453897"/>
                    </a:cubicBezTo>
                    <a:cubicBezTo>
                      <a:pt x="2968858" y="452468"/>
                      <a:pt x="3091459" y="451931"/>
                      <a:pt x="3214972" y="452278"/>
                    </a:cubicBezTo>
                    <a:cubicBezTo>
                      <a:pt x="3585517" y="453316"/>
                      <a:pt x="3964291" y="462296"/>
                      <a:pt x="4346358" y="478914"/>
                    </a:cubicBezTo>
                    <a:cubicBezTo>
                      <a:pt x="4431264" y="481773"/>
                      <a:pt x="4519097" y="486777"/>
                      <a:pt x="4601073" y="491065"/>
                    </a:cubicBezTo>
                    <a:cubicBezTo>
                      <a:pt x="4639133" y="493209"/>
                      <a:pt x="4680121" y="495354"/>
                      <a:pt x="4718183" y="497498"/>
                    </a:cubicBezTo>
                    <a:cubicBezTo>
                      <a:pt x="4817726" y="501787"/>
                      <a:pt x="4914340" y="508935"/>
                      <a:pt x="5010958" y="515368"/>
                    </a:cubicBezTo>
                    <a:cubicBezTo>
                      <a:pt x="5037310" y="516798"/>
                      <a:pt x="5063657" y="518942"/>
                      <a:pt x="5090005" y="520371"/>
                    </a:cubicBezTo>
                    <a:cubicBezTo>
                      <a:pt x="5113431" y="521801"/>
                      <a:pt x="5136849" y="523230"/>
                      <a:pt x="5160275" y="524660"/>
                    </a:cubicBezTo>
                    <a:cubicBezTo>
                      <a:pt x="5198333" y="526805"/>
                      <a:pt x="5236393" y="529664"/>
                      <a:pt x="5277384" y="532523"/>
                    </a:cubicBezTo>
                    <a:close/>
                    <a:moveTo>
                      <a:pt x="6288617" y="544146"/>
                    </a:moveTo>
                    <a:lnTo>
                      <a:pt x="6077406" y="544146"/>
                    </a:lnTo>
                    <a:lnTo>
                      <a:pt x="5933199" y="534667"/>
                    </a:lnTo>
                    <a:lnTo>
                      <a:pt x="5327155" y="490350"/>
                    </a:lnTo>
                    <a:cubicBezTo>
                      <a:pt x="5286167" y="487491"/>
                      <a:pt x="5245179" y="484632"/>
                      <a:pt x="5207116" y="482488"/>
                    </a:cubicBezTo>
                    <a:cubicBezTo>
                      <a:pt x="5183698" y="481059"/>
                      <a:pt x="5160276" y="479629"/>
                      <a:pt x="5136850" y="478200"/>
                    </a:cubicBezTo>
                    <a:cubicBezTo>
                      <a:pt x="5110502" y="476770"/>
                      <a:pt x="5084154" y="474626"/>
                      <a:pt x="5057803" y="473196"/>
                    </a:cubicBezTo>
                    <a:cubicBezTo>
                      <a:pt x="4961187" y="466763"/>
                      <a:pt x="4858717" y="459615"/>
                      <a:pt x="4759173" y="455327"/>
                    </a:cubicBezTo>
                    <a:cubicBezTo>
                      <a:pt x="4718185" y="453182"/>
                      <a:pt x="4677196" y="451038"/>
                      <a:pt x="4639134" y="448893"/>
                    </a:cubicBezTo>
                    <a:cubicBezTo>
                      <a:pt x="4554232" y="443890"/>
                      <a:pt x="4466399" y="439601"/>
                      <a:pt x="4378567" y="436742"/>
                    </a:cubicBezTo>
                    <a:cubicBezTo>
                      <a:pt x="3857429" y="414584"/>
                      <a:pt x="3339221" y="406006"/>
                      <a:pt x="2841505" y="411010"/>
                    </a:cubicBezTo>
                    <a:cubicBezTo>
                      <a:pt x="2323294" y="416728"/>
                      <a:pt x="1819722" y="437457"/>
                      <a:pt x="1348353" y="473196"/>
                    </a:cubicBezTo>
                    <a:cubicBezTo>
                      <a:pt x="1111208" y="491423"/>
                      <a:pt x="880649" y="513760"/>
                      <a:pt x="658506" y="540207"/>
                    </a:cubicBezTo>
                    <a:lnTo>
                      <a:pt x="631033" y="544146"/>
                    </a:lnTo>
                    <a:lnTo>
                      <a:pt x="513571" y="544146"/>
                    </a:lnTo>
                    <a:lnTo>
                      <a:pt x="629593" y="527430"/>
                    </a:lnTo>
                    <a:cubicBezTo>
                      <a:pt x="854298" y="500536"/>
                      <a:pt x="1087786" y="477842"/>
                      <a:pt x="1327861" y="459615"/>
                    </a:cubicBezTo>
                    <a:cubicBezTo>
                      <a:pt x="1805084" y="423876"/>
                      <a:pt x="2311582" y="402433"/>
                      <a:pt x="2835650" y="396715"/>
                    </a:cubicBezTo>
                    <a:cubicBezTo>
                      <a:pt x="2961542" y="395285"/>
                      <a:pt x="3088534" y="394749"/>
                      <a:pt x="3216393" y="395106"/>
                    </a:cubicBezTo>
                    <a:cubicBezTo>
                      <a:pt x="3599972" y="396178"/>
                      <a:pt x="3991371" y="405292"/>
                      <a:pt x="4384422" y="422447"/>
                    </a:cubicBezTo>
                    <a:cubicBezTo>
                      <a:pt x="4472254" y="425306"/>
                      <a:pt x="4563012" y="430309"/>
                      <a:pt x="4647919" y="435313"/>
                    </a:cubicBezTo>
                    <a:cubicBezTo>
                      <a:pt x="4688907" y="437457"/>
                      <a:pt x="4726967" y="439601"/>
                      <a:pt x="4767955" y="441745"/>
                    </a:cubicBezTo>
                    <a:cubicBezTo>
                      <a:pt x="4870427" y="446749"/>
                      <a:pt x="4972897" y="453182"/>
                      <a:pt x="5069514" y="460330"/>
                    </a:cubicBezTo>
                    <a:cubicBezTo>
                      <a:pt x="5095866" y="461759"/>
                      <a:pt x="5122214" y="463904"/>
                      <a:pt x="5148562" y="465333"/>
                    </a:cubicBezTo>
                    <a:cubicBezTo>
                      <a:pt x="5171986" y="466763"/>
                      <a:pt x="5195406" y="468193"/>
                      <a:pt x="5218830" y="469622"/>
                    </a:cubicBezTo>
                    <a:cubicBezTo>
                      <a:pt x="5259819" y="472481"/>
                      <a:pt x="5297878" y="474626"/>
                      <a:pt x="5341793" y="477484"/>
                    </a:cubicBezTo>
                    <a:lnTo>
                      <a:pt x="5947837" y="521802"/>
                    </a:lnTo>
                    <a:close/>
                    <a:moveTo>
                      <a:pt x="7271970" y="544146"/>
                    </a:moveTo>
                    <a:lnTo>
                      <a:pt x="6980145" y="544146"/>
                    </a:lnTo>
                    <a:lnTo>
                      <a:pt x="6931376" y="541557"/>
                    </a:lnTo>
                    <a:cubicBezTo>
                      <a:pt x="6633477" y="523766"/>
                      <a:pt x="6324052" y="503395"/>
                      <a:pt x="6000536" y="480343"/>
                    </a:cubicBezTo>
                    <a:lnTo>
                      <a:pt x="5394495" y="436741"/>
                    </a:lnTo>
                    <a:cubicBezTo>
                      <a:pt x="5353503" y="433882"/>
                      <a:pt x="5312515" y="431023"/>
                      <a:pt x="5271530" y="428164"/>
                    </a:cubicBezTo>
                    <a:cubicBezTo>
                      <a:pt x="5248108" y="426735"/>
                      <a:pt x="5224683" y="425306"/>
                      <a:pt x="5201264" y="423161"/>
                    </a:cubicBezTo>
                    <a:cubicBezTo>
                      <a:pt x="5174912" y="421731"/>
                      <a:pt x="5148562" y="419587"/>
                      <a:pt x="5122214" y="418158"/>
                    </a:cubicBezTo>
                    <a:cubicBezTo>
                      <a:pt x="5022670" y="411724"/>
                      <a:pt x="4917271" y="404577"/>
                      <a:pt x="4814800" y="399573"/>
                    </a:cubicBezTo>
                    <a:cubicBezTo>
                      <a:pt x="4773813" y="397429"/>
                      <a:pt x="4732825" y="395284"/>
                      <a:pt x="4691837" y="393140"/>
                    </a:cubicBezTo>
                    <a:cubicBezTo>
                      <a:pt x="4604004" y="388136"/>
                      <a:pt x="4513243" y="383133"/>
                      <a:pt x="4422484" y="380274"/>
                    </a:cubicBezTo>
                    <a:cubicBezTo>
                      <a:pt x="3883780" y="357401"/>
                      <a:pt x="3350929" y="348109"/>
                      <a:pt x="2835650" y="353828"/>
                    </a:cubicBezTo>
                    <a:cubicBezTo>
                      <a:pt x="2296942" y="359545"/>
                      <a:pt x="1772877" y="381704"/>
                      <a:pt x="1283946" y="418872"/>
                    </a:cubicBezTo>
                    <a:cubicBezTo>
                      <a:pt x="1035088" y="437813"/>
                      <a:pt x="792817" y="461401"/>
                      <a:pt x="559694" y="489278"/>
                    </a:cubicBezTo>
                    <a:lnTo>
                      <a:pt x="177676" y="544146"/>
                    </a:lnTo>
                    <a:lnTo>
                      <a:pt x="62296" y="544146"/>
                    </a:lnTo>
                    <a:lnTo>
                      <a:pt x="531880" y="476501"/>
                    </a:lnTo>
                    <a:cubicBezTo>
                      <a:pt x="767197" y="448356"/>
                      <a:pt x="1011664" y="424590"/>
                      <a:pt x="1263450" y="405291"/>
                    </a:cubicBezTo>
                    <a:cubicBezTo>
                      <a:pt x="1758240" y="368123"/>
                      <a:pt x="2285234" y="345965"/>
                      <a:pt x="2829794" y="339532"/>
                    </a:cubicBezTo>
                    <a:cubicBezTo>
                      <a:pt x="2960078" y="338102"/>
                      <a:pt x="3091277" y="337566"/>
                      <a:pt x="3223254" y="337934"/>
                    </a:cubicBezTo>
                    <a:cubicBezTo>
                      <a:pt x="3619184" y="339040"/>
                      <a:pt x="4022115" y="348287"/>
                      <a:pt x="4428340" y="365979"/>
                    </a:cubicBezTo>
                    <a:cubicBezTo>
                      <a:pt x="4519098" y="368838"/>
                      <a:pt x="4612786" y="373841"/>
                      <a:pt x="4700618" y="378844"/>
                    </a:cubicBezTo>
                    <a:cubicBezTo>
                      <a:pt x="4741607" y="380988"/>
                      <a:pt x="4782595" y="383133"/>
                      <a:pt x="4823583" y="385277"/>
                    </a:cubicBezTo>
                    <a:cubicBezTo>
                      <a:pt x="4928982" y="390281"/>
                      <a:pt x="5034381" y="397429"/>
                      <a:pt x="5136850" y="403862"/>
                    </a:cubicBezTo>
                    <a:cubicBezTo>
                      <a:pt x="5163202" y="405291"/>
                      <a:pt x="5189553" y="407436"/>
                      <a:pt x="5215901" y="408865"/>
                    </a:cubicBezTo>
                    <a:cubicBezTo>
                      <a:pt x="5239323" y="410295"/>
                      <a:pt x="5262745" y="411724"/>
                      <a:pt x="5286167" y="413868"/>
                    </a:cubicBezTo>
                    <a:cubicBezTo>
                      <a:pt x="5327155" y="416727"/>
                      <a:pt x="5368143" y="419587"/>
                      <a:pt x="5412059" y="422446"/>
                    </a:cubicBezTo>
                    <a:lnTo>
                      <a:pt x="6018103" y="466048"/>
                    </a:lnTo>
                    <a:cubicBezTo>
                      <a:pt x="6340155" y="488921"/>
                      <a:pt x="6648482" y="509158"/>
                      <a:pt x="6945465" y="526849"/>
                    </a:cubicBezTo>
                    <a:close/>
                    <a:moveTo>
                      <a:pt x="8557040" y="544146"/>
                    </a:moveTo>
                    <a:lnTo>
                      <a:pt x="8163662" y="544146"/>
                    </a:lnTo>
                    <a:lnTo>
                      <a:pt x="7829643" y="531361"/>
                    </a:lnTo>
                    <a:cubicBezTo>
                      <a:pt x="7282888" y="506255"/>
                      <a:pt x="6700267" y="471409"/>
                      <a:pt x="6062020" y="426020"/>
                    </a:cubicBezTo>
                    <a:lnTo>
                      <a:pt x="5458902" y="382419"/>
                    </a:lnTo>
                    <a:cubicBezTo>
                      <a:pt x="5417916" y="379559"/>
                      <a:pt x="5373999" y="376700"/>
                      <a:pt x="5333011" y="373841"/>
                    </a:cubicBezTo>
                    <a:cubicBezTo>
                      <a:pt x="5309589" y="372411"/>
                      <a:pt x="5283238" y="370982"/>
                      <a:pt x="5259819" y="368838"/>
                    </a:cubicBezTo>
                    <a:cubicBezTo>
                      <a:pt x="5233467" y="367408"/>
                      <a:pt x="5207116" y="365263"/>
                      <a:pt x="5180768" y="363835"/>
                    </a:cubicBezTo>
                    <a:cubicBezTo>
                      <a:pt x="5075368" y="356687"/>
                      <a:pt x="4969970" y="349539"/>
                      <a:pt x="4861645" y="344535"/>
                    </a:cubicBezTo>
                    <a:cubicBezTo>
                      <a:pt x="4820657" y="342391"/>
                      <a:pt x="4776739" y="340247"/>
                      <a:pt x="4735751" y="338103"/>
                    </a:cubicBezTo>
                    <a:cubicBezTo>
                      <a:pt x="4644992" y="333099"/>
                      <a:pt x="4551302" y="328096"/>
                      <a:pt x="4457616" y="324521"/>
                    </a:cubicBezTo>
                    <a:cubicBezTo>
                      <a:pt x="3901346" y="300933"/>
                      <a:pt x="3350929" y="291642"/>
                      <a:pt x="2818080" y="297360"/>
                    </a:cubicBezTo>
                    <a:cubicBezTo>
                      <a:pt x="2258882" y="303793"/>
                      <a:pt x="1717251" y="325951"/>
                      <a:pt x="1207821" y="364549"/>
                    </a:cubicBezTo>
                    <a:cubicBezTo>
                      <a:pt x="947252" y="384563"/>
                      <a:pt x="694003" y="409223"/>
                      <a:pt x="450269" y="438350"/>
                    </a:cubicBezTo>
                    <a:lnTo>
                      <a:pt x="0" y="503021"/>
                    </a:lnTo>
                    <a:lnTo>
                      <a:pt x="0" y="486335"/>
                    </a:lnTo>
                    <a:lnTo>
                      <a:pt x="422822" y="425305"/>
                    </a:lnTo>
                    <a:cubicBezTo>
                      <a:pt x="669118" y="395820"/>
                      <a:pt x="925296" y="370981"/>
                      <a:pt x="1190257" y="350968"/>
                    </a:cubicBezTo>
                    <a:cubicBezTo>
                      <a:pt x="1705537" y="312370"/>
                      <a:pt x="2250099" y="289497"/>
                      <a:pt x="2815153" y="283064"/>
                    </a:cubicBezTo>
                    <a:cubicBezTo>
                      <a:pt x="2949096" y="281635"/>
                      <a:pt x="3084321" y="281098"/>
                      <a:pt x="3220552" y="281478"/>
                    </a:cubicBezTo>
                    <a:cubicBezTo>
                      <a:pt x="3629246" y="282617"/>
                      <a:pt x="4046999" y="291999"/>
                      <a:pt x="4466398" y="310226"/>
                    </a:cubicBezTo>
                    <a:cubicBezTo>
                      <a:pt x="4560086" y="313085"/>
                      <a:pt x="4656703" y="318803"/>
                      <a:pt x="4747461" y="323807"/>
                    </a:cubicBezTo>
                    <a:cubicBezTo>
                      <a:pt x="4788450" y="325951"/>
                      <a:pt x="4829439" y="328096"/>
                      <a:pt x="4870427" y="330239"/>
                    </a:cubicBezTo>
                    <a:cubicBezTo>
                      <a:pt x="4978756" y="335243"/>
                      <a:pt x="5087080" y="342391"/>
                      <a:pt x="5192479" y="349539"/>
                    </a:cubicBezTo>
                    <a:cubicBezTo>
                      <a:pt x="5218830" y="350968"/>
                      <a:pt x="5245179" y="353112"/>
                      <a:pt x="5271529" y="354542"/>
                    </a:cubicBezTo>
                    <a:cubicBezTo>
                      <a:pt x="5294949" y="355972"/>
                      <a:pt x="5321299" y="358115"/>
                      <a:pt x="5344721" y="359546"/>
                    </a:cubicBezTo>
                    <a:cubicBezTo>
                      <a:pt x="5385709" y="362404"/>
                      <a:pt x="5429624" y="365263"/>
                      <a:pt x="5473542" y="368123"/>
                    </a:cubicBezTo>
                    <a:lnTo>
                      <a:pt x="6076656" y="411724"/>
                    </a:lnTo>
                    <a:cubicBezTo>
                      <a:pt x="6713442" y="457113"/>
                      <a:pt x="7293866" y="491780"/>
                      <a:pt x="7838060" y="516708"/>
                    </a:cubicBezTo>
                    <a:close/>
                    <a:moveTo>
                      <a:pt x="11719966" y="544146"/>
                    </a:moveTo>
                    <a:lnTo>
                      <a:pt x="11345677" y="544146"/>
                    </a:lnTo>
                    <a:lnTo>
                      <a:pt x="11906525" y="522605"/>
                    </a:lnTo>
                    <a:lnTo>
                      <a:pt x="12203155" y="505032"/>
                    </a:lnTo>
                    <a:lnTo>
                      <a:pt x="12203155" y="519544"/>
                    </a:lnTo>
                    <a:lnTo>
                      <a:pt x="11916770" y="5365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67000">
                    <a:schemeClr val="bg1">
                      <a:lumMod val="50000"/>
                    </a:schemeClr>
                  </a:gs>
                </a:gsLst>
                <a:lin ang="6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 flipH="1">
              <a:off x="294186" y="2986403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5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 userDrawn="1"/>
          </p:nvGrpSpPr>
          <p:grpSpPr>
            <a:xfrm rot="10800000" flipH="1">
              <a:off x="11480949" y="2986403"/>
              <a:ext cx="415077" cy="885194"/>
              <a:chOff x="11620500" y="0"/>
              <a:chExt cx="571500" cy="1218783"/>
            </a:xfrm>
          </p:grpSpPr>
          <p:sp>
            <p:nvSpPr>
              <p:cNvPr id="13" name="等腰三角形 12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 userDrawn="1">
                <p:custDataLst>
                  <p:tags r:id="rId8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 userDrawn="1"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 userDrawn="1"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-11155" y="0"/>
            <a:ext cx="12214310" cy="6857999"/>
            <a:chOff x="-11155" y="0"/>
            <a:chExt cx="12214310" cy="6857999"/>
          </a:xfrm>
        </p:grpSpPr>
        <p:grpSp>
          <p:nvGrpSpPr>
            <p:cNvPr id="19" name="组合 18"/>
            <p:cNvGrpSpPr/>
            <p:nvPr userDrawn="1"/>
          </p:nvGrpSpPr>
          <p:grpSpPr>
            <a:xfrm>
              <a:off x="-11155" y="0"/>
              <a:ext cx="12214310" cy="6857999"/>
              <a:chOff x="-11155" y="0"/>
              <a:chExt cx="12214310" cy="6857999"/>
            </a:xfrm>
          </p:grpSpPr>
          <p:sp>
            <p:nvSpPr>
              <p:cNvPr id="20" name="任意多边形: 形状 19"/>
              <p:cNvSpPr/>
              <p:nvPr userDrawn="1">
                <p:custDataLst>
                  <p:tags r:id="rId3"/>
                </p:custDataLst>
              </p:nvPr>
            </p:nvSpPr>
            <p:spPr>
              <a:xfrm rot="10800000">
                <a:off x="0" y="0"/>
                <a:ext cx="12203155" cy="544146"/>
              </a:xfrm>
              <a:custGeom>
                <a:gdLst>
                  <a:gd name="connsiteX0" fmla="*/ 10212823 w 12203155"/>
                  <a:gd name="connsiteY0" fmla="*/ 299593 h 544146"/>
                  <a:gd name="connsiteX1" fmla="*/ 9452342 w 12203155"/>
                  <a:gd name="connsiteY1" fmla="*/ 295930 h 544146"/>
                  <a:gd name="connsiteX2" fmla="*/ 9308884 w 12203155"/>
                  <a:gd name="connsiteY2" fmla="*/ 293786 h 544146"/>
                  <a:gd name="connsiteX3" fmla="*/ 9071735 w 12203155"/>
                  <a:gd name="connsiteY3" fmla="*/ 289497 h 544146"/>
                  <a:gd name="connsiteX4" fmla="*/ 8691129 w 12203155"/>
                  <a:gd name="connsiteY4" fmla="*/ 278776 h 544146"/>
                  <a:gd name="connsiteX5" fmla="*/ 8310522 w 12203155"/>
                  <a:gd name="connsiteY5" fmla="*/ 264480 h 544146"/>
                  <a:gd name="connsiteX6" fmla="*/ 8067521 w 12203155"/>
                  <a:gd name="connsiteY6" fmla="*/ 253758 h 544146"/>
                  <a:gd name="connsiteX7" fmla="*/ 7926990 w 12203155"/>
                  <a:gd name="connsiteY7" fmla="*/ 247325 h 544146"/>
                  <a:gd name="connsiteX8" fmla="*/ 6386997 w 12203155"/>
                  <a:gd name="connsiteY8" fmla="*/ 154404 h 544146"/>
                  <a:gd name="connsiteX9" fmla="*/ 5792665 w 12203155"/>
                  <a:gd name="connsiteY9" fmla="*/ 110803 h 544146"/>
                  <a:gd name="connsiteX10" fmla="*/ 5739965 w 12203155"/>
                  <a:gd name="connsiteY10" fmla="*/ 107229 h 544146"/>
                  <a:gd name="connsiteX11" fmla="*/ 5491108 w 12203155"/>
                  <a:gd name="connsiteY11" fmla="*/ 90789 h 544146"/>
                  <a:gd name="connsiteX12" fmla="*/ 5119284 w 12203155"/>
                  <a:gd name="connsiteY12" fmla="*/ 67916 h 544146"/>
                  <a:gd name="connsiteX13" fmla="*/ 4987534 w 12203155"/>
                  <a:gd name="connsiteY13" fmla="*/ 60768 h 544146"/>
                  <a:gd name="connsiteX14" fmla="*/ 4659630 w 12203155"/>
                  <a:gd name="connsiteY14" fmla="*/ 45043 h 544146"/>
                  <a:gd name="connsiteX15" fmla="*/ 2771235 w 12203155"/>
                  <a:gd name="connsiteY15" fmla="*/ 14307 h 544146"/>
                  <a:gd name="connsiteX16" fmla="*/ 865272 w 12203155"/>
                  <a:gd name="connsiteY16" fmla="*/ 94362 h 544146"/>
                  <a:gd name="connsiteX17" fmla="*/ 393997 w 12203155"/>
                  <a:gd name="connsiteY17" fmla="*/ 135205 h 544146"/>
                  <a:gd name="connsiteX18" fmla="*/ 0 w 12203155"/>
                  <a:gd name="connsiteY18" fmla="*/ 178024 h 544146"/>
                  <a:gd name="connsiteX19" fmla="*/ 0 w 12203155"/>
                  <a:gd name="connsiteY19" fmla="*/ 163761 h 544146"/>
                  <a:gd name="connsiteX20" fmla="*/ 367877 w 12203155"/>
                  <a:gd name="connsiteY20" fmla="*/ 123892 h 544146"/>
                  <a:gd name="connsiteX21" fmla="*/ 844780 w 12203155"/>
                  <a:gd name="connsiteY21" fmla="*/ 82926 h 544146"/>
                  <a:gd name="connsiteX22" fmla="*/ 2765379 w 12203155"/>
                  <a:gd name="connsiteY22" fmla="*/ 2156 h 544146"/>
                  <a:gd name="connsiteX23" fmla="*/ 3234412 w 12203155"/>
                  <a:gd name="connsiteY23" fmla="*/ 123 h 544146"/>
                  <a:gd name="connsiteX24" fmla="*/ 4668412 w 12203155"/>
                  <a:gd name="connsiteY24" fmla="*/ 32891 h 544146"/>
                  <a:gd name="connsiteX25" fmla="*/ 4999248 w 12203155"/>
                  <a:gd name="connsiteY25" fmla="*/ 48616 h 544146"/>
                  <a:gd name="connsiteX26" fmla="*/ 5130994 w 12203155"/>
                  <a:gd name="connsiteY26" fmla="*/ 55764 h 544146"/>
                  <a:gd name="connsiteX27" fmla="*/ 5505746 w 12203155"/>
                  <a:gd name="connsiteY27" fmla="*/ 78637 h 544146"/>
                  <a:gd name="connsiteX28" fmla="*/ 5754605 w 12203155"/>
                  <a:gd name="connsiteY28" fmla="*/ 95077 h 544146"/>
                  <a:gd name="connsiteX29" fmla="*/ 5810231 w 12203155"/>
                  <a:gd name="connsiteY29" fmla="*/ 98651 h 544146"/>
                  <a:gd name="connsiteX30" fmla="*/ 6404565 w 12203155"/>
                  <a:gd name="connsiteY30" fmla="*/ 141538 h 544146"/>
                  <a:gd name="connsiteX31" fmla="*/ 7938701 w 12203155"/>
                  <a:gd name="connsiteY31" fmla="*/ 234459 h 544146"/>
                  <a:gd name="connsiteX32" fmla="*/ 8079233 w 12203155"/>
                  <a:gd name="connsiteY32" fmla="*/ 240892 h 544146"/>
                  <a:gd name="connsiteX33" fmla="*/ 8319308 w 12203155"/>
                  <a:gd name="connsiteY33" fmla="*/ 251614 h 544146"/>
                  <a:gd name="connsiteX34" fmla="*/ 8699914 w 12203155"/>
                  <a:gd name="connsiteY34" fmla="*/ 265195 h 544146"/>
                  <a:gd name="connsiteX35" fmla="*/ 9080520 w 12203155"/>
                  <a:gd name="connsiteY35" fmla="*/ 275202 h 544146"/>
                  <a:gd name="connsiteX36" fmla="*/ 9314740 w 12203155"/>
                  <a:gd name="connsiteY36" fmla="*/ 279491 h 544146"/>
                  <a:gd name="connsiteX37" fmla="*/ 9458197 w 12203155"/>
                  <a:gd name="connsiteY37" fmla="*/ 281634 h 544146"/>
                  <a:gd name="connsiteX38" fmla="*/ 10957202 w 12203155"/>
                  <a:gd name="connsiteY38" fmla="*/ 274487 h 544146"/>
                  <a:gd name="connsiteX39" fmla="*/ 11688406 w 12203155"/>
                  <a:gd name="connsiteY39" fmla="*/ 246343 h 544146"/>
                  <a:gd name="connsiteX40" fmla="*/ 12203155 w 12203155"/>
                  <a:gd name="connsiteY40" fmla="*/ 215790 h 544146"/>
                  <a:gd name="connsiteX41" fmla="*/ 12203155 w 12203155"/>
                  <a:gd name="connsiteY41" fmla="*/ 230161 h 544146"/>
                  <a:gd name="connsiteX42" fmla="*/ 11697189 w 12203155"/>
                  <a:gd name="connsiteY42" fmla="*/ 260013 h 544146"/>
                  <a:gd name="connsiteX43" fmla="*/ 10960128 w 12203155"/>
                  <a:gd name="connsiteY43" fmla="*/ 288782 h 544146"/>
                  <a:gd name="connsiteX44" fmla="*/ 10212823 w 12203155"/>
                  <a:gd name="connsiteY44" fmla="*/ 299593 h 544146"/>
                  <a:gd name="connsiteX45" fmla="*/ 10205505 w 12203155"/>
                  <a:gd name="connsiteY45" fmla="*/ 356419 h 544146"/>
                  <a:gd name="connsiteX46" fmla="*/ 9425994 w 12203155"/>
                  <a:gd name="connsiteY46" fmla="*/ 353113 h 544146"/>
                  <a:gd name="connsiteX47" fmla="*/ 9282533 w 12203155"/>
                  <a:gd name="connsiteY47" fmla="*/ 350968 h 544146"/>
                  <a:gd name="connsiteX48" fmla="*/ 9036603 w 12203155"/>
                  <a:gd name="connsiteY48" fmla="*/ 346680 h 544146"/>
                  <a:gd name="connsiteX49" fmla="*/ 8647211 w 12203155"/>
                  <a:gd name="connsiteY49" fmla="*/ 335958 h 544146"/>
                  <a:gd name="connsiteX50" fmla="*/ 8257824 w 12203155"/>
                  <a:gd name="connsiteY50" fmla="*/ 321662 h 544146"/>
                  <a:gd name="connsiteX51" fmla="*/ 8008967 w 12203155"/>
                  <a:gd name="connsiteY51" fmla="*/ 310941 h 544146"/>
                  <a:gd name="connsiteX52" fmla="*/ 7868436 w 12203155"/>
                  <a:gd name="connsiteY52" fmla="*/ 304508 h 544146"/>
                  <a:gd name="connsiteX53" fmla="*/ 6310876 w 12203155"/>
                  <a:gd name="connsiteY53" fmla="*/ 210157 h 544146"/>
                  <a:gd name="connsiteX54" fmla="*/ 5713617 w 12203155"/>
                  <a:gd name="connsiteY54" fmla="*/ 166555 h 544146"/>
                  <a:gd name="connsiteX55" fmla="*/ 5567231 w 12203155"/>
                  <a:gd name="connsiteY55" fmla="*/ 156548 h 544146"/>
                  <a:gd name="connsiteX56" fmla="*/ 5417913 w 12203155"/>
                  <a:gd name="connsiteY56" fmla="*/ 146541 h 544146"/>
                  <a:gd name="connsiteX57" fmla="*/ 5054874 w 12203155"/>
                  <a:gd name="connsiteY57" fmla="*/ 124383 h 544146"/>
                  <a:gd name="connsiteX58" fmla="*/ 4923127 w 12203155"/>
                  <a:gd name="connsiteY58" fmla="*/ 117235 h 544146"/>
                  <a:gd name="connsiteX59" fmla="*/ 4606928 w 12203155"/>
                  <a:gd name="connsiteY59" fmla="*/ 102224 h 544146"/>
                  <a:gd name="connsiteX60" fmla="*/ 2768309 w 12203155"/>
                  <a:gd name="connsiteY60" fmla="*/ 72204 h 544146"/>
                  <a:gd name="connsiteX61" fmla="*/ 923830 w 12203155"/>
                  <a:gd name="connsiteY61" fmla="*/ 149400 h 544146"/>
                  <a:gd name="connsiteX62" fmla="*/ 30501 w 12203155"/>
                  <a:gd name="connsiteY62" fmla="*/ 236603 h 544146"/>
                  <a:gd name="connsiteX63" fmla="*/ 0 w 12203155"/>
                  <a:gd name="connsiteY63" fmla="*/ 240630 h 544146"/>
                  <a:gd name="connsiteX64" fmla="*/ 0 w 12203155"/>
                  <a:gd name="connsiteY64" fmla="*/ 225699 h 544146"/>
                  <a:gd name="connsiteX65" fmla="*/ 11471 w 12203155"/>
                  <a:gd name="connsiteY65" fmla="*/ 224184 h 544146"/>
                  <a:gd name="connsiteX66" fmla="*/ 912120 w 12203155"/>
                  <a:gd name="connsiteY66" fmla="*/ 136534 h 544146"/>
                  <a:gd name="connsiteX67" fmla="*/ 2771235 w 12203155"/>
                  <a:gd name="connsiteY67" fmla="*/ 58623 h 544146"/>
                  <a:gd name="connsiteX68" fmla="*/ 3227093 w 12203155"/>
                  <a:gd name="connsiteY68" fmla="*/ 56881 h 544146"/>
                  <a:gd name="connsiteX69" fmla="*/ 4621568 w 12203155"/>
                  <a:gd name="connsiteY69" fmla="*/ 88644 h 544146"/>
                  <a:gd name="connsiteX70" fmla="*/ 4940693 w 12203155"/>
                  <a:gd name="connsiteY70" fmla="*/ 103654 h 544146"/>
                  <a:gd name="connsiteX71" fmla="*/ 5072440 w 12203155"/>
                  <a:gd name="connsiteY71" fmla="*/ 110802 h 544146"/>
                  <a:gd name="connsiteX72" fmla="*/ 5438409 w 12203155"/>
                  <a:gd name="connsiteY72" fmla="*/ 132960 h 544146"/>
                  <a:gd name="connsiteX73" fmla="*/ 5587722 w 12203155"/>
                  <a:gd name="connsiteY73" fmla="*/ 142967 h 544146"/>
                  <a:gd name="connsiteX74" fmla="*/ 5734110 w 12203155"/>
                  <a:gd name="connsiteY74" fmla="*/ 152974 h 544146"/>
                  <a:gd name="connsiteX75" fmla="*/ 6331369 w 12203155"/>
                  <a:gd name="connsiteY75" fmla="*/ 196576 h 544146"/>
                  <a:gd name="connsiteX76" fmla="*/ 7883072 w 12203155"/>
                  <a:gd name="connsiteY76" fmla="*/ 290927 h 544146"/>
                  <a:gd name="connsiteX77" fmla="*/ 8023605 w 12203155"/>
                  <a:gd name="connsiteY77" fmla="*/ 297360 h 544146"/>
                  <a:gd name="connsiteX78" fmla="*/ 8269534 w 12203155"/>
                  <a:gd name="connsiteY78" fmla="*/ 308081 h 544146"/>
                  <a:gd name="connsiteX79" fmla="*/ 8658925 w 12203155"/>
                  <a:gd name="connsiteY79" fmla="*/ 322377 h 544146"/>
                  <a:gd name="connsiteX80" fmla="*/ 9045387 w 12203155"/>
                  <a:gd name="connsiteY80" fmla="*/ 333099 h 544146"/>
                  <a:gd name="connsiteX81" fmla="*/ 9288388 w 12203155"/>
                  <a:gd name="connsiteY81" fmla="*/ 337388 h 544146"/>
                  <a:gd name="connsiteX82" fmla="*/ 9431850 w 12203155"/>
                  <a:gd name="connsiteY82" fmla="*/ 339532 h 544146"/>
                  <a:gd name="connsiteX83" fmla="*/ 10968912 w 12203155"/>
                  <a:gd name="connsiteY83" fmla="*/ 331669 h 544146"/>
                  <a:gd name="connsiteX84" fmla="*/ 11720611 w 12203155"/>
                  <a:gd name="connsiteY84" fmla="*/ 302721 h 544146"/>
                  <a:gd name="connsiteX85" fmla="*/ 12203155 w 12203155"/>
                  <a:gd name="connsiteY85" fmla="*/ 273998 h 544146"/>
                  <a:gd name="connsiteX86" fmla="*/ 12203155 w 12203155"/>
                  <a:gd name="connsiteY86" fmla="*/ 288323 h 544146"/>
                  <a:gd name="connsiteX87" fmla="*/ 11729393 w 12203155"/>
                  <a:gd name="connsiteY87" fmla="*/ 316301 h 544146"/>
                  <a:gd name="connsiteX88" fmla="*/ 10971842 w 12203155"/>
                  <a:gd name="connsiteY88" fmla="*/ 345250 h 544146"/>
                  <a:gd name="connsiteX89" fmla="*/ 10205505 w 12203155"/>
                  <a:gd name="connsiteY89" fmla="*/ 356419 h 544146"/>
                  <a:gd name="connsiteX90" fmla="*/ 10008614 w 12203155"/>
                  <a:gd name="connsiteY90" fmla="*/ 413869 h 544146"/>
                  <a:gd name="connsiteX91" fmla="*/ 9423066 w 12203155"/>
                  <a:gd name="connsiteY91" fmla="*/ 409580 h 544146"/>
                  <a:gd name="connsiteX92" fmla="*/ 9276679 w 12203155"/>
                  <a:gd name="connsiteY92" fmla="*/ 407436 h 544146"/>
                  <a:gd name="connsiteX93" fmla="*/ 9024892 w 12203155"/>
                  <a:gd name="connsiteY93" fmla="*/ 402432 h 544146"/>
                  <a:gd name="connsiteX94" fmla="*/ 8626719 w 12203155"/>
                  <a:gd name="connsiteY94" fmla="*/ 391711 h 544146"/>
                  <a:gd name="connsiteX95" fmla="*/ 8228547 w 12203155"/>
                  <a:gd name="connsiteY95" fmla="*/ 377415 h 544146"/>
                  <a:gd name="connsiteX96" fmla="*/ 7976760 w 12203155"/>
                  <a:gd name="connsiteY96" fmla="*/ 366693 h 544146"/>
                  <a:gd name="connsiteX97" fmla="*/ 7833303 w 12203155"/>
                  <a:gd name="connsiteY97" fmla="*/ 360261 h 544146"/>
                  <a:gd name="connsiteX98" fmla="*/ 6255248 w 12203155"/>
                  <a:gd name="connsiteY98" fmla="*/ 264480 h 544146"/>
                  <a:gd name="connsiteX99" fmla="*/ 5655062 w 12203155"/>
                  <a:gd name="connsiteY99" fmla="*/ 220878 h 544146"/>
                  <a:gd name="connsiteX100" fmla="*/ 5514528 w 12203155"/>
                  <a:gd name="connsiteY100" fmla="*/ 211586 h 544146"/>
                  <a:gd name="connsiteX101" fmla="*/ 5444263 w 12203155"/>
                  <a:gd name="connsiteY101" fmla="*/ 206582 h 544146"/>
                  <a:gd name="connsiteX102" fmla="*/ 5365215 w 12203155"/>
                  <a:gd name="connsiteY102" fmla="*/ 201579 h 544146"/>
                  <a:gd name="connsiteX103" fmla="*/ 5013886 w 12203155"/>
                  <a:gd name="connsiteY103" fmla="*/ 180136 h 544146"/>
                  <a:gd name="connsiteX104" fmla="*/ 4885065 w 12203155"/>
                  <a:gd name="connsiteY104" fmla="*/ 172988 h 544146"/>
                  <a:gd name="connsiteX105" fmla="*/ 4577650 w 12203155"/>
                  <a:gd name="connsiteY105" fmla="*/ 158692 h 544146"/>
                  <a:gd name="connsiteX106" fmla="*/ 2788801 w 12203155"/>
                  <a:gd name="connsiteY106" fmla="*/ 129386 h 544146"/>
                  <a:gd name="connsiteX107" fmla="*/ 1002878 w 12203155"/>
                  <a:gd name="connsiteY107" fmla="*/ 204438 h 544146"/>
                  <a:gd name="connsiteX108" fmla="*/ 143952 w 12203155"/>
                  <a:gd name="connsiteY108" fmla="*/ 287889 h 544146"/>
                  <a:gd name="connsiteX109" fmla="*/ 0 w 12203155"/>
                  <a:gd name="connsiteY109" fmla="*/ 306828 h 544146"/>
                  <a:gd name="connsiteX110" fmla="*/ 0 w 12203155"/>
                  <a:gd name="connsiteY110" fmla="*/ 290536 h 544146"/>
                  <a:gd name="connsiteX111" fmla="*/ 115041 w 12203155"/>
                  <a:gd name="connsiteY111" fmla="*/ 275380 h 544146"/>
                  <a:gd name="connsiteX112" fmla="*/ 982386 w 12203155"/>
                  <a:gd name="connsiteY112" fmla="*/ 190857 h 544146"/>
                  <a:gd name="connsiteX113" fmla="*/ 2782946 w 12203155"/>
                  <a:gd name="connsiteY113" fmla="*/ 115091 h 544146"/>
                  <a:gd name="connsiteX114" fmla="*/ 3227323 w 12203155"/>
                  <a:gd name="connsiteY114" fmla="*/ 113337 h 544146"/>
                  <a:gd name="connsiteX115" fmla="*/ 4583508 w 12203155"/>
                  <a:gd name="connsiteY115" fmla="*/ 144397 h 544146"/>
                  <a:gd name="connsiteX116" fmla="*/ 4893849 w 12203155"/>
                  <a:gd name="connsiteY116" fmla="*/ 159407 h 544146"/>
                  <a:gd name="connsiteX117" fmla="*/ 5022670 w 12203155"/>
                  <a:gd name="connsiteY117" fmla="*/ 166555 h 544146"/>
                  <a:gd name="connsiteX118" fmla="*/ 5376925 w 12203155"/>
                  <a:gd name="connsiteY118" fmla="*/ 187998 h 544146"/>
                  <a:gd name="connsiteX119" fmla="*/ 5455973 w 12203155"/>
                  <a:gd name="connsiteY119" fmla="*/ 193002 h 544146"/>
                  <a:gd name="connsiteX120" fmla="*/ 5526242 w 12203155"/>
                  <a:gd name="connsiteY120" fmla="*/ 198005 h 544146"/>
                  <a:gd name="connsiteX121" fmla="*/ 5669700 w 12203155"/>
                  <a:gd name="connsiteY121" fmla="*/ 208012 h 544146"/>
                  <a:gd name="connsiteX122" fmla="*/ 6266960 w 12203155"/>
                  <a:gd name="connsiteY122" fmla="*/ 251614 h 544146"/>
                  <a:gd name="connsiteX123" fmla="*/ 7839158 w 12203155"/>
                  <a:gd name="connsiteY123" fmla="*/ 346679 h 544146"/>
                  <a:gd name="connsiteX124" fmla="*/ 7982616 w 12203155"/>
                  <a:gd name="connsiteY124" fmla="*/ 353113 h 544146"/>
                  <a:gd name="connsiteX125" fmla="*/ 8234402 w 12203155"/>
                  <a:gd name="connsiteY125" fmla="*/ 363834 h 544146"/>
                  <a:gd name="connsiteX126" fmla="*/ 8629649 w 12203155"/>
                  <a:gd name="connsiteY126" fmla="*/ 378129 h 544146"/>
                  <a:gd name="connsiteX127" fmla="*/ 9024892 w 12203155"/>
                  <a:gd name="connsiteY127" fmla="*/ 388852 h 544146"/>
                  <a:gd name="connsiteX128" fmla="*/ 9273752 w 12203155"/>
                  <a:gd name="connsiteY128" fmla="*/ 393855 h 544146"/>
                  <a:gd name="connsiteX129" fmla="*/ 9420140 w 12203155"/>
                  <a:gd name="connsiteY129" fmla="*/ 396000 h 544146"/>
                  <a:gd name="connsiteX130" fmla="*/ 10995264 w 12203155"/>
                  <a:gd name="connsiteY130" fmla="*/ 388137 h 544146"/>
                  <a:gd name="connsiteX131" fmla="*/ 11768919 w 12203155"/>
                  <a:gd name="connsiteY131" fmla="*/ 358384 h 544146"/>
                  <a:gd name="connsiteX132" fmla="*/ 12203155 w 12203155"/>
                  <a:gd name="connsiteY132" fmla="*/ 332518 h 544146"/>
                  <a:gd name="connsiteX133" fmla="*/ 12203155 w 12203155"/>
                  <a:gd name="connsiteY133" fmla="*/ 346854 h 544146"/>
                  <a:gd name="connsiteX134" fmla="*/ 11779167 w 12203155"/>
                  <a:gd name="connsiteY134" fmla="*/ 371965 h 544146"/>
                  <a:gd name="connsiteX135" fmla="*/ 11001120 w 12203155"/>
                  <a:gd name="connsiteY135" fmla="*/ 401718 h 544146"/>
                  <a:gd name="connsiteX136" fmla="*/ 10008614 w 12203155"/>
                  <a:gd name="connsiteY136" fmla="*/ 413869 h 544146"/>
                  <a:gd name="connsiteX137" fmla="*/ 10008613 w 12203155"/>
                  <a:gd name="connsiteY137" fmla="*/ 470336 h 544146"/>
                  <a:gd name="connsiteX138" fmla="*/ 9408428 w 12203155"/>
                  <a:gd name="connsiteY138" fmla="*/ 466048 h 544146"/>
                  <a:gd name="connsiteX139" fmla="*/ 9262041 w 12203155"/>
                  <a:gd name="connsiteY139" fmla="*/ 463903 h 544146"/>
                  <a:gd name="connsiteX140" fmla="*/ 9001473 w 12203155"/>
                  <a:gd name="connsiteY140" fmla="*/ 458900 h 544146"/>
                  <a:gd name="connsiteX141" fmla="*/ 8597445 w 12203155"/>
                  <a:gd name="connsiteY141" fmla="*/ 448178 h 544146"/>
                  <a:gd name="connsiteX142" fmla="*/ 8193413 w 12203155"/>
                  <a:gd name="connsiteY142" fmla="*/ 433168 h 544146"/>
                  <a:gd name="connsiteX143" fmla="*/ 7935775 w 12203155"/>
                  <a:gd name="connsiteY143" fmla="*/ 421731 h 544146"/>
                  <a:gd name="connsiteX144" fmla="*/ 7792314 w 12203155"/>
                  <a:gd name="connsiteY144" fmla="*/ 415298 h 544146"/>
                  <a:gd name="connsiteX145" fmla="*/ 6193766 w 12203155"/>
                  <a:gd name="connsiteY145" fmla="*/ 318803 h 544146"/>
                  <a:gd name="connsiteX146" fmla="*/ 5593580 w 12203155"/>
                  <a:gd name="connsiteY146" fmla="*/ 275201 h 544146"/>
                  <a:gd name="connsiteX147" fmla="*/ 5455976 w 12203155"/>
                  <a:gd name="connsiteY147" fmla="*/ 265909 h 544146"/>
                  <a:gd name="connsiteX148" fmla="*/ 5385709 w 12203155"/>
                  <a:gd name="connsiteY148" fmla="*/ 260905 h 544146"/>
                  <a:gd name="connsiteX149" fmla="*/ 5306663 w 12203155"/>
                  <a:gd name="connsiteY149" fmla="*/ 255902 h 544146"/>
                  <a:gd name="connsiteX150" fmla="*/ 4967044 w 12203155"/>
                  <a:gd name="connsiteY150" fmla="*/ 235173 h 544146"/>
                  <a:gd name="connsiteX151" fmla="*/ 4838223 w 12203155"/>
                  <a:gd name="connsiteY151" fmla="*/ 228026 h 544146"/>
                  <a:gd name="connsiteX152" fmla="*/ 4539594 w 12203155"/>
                  <a:gd name="connsiteY152" fmla="*/ 213730 h 544146"/>
                  <a:gd name="connsiteX153" fmla="*/ 2800515 w 12203155"/>
                  <a:gd name="connsiteY153" fmla="*/ 185139 h 544146"/>
                  <a:gd name="connsiteX154" fmla="*/ 1073147 w 12203155"/>
                  <a:gd name="connsiteY154" fmla="*/ 257332 h 544146"/>
                  <a:gd name="connsiteX155" fmla="*/ 247887 w 12203155"/>
                  <a:gd name="connsiteY155" fmla="*/ 337655 h 544146"/>
                  <a:gd name="connsiteX156" fmla="*/ 0 w 12203155"/>
                  <a:gd name="connsiteY156" fmla="*/ 373397 h 544146"/>
                  <a:gd name="connsiteX157" fmla="*/ 0 w 12203155"/>
                  <a:gd name="connsiteY157" fmla="*/ 354084 h 544146"/>
                  <a:gd name="connsiteX158" fmla="*/ 221538 w 12203155"/>
                  <a:gd name="connsiteY158" fmla="*/ 324878 h 544146"/>
                  <a:gd name="connsiteX159" fmla="*/ 1055581 w 12203155"/>
                  <a:gd name="connsiteY159" fmla="*/ 243751 h 544146"/>
                  <a:gd name="connsiteX160" fmla="*/ 2797587 w 12203155"/>
                  <a:gd name="connsiteY160" fmla="*/ 170843 h 544146"/>
                  <a:gd name="connsiteX161" fmla="*/ 3228834 w 12203155"/>
                  <a:gd name="connsiteY161" fmla="*/ 169079 h 544146"/>
                  <a:gd name="connsiteX162" fmla="*/ 4548376 w 12203155"/>
                  <a:gd name="connsiteY162" fmla="*/ 199434 h 544146"/>
                  <a:gd name="connsiteX163" fmla="*/ 4849935 w 12203155"/>
                  <a:gd name="connsiteY163" fmla="*/ 213730 h 544146"/>
                  <a:gd name="connsiteX164" fmla="*/ 4975826 w 12203155"/>
                  <a:gd name="connsiteY164" fmla="*/ 220163 h 544146"/>
                  <a:gd name="connsiteX165" fmla="*/ 5321299 w 12203155"/>
                  <a:gd name="connsiteY165" fmla="*/ 240891 h 544146"/>
                  <a:gd name="connsiteX166" fmla="*/ 5400347 w 12203155"/>
                  <a:gd name="connsiteY166" fmla="*/ 245895 h 544146"/>
                  <a:gd name="connsiteX167" fmla="*/ 5470613 w 12203155"/>
                  <a:gd name="connsiteY167" fmla="*/ 250898 h 544146"/>
                  <a:gd name="connsiteX168" fmla="*/ 5608218 w 12203155"/>
                  <a:gd name="connsiteY168" fmla="*/ 260191 h 544146"/>
                  <a:gd name="connsiteX169" fmla="*/ 6208406 w 12203155"/>
                  <a:gd name="connsiteY169" fmla="*/ 303792 h 544146"/>
                  <a:gd name="connsiteX170" fmla="*/ 7801098 w 12203155"/>
                  <a:gd name="connsiteY170" fmla="*/ 400288 h 544146"/>
                  <a:gd name="connsiteX171" fmla="*/ 7944557 w 12203155"/>
                  <a:gd name="connsiteY171" fmla="*/ 406721 h 544146"/>
                  <a:gd name="connsiteX172" fmla="*/ 8202198 w 12203155"/>
                  <a:gd name="connsiteY172" fmla="*/ 418157 h 544146"/>
                  <a:gd name="connsiteX173" fmla="*/ 8606227 w 12203155"/>
                  <a:gd name="connsiteY173" fmla="*/ 433168 h 544146"/>
                  <a:gd name="connsiteX174" fmla="*/ 9010255 w 12203155"/>
                  <a:gd name="connsiteY174" fmla="*/ 443889 h 544146"/>
                  <a:gd name="connsiteX175" fmla="*/ 9267896 w 12203155"/>
                  <a:gd name="connsiteY175" fmla="*/ 448893 h 544146"/>
                  <a:gd name="connsiteX176" fmla="*/ 9414283 w 12203155"/>
                  <a:gd name="connsiteY176" fmla="*/ 451037 h 544146"/>
                  <a:gd name="connsiteX177" fmla="*/ 11027470 w 12203155"/>
                  <a:gd name="connsiteY177" fmla="*/ 443175 h 544146"/>
                  <a:gd name="connsiteX178" fmla="*/ 11820521 w 12203155"/>
                  <a:gd name="connsiteY178" fmla="*/ 412707 h 544146"/>
                  <a:gd name="connsiteX179" fmla="*/ 12203155 w 12203155"/>
                  <a:gd name="connsiteY179" fmla="*/ 390194 h 544146"/>
                  <a:gd name="connsiteX180" fmla="*/ 12203155 w 12203155"/>
                  <a:gd name="connsiteY180" fmla="*/ 404899 h 544146"/>
                  <a:gd name="connsiteX181" fmla="*/ 11832964 w 12203155"/>
                  <a:gd name="connsiteY181" fmla="*/ 426913 h 544146"/>
                  <a:gd name="connsiteX182" fmla="*/ 11033323 w 12203155"/>
                  <a:gd name="connsiteY182" fmla="*/ 457471 h 544146"/>
                  <a:gd name="connsiteX183" fmla="*/ 10008613 w 12203155"/>
                  <a:gd name="connsiteY183" fmla="*/ 470336 h 544146"/>
                  <a:gd name="connsiteX184" fmla="*/ 10008613 w 12203155"/>
                  <a:gd name="connsiteY184" fmla="*/ 526089 h 544146"/>
                  <a:gd name="connsiteX185" fmla="*/ 9396716 w 12203155"/>
                  <a:gd name="connsiteY185" fmla="*/ 521801 h 544146"/>
                  <a:gd name="connsiteX186" fmla="*/ 9247399 w 12203155"/>
                  <a:gd name="connsiteY186" fmla="*/ 518941 h 544146"/>
                  <a:gd name="connsiteX187" fmla="*/ 8980977 w 12203155"/>
                  <a:gd name="connsiteY187" fmla="*/ 513938 h 544146"/>
                  <a:gd name="connsiteX188" fmla="*/ 8568167 w 12203155"/>
                  <a:gd name="connsiteY188" fmla="*/ 502501 h 544146"/>
                  <a:gd name="connsiteX189" fmla="*/ 8155354 w 12203155"/>
                  <a:gd name="connsiteY189" fmla="*/ 487491 h 544146"/>
                  <a:gd name="connsiteX190" fmla="*/ 7891857 w 12203155"/>
                  <a:gd name="connsiteY190" fmla="*/ 476055 h 544146"/>
                  <a:gd name="connsiteX191" fmla="*/ 7745470 w 12203155"/>
                  <a:gd name="connsiteY191" fmla="*/ 469621 h 544146"/>
                  <a:gd name="connsiteX192" fmla="*/ 6126430 w 12203155"/>
                  <a:gd name="connsiteY192" fmla="*/ 371697 h 544146"/>
                  <a:gd name="connsiteX193" fmla="*/ 5523314 w 12203155"/>
                  <a:gd name="connsiteY193" fmla="*/ 328095 h 544146"/>
                  <a:gd name="connsiteX194" fmla="*/ 5391565 w 12203155"/>
                  <a:gd name="connsiteY194" fmla="*/ 319517 h 544146"/>
                  <a:gd name="connsiteX195" fmla="*/ 5318373 w 12203155"/>
                  <a:gd name="connsiteY195" fmla="*/ 314514 h 544146"/>
                  <a:gd name="connsiteX196" fmla="*/ 5239323 w 12203155"/>
                  <a:gd name="connsiteY196" fmla="*/ 309510 h 544146"/>
                  <a:gd name="connsiteX197" fmla="*/ 4911415 w 12203155"/>
                  <a:gd name="connsiteY197" fmla="*/ 289497 h 544146"/>
                  <a:gd name="connsiteX198" fmla="*/ 4785521 w 12203155"/>
                  <a:gd name="connsiteY198" fmla="*/ 283064 h 544146"/>
                  <a:gd name="connsiteX199" fmla="*/ 4495676 w 12203155"/>
                  <a:gd name="connsiteY199" fmla="*/ 269483 h 544146"/>
                  <a:gd name="connsiteX200" fmla="*/ 2806371 w 12203155"/>
                  <a:gd name="connsiteY200" fmla="*/ 241607 h 544146"/>
                  <a:gd name="connsiteX201" fmla="*/ 1137557 w 12203155"/>
                  <a:gd name="connsiteY201" fmla="*/ 311655 h 544146"/>
                  <a:gd name="connsiteX202" fmla="*/ 346699 w 12203155"/>
                  <a:gd name="connsiteY202" fmla="*/ 388583 h 544146"/>
                  <a:gd name="connsiteX203" fmla="*/ 0 w 12203155"/>
                  <a:gd name="connsiteY203" fmla="*/ 438505 h 544146"/>
                  <a:gd name="connsiteX204" fmla="*/ 0 w 12203155"/>
                  <a:gd name="connsiteY204" fmla="*/ 421787 h 544146"/>
                  <a:gd name="connsiteX205" fmla="*/ 318153 w 12203155"/>
                  <a:gd name="connsiteY205" fmla="*/ 375807 h 544146"/>
                  <a:gd name="connsiteX206" fmla="*/ 1119988 w 12203155"/>
                  <a:gd name="connsiteY206" fmla="*/ 298074 h 544146"/>
                  <a:gd name="connsiteX207" fmla="*/ 2803441 w 12203155"/>
                  <a:gd name="connsiteY207" fmla="*/ 227311 h 544146"/>
                  <a:gd name="connsiteX208" fmla="*/ 3221973 w 12203155"/>
                  <a:gd name="connsiteY208" fmla="*/ 225535 h 544146"/>
                  <a:gd name="connsiteX209" fmla="*/ 4504457 w 12203155"/>
                  <a:gd name="connsiteY209" fmla="*/ 255187 h 544146"/>
                  <a:gd name="connsiteX210" fmla="*/ 4797231 w 12203155"/>
                  <a:gd name="connsiteY210" fmla="*/ 268768 h 544146"/>
                  <a:gd name="connsiteX211" fmla="*/ 4923126 w 12203155"/>
                  <a:gd name="connsiteY211" fmla="*/ 275201 h 544146"/>
                  <a:gd name="connsiteX212" fmla="*/ 5256889 w 12203155"/>
                  <a:gd name="connsiteY212" fmla="*/ 295215 h 544146"/>
                  <a:gd name="connsiteX213" fmla="*/ 5335939 w 12203155"/>
                  <a:gd name="connsiteY213" fmla="*/ 300219 h 544146"/>
                  <a:gd name="connsiteX214" fmla="*/ 5406205 w 12203155"/>
                  <a:gd name="connsiteY214" fmla="*/ 305222 h 544146"/>
                  <a:gd name="connsiteX215" fmla="*/ 5540881 w 12203155"/>
                  <a:gd name="connsiteY215" fmla="*/ 314514 h 544146"/>
                  <a:gd name="connsiteX216" fmla="*/ 6143993 w 12203155"/>
                  <a:gd name="connsiteY216" fmla="*/ 358115 h 544146"/>
                  <a:gd name="connsiteX217" fmla="*/ 7757180 w 12203155"/>
                  <a:gd name="connsiteY217" fmla="*/ 456041 h 544146"/>
                  <a:gd name="connsiteX218" fmla="*/ 7903567 w 12203155"/>
                  <a:gd name="connsiteY218" fmla="*/ 462473 h 544146"/>
                  <a:gd name="connsiteX219" fmla="*/ 8167064 w 12203155"/>
                  <a:gd name="connsiteY219" fmla="*/ 473910 h 544146"/>
                  <a:gd name="connsiteX220" fmla="*/ 8576948 w 12203155"/>
                  <a:gd name="connsiteY220" fmla="*/ 488921 h 544146"/>
                  <a:gd name="connsiteX221" fmla="*/ 8989761 w 12203155"/>
                  <a:gd name="connsiteY221" fmla="*/ 500357 h 544146"/>
                  <a:gd name="connsiteX222" fmla="*/ 9253258 w 12203155"/>
                  <a:gd name="connsiteY222" fmla="*/ 505360 h 544146"/>
                  <a:gd name="connsiteX223" fmla="*/ 9399645 w 12203155"/>
                  <a:gd name="connsiteY223" fmla="*/ 508220 h 544146"/>
                  <a:gd name="connsiteX224" fmla="*/ 11050891 w 12203155"/>
                  <a:gd name="connsiteY224" fmla="*/ 499642 h 544146"/>
                  <a:gd name="connsiteX225" fmla="*/ 11865534 w 12203155"/>
                  <a:gd name="connsiteY225" fmla="*/ 468102 h 544146"/>
                  <a:gd name="connsiteX226" fmla="*/ 12203155 w 12203155"/>
                  <a:gd name="connsiteY226" fmla="*/ 448267 h 544146"/>
                  <a:gd name="connsiteX227" fmla="*/ 12203155 w 12203155"/>
                  <a:gd name="connsiteY227" fmla="*/ 462927 h 544146"/>
                  <a:gd name="connsiteX228" fmla="*/ 11875782 w 12203155"/>
                  <a:gd name="connsiteY228" fmla="*/ 482309 h 544146"/>
                  <a:gd name="connsiteX229" fmla="*/ 11056747 w 12203155"/>
                  <a:gd name="connsiteY229" fmla="*/ 513938 h 544146"/>
                  <a:gd name="connsiteX230" fmla="*/ 10008613 w 12203155"/>
                  <a:gd name="connsiteY230" fmla="*/ 526089 h 544146"/>
                  <a:gd name="connsiteX231" fmla="*/ 4524572 w 12203155"/>
                  <a:gd name="connsiteY231" fmla="*/ 544146 h 544146"/>
                  <a:gd name="connsiteX232" fmla="*/ 4183090 w 12203155"/>
                  <a:gd name="connsiteY232" fmla="*/ 544146 h 544146"/>
                  <a:gd name="connsiteX233" fmla="*/ 3569044 w 12203155"/>
                  <a:gd name="connsiteY233" fmla="*/ 525822 h 544146"/>
                  <a:gd name="connsiteX234" fmla="*/ 2859068 w 12203155"/>
                  <a:gd name="connsiteY234" fmla="*/ 523946 h 544146"/>
                  <a:gd name="connsiteX235" fmla="*/ 2153483 w 12203155"/>
                  <a:gd name="connsiteY235" fmla="*/ 542083 h 544146"/>
                  <a:gd name="connsiteX236" fmla="*/ 2118060 w 12203155"/>
                  <a:gd name="connsiteY236" fmla="*/ 544146 h 544146"/>
                  <a:gd name="connsiteX237" fmla="*/ 1870748 w 12203155"/>
                  <a:gd name="connsiteY237" fmla="*/ 544146 h 544146"/>
                  <a:gd name="connsiteX238" fmla="*/ 2143235 w 12203155"/>
                  <a:gd name="connsiteY238" fmla="*/ 528413 h 544146"/>
                  <a:gd name="connsiteX239" fmla="*/ 2856139 w 12203155"/>
                  <a:gd name="connsiteY239" fmla="*/ 509650 h 544146"/>
                  <a:gd name="connsiteX240" fmla="*/ 3211037 w 12203155"/>
                  <a:gd name="connsiteY240" fmla="*/ 508321 h 544146"/>
                  <a:gd name="connsiteX241" fmla="*/ 4305371 w 12203155"/>
                  <a:gd name="connsiteY241" fmla="*/ 533953 h 544146"/>
                  <a:gd name="connsiteX242" fmla="*/ 5437102 w 12203155"/>
                  <a:gd name="connsiteY242" fmla="*/ 544146 h 544146"/>
                  <a:gd name="connsiteX243" fmla="*/ 5252149 w 12203155"/>
                  <a:gd name="connsiteY243" fmla="*/ 544146 h 544146"/>
                  <a:gd name="connsiteX244" fmla="*/ 5145633 w 12203155"/>
                  <a:gd name="connsiteY244" fmla="*/ 536812 h 544146"/>
                  <a:gd name="connsiteX245" fmla="*/ 5075368 w 12203155"/>
                  <a:gd name="connsiteY245" fmla="*/ 532523 h 544146"/>
                  <a:gd name="connsiteX246" fmla="*/ 4996321 w 12203155"/>
                  <a:gd name="connsiteY246" fmla="*/ 527519 h 544146"/>
                  <a:gd name="connsiteX247" fmla="*/ 4709399 w 12203155"/>
                  <a:gd name="connsiteY247" fmla="*/ 510364 h 544146"/>
                  <a:gd name="connsiteX248" fmla="*/ 4589363 w 12203155"/>
                  <a:gd name="connsiteY248" fmla="*/ 503932 h 544146"/>
                  <a:gd name="connsiteX249" fmla="*/ 4337578 w 12203155"/>
                  <a:gd name="connsiteY249" fmla="*/ 491780 h 544146"/>
                  <a:gd name="connsiteX250" fmla="*/ 2850285 w 12203155"/>
                  <a:gd name="connsiteY250" fmla="*/ 467477 h 544146"/>
                  <a:gd name="connsiteX251" fmla="*/ 1415693 w 12203155"/>
                  <a:gd name="connsiteY251" fmla="*/ 527519 h 544146"/>
                  <a:gd name="connsiteX252" fmla="*/ 1243902 w 12203155"/>
                  <a:gd name="connsiteY252" fmla="*/ 544146 h 544146"/>
                  <a:gd name="connsiteX253" fmla="*/ 1087085 w 12203155"/>
                  <a:gd name="connsiteY253" fmla="*/ 544146 h 544146"/>
                  <a:gd name="connsiteX254" fmla="*/ 1398125 w 12203155"/>
                  <a:gd name="connsiteY254" fmla="*/ 513938 h 544146"/>
                  <a:gd name="connsiteX255" fmla="*/ 2847357 w 12203155"/>
                  <a:gd name="connsiteY255" fmla="*/ 453897 h 544146"/>
                  <a:gd name="connsiteX256" fmla="*/ 3214972 w 12203155"/>
                  <a:gd name="connsiteY256" fmla="*/ 452278 h 544146"/>
                  <a:gd name="connsiteX257" fmla="*/ 4346358 w 12203155"/>
                  <a:gd name="connsiteY257" fmla="*/ 478914 h 544146"/>
                  <a:gd name="connsiteX258" fmla="*/ 4601073 w 12203155"/>
                  <a:gd name="connsiteY258" fmla="*/ 491065 h 544146"/>
                  <a:gd name="connsiteX259" fmla="*/ 4718183 w 12203155"/>
                  <a:gd name="connsiteY259" fmla="*/ 497498 h 544146"/>
                  <a:gd name="connsiteX260" fmla="*/ 5010958 w 12203155"/>
                  <a:gd name="connsiteY260" fmla="*/ 515368 h 544146"/>
                  <a:gd name="connsiteX261" fmla="*/ 5090005 w 12203155"/>
                  <a:gd name="connsiteY261" fmla="*/ 520371 h 544146"/>
                  <a:gd name="connsiteX262" fmla="*/ 5160275 w 12203155"/>
                  <a:gd name="connsiteY262" fmla="*/ 524660 h 544146"/>
                  <a:gd name="connsiteX263" fmla="*/ 5277384 w 12203155"/>
                  <a:gd name="connsiteY263" fmla="*/ 532523 h 544146"/>
                  <a:gd name="connsiteX264" fmla="*/ 6288617 w 12203155"/>
                  <a:gd name="connsiteY264" fmla="*/ 544146 h 544146"/>
                  <a:gd name="connsiteX265" fmla="*/ 6077406 w 12203155"/>
                  <a:gd name="connsiteY265" fmla="*/ 544146 h 544146"/>
                  <a:gd name="connsiteX266" fmla="*/ 5933199 w 12203155"/>
                  <a:gd name="connsiteY266" fmla="*/ 534667 h 544146"/>
                  <a:gd name="connsiteX267" fmla="*/ 5327155 w 12203155"/>
                  <a:gd name="connsiteY267" fmla="*/ 490350 h 544146"/>
                  <a:gd name="connsiteX268" fmla="*/ 5207116 w 12203155"/>
                  <a:gd name="connsiteY268" fmla="*/ 482488 h 544146"/>
                  <a:gd name="connsiteX269" fmla="*/ 5136850 w 12203155"/>
                  <a:gd name="connsiteY269" fmla="*/ 478200 h 544146"/>
                  <a:gd name="connsiteX270" fmla="*/ 5057803 w 12203155"/>
                  <a:gd name="connsiteY270" fmla="*/ 473196 h 544146"/>
                  <a:gd name="connsiteX271" fmla="*/ 4759173 w 12203155"/>
                  <a:gd name="connsiteY271" fmla="*/ 455327 h 544146"/>
                  <a:gd name="connsiteX272" fmla="*/ 4639134 w 12203155"/>
                  <a:gd name="connsiteY272" fmla="*/ 448893 h 544146"/>
                  <a:gd name="connsiteX273" fmla="*/ 4378567 w 12203155"/>
                  <a:gd name="connsiteY273" fmla="*/ 436742 h 544146"/>
                  <a:gd name="connsiteX274" fmla="*/ 2841505 w 12203155"/>
                  <a:gd name="connsiteY274" fmla="*/ 411010 h 544146"/>
                  <a:gd name="connsiteX275" fmla="*/ 1348353 w 12203155"/>
                  <a:gd name="connsiteY275" fmla="*/ 473196 h 544146"/>
                  <a:gd name="connsiteX276" fmla="*/ 658506 w 12203155"/>
                  <a:gd name="connsiteY276" fmla="*/ 540207 h 544146"/>
                  <a:gd name="connsiteX277" fmla="*/ 631033 w 12203155"/>
                  <a:gd name="connsiteY277" fmla="*/ 544146 h 544146"/>
                  <a:gd name="connsiteX278" fmla="*/ 513571 w 12203155"/>
                  <a:gd name="connsiteY278" fmla="*/ 544146 h 544146"/>
                  <a:gd name="connsiteX279" fmla="*/ 629593 w 12203155"/>
                  <a:gd name="connsiteY279" fmla="*/ 527430 h 544146"/>
                  <a:gd name="connsiteX280" fmla="*/ 1327861 w 12203155"/>
                  <a:gd name="connsiteY280" fmla="*/ 459615 h 544146"/>
                  <a:gd name="connsiteX281" fmla="*/ 2835650 w 12203155"/>
                  <a:gd name="connsiteY281" fmla="*/ 396715 h 544146"/>
                  <a:gd name="connsiteX282" fmla="*/ 3216393 w 12203155"/>
                  <a:gd name="connsiteY282" fmla="*/ 395106 h 544146"/>
                  <a:gd name="connsiteX283" fmla="*/ 4384422 w 12203155"/>
                  <a:gd name="connsiteY283" fmla="*/ 422447 h 544146"/>
                  <a:gd name="connsiteX284" fmla="*/ 4647919 w 12203155"/>
                  <a:gd name="connsiteY284" fmla="*/ 435313 h 544146"/>
                  <a:gd name="connsiteX285" fmla="*/ 4767955 w 12203155"/>
                  <a:gd name="connsiteY285" fmla="*/ 441745 h 544146"/>
                  <a:gd name="connsiteX286" fmla="*/ 5069514 w 12203155"/>
                  <a:gd name="connsiteY286" fmla="*/ 460330 h 544146"/>
                  <a:gd name="connsiteX287" fmla="*/ 5148562 w 12203155"/>
                  <a:gd name="connsiteY287" fmla="*/ 465333 h 544146"/>
                  <a:gd name="connsiteX288" fmla="*/ 5218830 w 12203155"/>
                  <a:gd name="connsiteY288" fmla="*/ 469622 h 544146"/>
                  <a:gd name="connsiteX289" fmla="*/ 5341793 w 12203155"/>
                  <a:gd name="connsiteY289" fmla="*/ 477484 h 544146"/>
                  <a:gd name="connsiteX290" fmla="*/ 5947837 w 12203155"/>
                  <a:gd name="connsiteY290" fmla="*/ 521802 h 544146"/>
                  <a:gd name="connsiteX291" fmla="*/ 7271970 w 12203155"/>
                  <a:gd name="connsiteY291" fmla="*/ 544146 h 544146"/>
                  <a:gd name="connsiteX292" fmla="*/ 6980145 w 12203155"/>
                  <a:gd name="connsiteY292" fmla="*/ 544146 h 544146"/>
                  <a:gd name="connsiteX293" fmla="*/ 6931376 w 12203155"/>
                  <a:gd name="connsiteY293" fmla="*/ 541557 h 544146"/>
                  <a:gd name="connsiteX294" fmla="*/ 6000536 w 12203155"/>
                  <a:gd name="connsiteY294" fmla="*/ 480343 h 544146"/>
                  <a:gd name="connsiteX295" fmla="*/ 5394495 w 12203155"/>
                  <a:gd name="connsiteY295" fmla="*/ 436741 h 544146"/>
                  <a:gd name="connsiteX296" fmla="*/ 5271530 w 12203155"/>
                  <a:gd name="connsiteY296" fmla="*/ 428164 h 544146"/>
                  <a:gd name="connsiteX297" fmla="*/ 5201264 w 12203155"/>
                  <a:gd name="connsiteY297" fmla="*/ 423161 h 544146"/>
                  <a:gd name="connsiteX298" fmla="*/ 5122214 w 12203155"/>
                  <a:gd name="connsiteY298" fmla="*/ 418158 h 544146"/>
                  <a:gd name="connsiteX299" fmla="*/ 4814800 w 12203155"/>
                  <a:gd name="connsiteY299" fmla="*/ 399573 h 544146"/>
                  <a:gd name="connsiteX300" fmla="*/ 4691837 w 12203155"/>
                  <a:gd name="connsiteY300" fmla="*/ 393140 h 544146"/>
                  <a:gd name="connsiteX301" fmla="*/ 4422484 w 12203155"/>
                  <a:gd name="connsiteY301" fmla="*/ 380274 h 544146"/>
                  <a:gd name="connsiteX302" fmla="*/ 2835650 w 12203155"/>
                  <a:gd name="connsiteY302" fmla="*/ 353828 h 544146"/>
                  <a:gd name="connsiteX303" fmla="*/ 1283946 w 12203155"/>
                  <a:gd name="connsiteY303" fmla="*/ 418872 h 544146"/>
                  <a:gd name="connsiteX304" fmla="*/ 559694 w 12203155"/>
                  <a:gd name="connsiteY304" fmla="*/ 489278 h 544146"/>
                  <a:gd name="connsiteX305" fmla="*/ 177676 w 12203155"/>
                  <a:gd name="connsiteY305" fmla="*/ 544146 h 544146"/>
                  <a:gd name="connsiteX306" fmla="*/ 62296 w 12203155"/>
                  <a:gd name="connsiteY306" fmla="*/ 544146 h 544146"/>
                  <a:gd name="connsiteX307" fmla="*/ 531880 w 12203155"/>
                  <a:gd name="connsiteY307" fmla="*/ 476501 h 544146"/>
                  <a:gd name="connsiteX308" fmla="*/ 1263450 w 12203155"/>
                  <a:gd name="connsiteY308" fmla="*/ 405291 h 544146"/>
                  <a:gd name="connsiteX309" fmla="*/ 2829794 w 12203155"/>
                  <a:gd name="connsiteY309" fmla="*/ 339532 h 544146"/>
                  <a:gd name="connsiteX310" fmla="*/ 3223254 w 12203155"/>
                  <a:gd name="connsiteY310" fmla="*/ 337934 h 544146"/>
                  <a:gd name="connsiteX311" fmla="*/ 4428340 w 12203155"/>
                  <a:gd name="connsiteY311" fmla="*/ 365979 h 544146"/>
                  <a:gd name="connsiteX312" fmla="*/ 4700618 w 12203155"/>
                  <a:gd name="connsiteY312" fmla="*/ 378844 h 544146"/>
                  <a:gd name="connsiteX313" fmla="*/ 4823583 w 12203155"/>
                  <a:gd name="connsiteY313" fmla="*/ 385277 h 544146"/>
                  <a:gd name="connsiteX314" fmla="*/ 5136850 w 12203155"/>
                  <a:gd name="connsiteY314" fmla="*/ 403862 h 544146"/>
                  <a:gd name="connsiteX315" fmla="*/ 5215901 w 12203155"/>
                  <a:gd name="connsiteY315" fmla="*/ 408865 h 544146"/>
                  <a:gd name="connsiteX316" fmla="*/ 5286167 w 12203155"/>
                  <a:gd name="connsiteY316" fmla="*/ 413868 h 544146"/>
                  <a:gd name="connsiteX317" fmla="*/ 5412059 w 12203155"/>
                  <a:gd name="connsiteY317" fmla="*/ 422446 h 544146"/>
                  <a:gd name="connsiteX318" fmla="*/ 6018103 w 12203155"/>
                  <a:gd name="connsiteY318" fmla="*/ 466048 h 544146"/>
                  <a:gd name="connsiteX319" fmla="*/ 6945465 w 12203155"/>
                  <a:gd name="connsiteY319" fmla="*/ 526849 h 544146"/>
                  <a:gd name="connsiteX320" fmla="*/ 8557040 w 12203155"/>
                  <a:gd name="connsiteY320" fmla="*/ 544146 h 544146"/>
                  <a:gd name="connsiteX321" fmla="*/ 8163662 w 12203155"/>
                  <a:gd name="connsiteY321" fmla="*/ 544146 h 544146"/>
                  <a:gd name="connsiteX322" fmla="*/ 7829643 w 12203155"/>
                  <a:gd name="connsiteY322" fmla="*/ 531361 h 544146"/>
                  <a:gd name="connsiteX323" fmla="*/ 6062020 w 12203155"/>
                  <a:gd name="connsiteY323" fmla="*/ 426020 h 544146"/>
                  <a:gd name="connsiteX324" fmla="*/ 5458902 w 12203155"/>
                  <a:gd name="connsiteY324" fmla="*/ 382419 h 544146"/>
                  <a:gd name="connsiteX325" fmla="*/ 5333011 w 12203155"/>
                  <a:gd name="connsiteY325" fmla="*/ 373841 h 544146"/>
                  <a:gd name="connsiteX326" fmla="*/ 5259819 w 12203155"/>
                  <a:gd name="connsiteY326" fmla="*/ 368838 h 544146"/>
                  <a:gd name="connsiteX327" fmla="*/ 5180768 w 12203155"/>
                  <a:gd name="connsiteY327" fmla="*/ 363835 h 544146"/>
                  <a:gd name="connsiteX328" fmla="*/ 4861645 w 12203155"/>
                  <a:gd name="connsiteY328" fmla="*/ 344535 h 544146"/>
                  <a:gd name="connsiteX329" fmla="*/ 4735751 w 12203155"/>
                  <a:gd name="connsiteY329" fmla="*/ 338103 h 544146"/>
                  <a:gd name="connsiteX330" fmla="*/ 4457616 w 12203155"/>
                  <a:gd name="connsiteY330" fmla="*/ 324521 h 544146"/>
                  <a:gd name="connsiteX331" fmla="*/ 2818080 w 12203155"/>
                  <a:gd name="connsiteY331" fmla="*/ 297360 h 544146"/>
                  <a:gd name="connsiteX332" fmla="*/ 1207821 w 12203155"/>
                  <a:gd name="connsiteY332" fmla="*/ 364549 h 544146"/>
                  <a:gd name="connsiteX333" fmla="*/ 450269 w 12203155"/>
                  <a:gd name="connsiteY333" fmla="*/ 438350 h 544146"/>
                  <a:gd name="connsiteX334" fmla="*/ 0 w 12203155"/>
                  <a:gd name="connsiteY334" fmla="*/ 503021 h 544146"/>
                  <a:gd name="connsiteX335" fmla="*/ 0 w 12203155"/>
                  <a:gd name="connsiteY335" fmla="*/ 486335 h 544146"/>
                  <a:gd name="connsiteX336" fmla="*/ 422822 w 12203155"/>
                  <a:gd name="connsiteY336" fmla="*/ 425305 h 544146"/>
                  <a:gd name="connsiteX337" fmla="*/ 1190257 w 12203155"/>
                  <a:gd name="connsiteY337" fmla="*/ 350968 h 544146"/>
                  <a:gd name="connsiteX338" fmla="*/ 2815153 w 12203155"/>
                  <a:gd name="connsiteY338" fmla="*/ 283064 h 544146"/>
                  <a:gd name="connsiteX339" fmla="*/ 3220552 w 12203155"/>
                  <a:gd name="connsiteY339" fmla="*/ 281478 h 544146"/>
                  <a:gd name="connsiteX340" fmla="*/ 4466398 w 12203155"/>
                  <a:gd name="connsiteY340" fmla="*/ 310226 h 544146"/>
                  <a:gd name="connsiteX341" fmla="*/ 4747461 w 12203155"/>
                  <a:gd name="connsiteY341" fmla="*/ 323807 h 544146"/>
                  <a:gd name="connsiteX342" fmla="*/ 4870427 w 12203155"/>
                  <a:gd name="connsiteY342" fmla="*/ 330239 h 544146"/>
                  <a:gd name="connsiteX343" fmla="*/ 5192479 w 12203155"/>
                  <a:gd name="connsiteY343" fmla="*/ 349539 h 544146"/>
                  <a:gd name="connsiteX344" fmla="*/ 5271529 w 12203155"/>
                  <a:gd name="connsiteY344" fmla="*/ 354542 h 544146"/>
                  <a:gd name="connsiteX345" fmla="*/ 5344721 w 12203155"/>
                  <a:gd name="connsiteY345" fmla="*/ 359546 h 544146"/>
                  <a:gd name="connsiteX346" fmla="*/ 5473542 w 12203155"/>
                  <a:gd name="connsiteY346" fmla="*/ 368123 h 544146"/>
                  <a:gd name="connsiteX347" fmla="*/ 6076656 w 12203155"/>
                  <a:gd name="connsiteY347" fmla="*/ 411724 h 544146"/>
                  <a:gd name="connsiteX348" fmla="*/ 7838060 w 12203155"/>
                  <a:gd name="connsiteY348" fmla="*/ 516708 h 544146"/>
                  <a:gd name="connsiteX349" fmla="*/ 11719966 w 12203155"/>
                  <a:gd name="connsiteY349" fmla="*/ 544146 h 544146"/>
                  <a:gd name="connsiteX350" fmla="*/ 11345677 w 12203155"/>
                  <a:gd name="connsiteY350" fmla="*/ 544146 h 544146"/>
                  <a:gd name="connsiteX351" fmla="*/ 11906525 w 12203155"/>
                  <a:gd name="connsiteY351" fmla="*/ 522605 h 544146"/>
                  <a:gd name="connsiteX352" fmla="*/ 12203155 w 12203155"/>
                  <a:gd name="connsiteY352" fmla="*/ 505032 h 544146"/>
                  <a:gd name="connsiteX353" fmla="*/ 12203155 w 12203155"/>
                  <a:gd name="connsiteY353" fmla="*/ 519544 h 544146"/>
                  <a:gd name="connsiteX354" fmla="*/ 11916770 w 12203155"/>
                  <a:gd name="connsiteY354" fmla="*/ 536543 h 5441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</a:cxnLst>
                <a:rect l="l" t="t" r="r" b="b"/>
                <a:pathLst>
                  <a:path w="12203155" h="544146">
                    <a:moveTo>
                      <a:pt x="10212823" y="299593"/>
                    </a:moveTo>
                    <a:cubicBezTo>
                      <a:pt x="9961037" y="300755"/>
                      <a:pt x="9707055" y="299504"/>
                      <a:pt x="9452342" y="295930"/>
                    </a:cubicBezTo>
                    <a:cubicBezTo>
                      <a:pt x="9405498" y="295216"/>
                      <a:pt x="9355728" y="294500"/>
                      <a:pt x="9308884" y="293786"/>
                    </a:cubicBezTo>
                    <a:cubicBezTo>
                      <a:pt x="9229834" y="292356"/>
                      <a:pt x="9150787" y="290927"/>
                      <a:pt x="9071735" y="289497"/>
                    </a:cubicBezTo>
                    <a:lnTo>
                      <a:pt x="8691129" y="278776"/>
                    </a:lnTo>
                    <a:lnTo>
                      <a:pt x="8310522" y="264480"/>
                    </a:lnTo>
                    <a:cubicBezTo>
                      <a:pt x="8228546" y="261621"/>
                      <a:pt x="8146569" y="257333"/>
                      <a:pt x="8067521" y="253758"/>
                    </a:cubicBezTo>
                    <a:cubicBezTo>
                      <a:pt x="8020677" y="251614"/>
                      <a:pt x="7973831" y="249470"/>
                      <a:pt x="7926990" y="247325"/>
                    </a:cubicBezTo>
                    <a:cubicBezTo>
                      <a:pt x="7464407" y="225167"/>
                      <a:pt x="6960835" y="194431"/>
                      <a:pt x="6386997" y="154404"/>
                    </a:cubicBezTo>
                    <a:lnTo>
                      <a:pt x="5792665" y="110803"/>
                    </a:lnTo>
                    <a:cubicBezTo>
                      <a:pt x="5778025" y="109373"/>
                      <a:pt x="5757531" y="108658"/>
                      <a:pt x="5739965" y="107229"/>
                    </a:cubicBezTo>
                    <a:lnTo>
                      <a:pt x="5491108" y="90789"/>
                    </a:lnTo>
                    <a:cubicBezTo>
                      <a:pt x="5371069" y="82926"/>
                      <a:pt x="5245179" y="74348"/>
                      <a:pt x="5119284" y="67916"/>
                    </a:cubicBezTo>
                    <a:cubicBezTo>
                      <a:pt x="5075366" y="65771"/>
                      <a:pt x="5031452" y="63627"/>
                      <a:pt x="4987534" y="60768"/>
                    </a:cubicBezTo>
                    <a:cubicBezTo>
                      <a:pt x="4882138" y="55050"/>
                      <a:pt x="4770881" y="49331"/>
                      <a:pt x="4659630" y="45043"/>
                    </a:cubicBezTo>
                    <a:cubicBezTo>
                      <a:pt x="4021378" y="17881"/>
                      <a:pt x="3386059" y="7159"/>
                      <a:pt x="2771235" y="14307"/>
                    </a:cubicBezTo>
                    <a:cubicBezTo>
                      <a:pt x="2112493" y="21455"/>
                      <a:pt x="1471316" y="48616"/>
                      <a:pt x="865272" y="94362"/>
                    </a:cubicBezTo>
                    <a:cubicBezTo>
                      <a:pt x="705710" y="106513"/>
                      <a:pt x="548527" y="120139"/>
                      <a:pt x="393997" y="135205"/>
                    </a:cubicBezTo>
                    <a:lnTo>
                      <a:pt x="0" y="178024"/>
                    </a:lnTo>
                    <a:lnTo>
                      <a:pt x="0" y="163761"/>
                    </a:lnTo>
                    <a:lnTo>
                      <a:pt x="367877" y="123892"/>
                    </a:lnTo>
                    <a:cubicBezTo>
                      <a:pt x="524008" y="108747"/>
                      <a:pt x="683022" y="95077"/>
                      <a:pt x="844780" y="82926"/>
                    </a:cubicBezTo>
                    <a:cubicBezTo>
                      <a:pt x="1453750" y="36465"/>
                      <a:pt x="2100779" y="9304"/>
                      <a:pt x="2765379" y="2156"/>
                    </a:cubicBezTo>
                    <a:cubicBezTo>
                      <a:pt x="2920549" y="369"/>
                      <a:pt x="3077000" y="-301"/>
                      <a:pt x="3234412" y="123"/>
                    </a:cubicBezTo>
                    <a:cubicBezTo>
                      <a:pt x="3706648" y="1396"/>
                      <a:pt x="4187531" y="12520"/>
                      <a:pt x="4668412" y="32891"/>
                    </a:cubicBezTo>
                    <a:cubicBezTo>
                      <a:pt x="4779665" y="36465"/>
                      <a:pt x="4890920" y="42898"/>
                      <a:pt x="4999248" y="48616"/>
                    </a:cubicBezTo>
                    <a:cubicBezTo>
                      <a:pt x="5043162" y="50761"/>
                      <a:pt x="5087080" y="53620"/>
                      <a:pt x="5130994" y="55764"/>
                    </a:cubicBezTo>
                    <a:cubicBezTo>
                      <a:pt x="5259815" y="62198"/>
                      <a:pt x="5385707" y="70059"/>
                      <a:pt x="5505746" y="78637"/>
                    </a:cubicBezTo>
                    <a:lnTo>
                      <a:pt x="5754605" y="95077"/>
                    </a:lnTo>
                    <a:cubicBezTo>
                      <a:pt x="5775098" y="96507"/>
                      <a:pt x="5792665" y="97936"/>
                      <a:pt x="5810231" y="98651"/>
                    </a:cubicBezTo>
                    <a:lnTo>
                      <a:pt x="6404565" y="141538"/>
                    </a:lnTo>
                    <a:cubicBezTo>
                      <a:pt x="6975473" y="182280"/>
                      <a:pt x="7476115" y="212301"/>
                      <a:pt x="7938701" y="234459"/>
                    </a:cubicBezTo>
                    <a:cubicBezTo>
                      <a:pt x="7985545" y="236604"/>
                      <a:pt x="8032385" y="238748"/>
                      <a:pt x="8079233" y="240892"/>
                    </a:cubicBezTo>
                    <a:cubicBezTo>
                      <a:pt x="8158280" y="244466"/>
                      <a:pt x="8240257" y="248040"/>
                      <a:pt x="8319308" y="251614"/>
                    </a:cubicBezTo>
                    <a:lnTo>
                      <a:pt x="8699914" y="265195"/>
                    </a:lnTo>
                    <a:lnTo>
                      <a:pt x="9080520" y="275202"/>
                    </a:lnTo>
                    <a:cubicBezTo>
                      <a:pt x="9159568" y="277346"/>
                      <a:pt x="9238618" y="278061"/>
                      <a:pt x="9314740" y="279491"/>
                    </a:cubicBezTo>
                    <a:cubicBezTo>
                      <a:pt x="9361584" y="280205"/>
                      <a:pt x="9411354" y="280920"/>
                      <a:pt x="9458197" y="281634"/>
                    </a:cubicBezTo>
                    <a:cubicBezTo>
                      <a:pt x="9961769" y="288782"/>
                      <a:pt x="10468270" y="285924"/>
                      <a:pt x="10957202" y="274487"/>
                    </a:cubicBezTo>
                    <a:cubicBezTo>
                      <a:pt x="11201669" y="267696"/>
                      <a:pt x="11446135" y="258226"/>
                      <a:pt x="11688406" y="246343"/>
                    </a:cubicBezTo>
                    <a:lnTo>
                      <a:pt x="12203155" y="215790"/>
                    </a:lnTo>
                    <a:lnTo>
                      <a:pt x="12203155" y="230161"/>
                    </a:lnTo>
                    <a:lnTo>
                      <a:pt x="11697189" y="260013"/>
                    </a:lnTo>
                    <a:cubicBezTo>
                      <a:pt x="11453454" y="271985"/>
                      <a:pt x="11207523" y="281634"/>
                      <a:pt x="10960128" y="288782"/>
                    </a:cubicBezTo>
                    <a:cubicBezTo>
                      <a:pt x="10714199" y="294858"/>
                      <a:pt x="10464609" y="298432"/>
                      <a:pt x="10212823" y="299593"/>
                    </a:cubicBezTo>
                    <a:close/>
                    <a:moveTo>
                      <a:pt x="10205505" y="356419"/>
                    </a:moveTo>
                    <a:cubicBezTo>
                      <a:pt x="9947132" y="357759"/>
                      <a:pt x="9686563" y="356687"/>
                      <a:pt x="9425994" y="353113"/>
                    </a:cubicBezTo>
                    <a:cubicBezTo>
                      <a:pt x="9376222" y="352397"/>
                      <a:pt x="9329378" y="351683"/>
                      <a:pt x="9282533" y="350968"/>
                    </a:cubicBezTo>
                    <a:cubicBezTo>
                      <a:pt x="9203483" y="349538"/>
                      <a:pt x="9118579" y="348109"/>
                      <a:pt x="9036603" y="346680"/>
                    </a:cubicBezTo>
                    <a:lnTo>
                      <a:pt x="8647211" y="335958"/>
                    </a:lnTo>
                    <a:lnTo>
                      <a:pt x="8257824" y="321662"/>
                    </a:lnTo>
                    <a:cubicBezTo>
                      <a:pt x="8175847" y="318803"/>
                      <a:pt x="8090941" y="314515"/>
                      <a:pt x="8008967" y="310941"/>
                    </a:cubicBezTo>
                    <a:cubicBezTo>
                      <a:pt x="7962123" y="308796"/>
                      <a:pt x="7915276" y="306652"/>
                      <a:pt x="7868436" y="304508"/>
                    </a:cubicBezTo>
                    <a:cubicBezTo>
                      <a:pt x="7397067" y="282350"/>
                      <a:pt x="6887641" y="250899"/>
                      <a:pt x="6310876" y="210157"/>
                    </a:cubicBezTo>
                    <a:lnTo>
                      <a:pt x="5713617" y="166555"/>
                    </a:lnTo>
                    <a:cubicBezTo>
                      <a:pt x="5666774" y="162981"/>
                      <a:pt x="5617000" y="160122"/>
                      <a:pt x="5567231" y="156548"/>
                    </a:cubicBezTo>
                    <a:lnTo>
                      <a:pt x="5417913" y="146541"/>
                    </a:lnTo>
                    <a:cubicBezTo>
                      <a:pt x="5300804" y="138679"/>
                      <a:pt x="5177838" y="130816"/>
                      <a:pt x="5054874" y="124383"/>
                    </a:cubicBezTo>
                    <a:cubicBezTo>
                      <a:pt x="5010959" y="122238"/>
                      <a:pt x="4967041" y="120095"/>
                      <a:pt x="4923127" y="117235"/>
                    </a:cubicBezTo>
                    <a:cubicBezTo>
                      <a:pt x="4820655" y="111517"/>
                      <a:pt x="4712326" y="105799"/>
                      <a:pt x="4606928" y="102224"/>
                    </a:cubicBezTo>
                    <a:cubicBezTo>
                      <a:pt x="3986248" y="75778"/>
                      <a:pt x="3368495" y="65771"/>
                      <a:pt x="2768309" y="72204"/>
                    </a:cubicBezTo>
                    <a:cubicBezTo>
                      <a:pt x="2130057" y="79351"/>
                      <a:pt x="1509379" y="105084"/>
                      <a:pt x="923830" y="149400"/>
                    </a:cubicBezTo>
                    <a:cubicBezTo>
                      <a:pt x="616416" y="172988"/>
                      <a:pt x="317785" y="202115"/>
                      <a:pt x="30501" y="236603"/>
                    </a:cubicBezTo>
                    <a:lnTo>
                      <a:pt x="0" y="240630"/>
                    </a:lnTo>
                    <a:lnTo>
                      <a:pt x="0" y="225699"/>
                    </a:lnTo>
                    <a:lnTo>
                      <a:pt x="11471" y="224184"/>
                    </a:lnTo>
                    <a:cubicBezTo>
                      <a:pt x="300952" y="189428"/>
                      <a:pt x="601778" y="160121"/>
                      <a:pt x="912120" y="136534"/>
                    </a:cubicBezTo>
                    <a:cubicBezTo>
                      <a:pt x="1503524" y="91503"/>
                      <a:pt x="2127131" y="65771"/>
                      <a:pt x="2771235" y="58623"/>
                    </a:cubicBezTo>
                    <a:cubicBezTo>
                      <a:pt x="2922013" y="57015"/>
                      <a:pt x="3074073" y="56434"/>
                      <a:pt x="3227093" y="56881"/>
                    </a:cubicBezTo>
                    <a:cubicBezTo>
                      <a:pt x="3686155" y="58221"/>
                      <a:pt x="4153863" y="68809"/>
                      <a:pt x="4621568" y="88644"/>
                    </a:cubicBezTo>
                    <a:cubicBezTo>
                      <a:pt x="4729895" y="92218"/>
                      <a:pt x="4838221" y="97936"/>
                      <a:pt x="4940693" y="103654"/>
                    </a:cubicBezTo>
                    <a:cubicBezTo>
                      <a:pt x="4984608" y="105799"/>
                      <a:pt x="5028526" y="108658"/>
                      <a:pt x="5072440" y="110802"/>
                    </a:cubicBezTo>
                    <a:cubicBezTo>
                      <a:pt x="5195405" y="116520"/>
                      <a:pt x="5318371" y="125098"/>
                      <a:pt x="5438409" y="132960"/>
                    </a:cubicBezTo>
                    <a:lnTo>
                      <a:pt x="5587722" y="142967"/>
                    </a:lnTo>
                    <a:cubicBezTo>
                      <a:pt x="5637496" y="146541"/>
                      <a:pt x="5687266" y="149400"/>
                      <a:pt x="5734110" y="152974"/>
                    </a:cubicBezTo>
                    <a:lnTo>
                      <a:pt x="6331369" y="196576"/>
                    </a:lnTo>
                    <a:cubicBezTo>
                      <a:pt x="6908136" y="237318"/>
                      <a:pt x="7417561" y="268054"/>
                      <a:pt x="7883072" y="290927"/>
                    </a:cubicBezTo>
                    <a:cubicBezTo>
                      <a:pt x="7929916" y="293071"/>
                      <a:pt x="7976760" y="295215"/>
                      <a:pt x="8023605" y="297360"/>
                    </a:cubicBezTo>
                    <a:cubicBezTo>
                      <a:pt x="8105581" y="300933"/>
                      <a:pt x="8187558" y="305222"/>
                      <a:pt x="8269534" y="308081"/>
                    </a:cubicBezTo>
                    <a:lnTo>
                      <a:pt x="8658925" y="322377"/>
                    </a:lnTo>
                    <a:lnTo>
                      <a:pt x="9045387" y="333099"/>
                    </a:lnTo>
                    <a:cubicBezTo>
                      <a:pt x="9124435" y="335243"/>
                      <a:pt x="9209341" y="336672"/>
                      <a:pt x="9288388" y="337388"/>
                    </a:cubicBezTo>
                    <a:cubicBezTo>
                      <a:pt x="9335232" y="338102"/>
                      <a:pt x="9385005" y="338817"/>
                      <a:pt x="9431850" y="339532"/>
                    </a:cubicBezTo>
                    <a:cubicBezTo>
                      <a:pt x="9950058" y="346680"/>
                      <a:pt x="10465341" y="343820"/>
                      <a:pt x="10968912" y="331669"/>
                    </a:cubicBezTo>
                    <a:cubicBezTo>
                      <a:pt x="11220698" y="324522"/>
                      <a:pt x="11471752" y="314872"/>
                      <a:pt x="11720611" y="302721"/>
                    </a:cubicBezTo>
                    <a:lnTo>
                      <a:pt x="12203155" y="273998"/>
                    </a:lnTo>
                    <a:lnTo>
                      <a:pt x="12203155" y="288323"/>
                    </a:lnTo>
                    <a:lnTo>
                      <a:pt x="11729393" y="316301"/>
                    </a:lnTo>
                    <a:cubicBezTo>
                      <a:pt x="11478340" y="328452"/>
                      <a:pt x="11225091" y="338102"/>
                      <a:pt x="10971842" y="345250"/>
                    </a:cubicBezTo>
                    <a:cubicBezTo>
                      <a:pt x="10720056" y="351325"/>
                      <a:pt x="10463878" y="355078"/>
                      <a:pt x="10205505" y="356419"/>
                    </a:cubicBezTo>
                    <a:close/>
                    <a:moveTo>
                      <a:pt x="10008614" y="413869"/>
                    </a:moveTo>
                    <a:cubicBezTo>
                      <a:pt x="9815383" y="413869"/>
                      <a:pt x="9619225" y="412439"/>
                      <a:pt x="9423066" y="409580"/>
                    </a:cubicBezTo>
                    <a:cubicBezTo>
                      <a:pt x="9373296" y="408866"/>
                      <a:pt x="9326451" y="408150"/>
                      <a:pt x="9276679" y="407436"/>
                    </a:cubicBezTo>
                    <a:cubicBezTo>
                      <a:pt x="9194701" y="406006"/>
                      <a:pt x="9109797" y="404577"/>
                      <a:pt x="9024892" y="402432"/>
                    </a:cubicBezTo>
                    <a:lnTo>
                      <a:pt x="8626719" y="391711"/>
                    </a:lnTo>
                    <a:lnTo>
                      <a:pt x="8228547" y="377415"/>
                    </a:lnTo>
                    <a:cubicBezTo>
                      <a:pt x="8143643" y="373841"/>
                      <a:pt x="8058737" y="370268"/>
                      <a:pt x="7976760" y="366693"/>
                    </a:cubicBezTo>
                    <a:cubicBezTo>
                      <a:pt x="7929916" y="364549"/>
                      <a:pt x="7880146" y="362404"/>
                      <a:pt x="7833303" y="360261"/>
                    </a:cubicBezTo>
                    <a:cubicBezTo>
                      <a:pt x="7356080" y="337388"/>
                      <a:pt x="6840796" y="305937"/>
                      <a:pt x="6255248" y="264480"/>
                    </a:cubicBezTo>
                    <a:lnTo>
                      <a:pt x="5655062" y="220878"/>
                    </a:lnTo>
                    <a:cubicBezTo>
                      <a:pt x="5608219" y="217304"/>
                      <a:pt x="5561372" y="214445"/>
                      <a:pt x="5514528" y="211586"/>
                    </a:cubicBezTo>
                    <a:cubicBezTo>
                      <a:pt x="5491109" y="210157"/>
                      <a:pt x="5467687" y="208727"/>
                      <a:pt x="5444263" y="206582"/>
                    </a:cubicBezTo>
                    <a:cubicBezTo>
                      <a:pt x="5417913" y="205153"/>
                      <a:pt x="5391565" y="203009"/>
                      <a:pt x="5365215" y="201579"/>
                    </a:cubicBezTo>
                    <a:cubicBezTo>
                      <a:pt x="5251032" y="193716"/>
                      <a:pt x="5133922" y="185854"/>
                      <a:pt x="5013886" y="180136"/>
                    </a:cubicBezTo>
                    <a:cubicBezTo>
                      <a:pt x="4969971" y="177991"/>
                      <a:pt x="4926053" y="175847"/>
                      <a:pt x="4885065" y="172988"/>
                    </a:cubicBezTo>
                    <a:cubicBezTo>
                      <a:pt x="4785521" y="167270"/>
                      <a:pt x="4680124" y="162266"/>
                      <a:pt x="4577650" y="158692"/>
                    </a:cubicBezTo>
                    <a:cubicBezTo>
                      <a:pt x="3974539" y="132960"/>
                      <a:pt x="3371423" y="122954"/>
                      <a:pt x="2788801" y="129386"/>
                    </a:cubicBezTo>
                    <a:cubicBezTo>
                      <a:pt x="2171049" y="136534"/>
                      <a:pt x="1567934" y="161552"/>
                      <a:pt x="1002878" y="204438"/>
                    </a:cubicBezTo>
                    <a:cubicBezTo>
                      <a:pt x="707176" y="226953"/>
                      <a:pt x="420257" y="254830"/>
                      <a:pt x="143952" y="287889"/>
                    </a:cubicBezTo>
                    <a:lnTo>
                      <a:pt x="0" y="306828"/>
                    </a:lnTo>
                    <a:lnTo>
                      <a:pt x="0" y="290536"/>
                    </a:lnTo>
                    <a:lnTo>
                      <a:pt x="115041" y="275380"/>
                    </a:lnTo>
                    <a:cubicBezTo>
                      <a:pt x="393909" y="241964"/>
                      <a:pt x="683756" y="213730"/>
                      <a:pt x="982386" y="190857"/>
                    </a:cubicBezTo>
                    <a:cubicBezTo>
                      <a:pt x="1553294" y="147256"/>
                      <a:pt x="2159336" y="122238"/>
                      <a:pt x="2782946" y="115091"/>
                    </a:cubicBezTo>
                    <a:cubicBezTo>
                      <a:pt x="2930065" y="113482"/>
                      <a:pt x="3078283" y="112902"/>
                      <a:pt x="3227323" y="113337"/>
                    </a:cubicBezTo>
                    <a:cubicBezTo>
                      <a:pt x="3674444" y="114644"/>
                      <a:pt x="4128975" y="125097"/>
                      <a:pt x="4583508" y="144397"/>
                    </a:cubicBezTo>
                    <a:cubicBezTo>
                      <a:pt x="4688908" y="147970"/>
                      <a:pt x="4791377" y="153689"/>
                      <a:pt x="4893849" y="159407"/>
                    </a:cubicBezTo>
                    <a:cubicBezTo>
                      <a:pt x="4937764" y="161552"/>
                      <a:pt x="4978753" y="164411"/>
                      <a:pt x="5022670" y="166555"/>
                    </a:cubicBezTo>
                    <a:cubicBezTo>
                      <a:pt x="5142706" y="172273"/>
                      <a:pt x="5262745" y="180136"/>
                      <a:pt x="5376925" y="187998"/>
                    </a:cubicBezTo>
                    <a:cubicBezTo>
                      <a:pt x="5403277" y="189428"/>
                      <a:pt x="5429625" y="191572"/>
                      <a:pt x="5455973" y="193002"/>
                    </a:cubicBezTo>
                    <a:cubicBezTo>
                      <a:pt x="5479398" y="194432"/>
                      <a:pt x="5502817" y="195861"/>
                      <a:pt x="5526242" y="198005"/>
                    </a:cubicBezTo>
                    <a:cubicBezTo>
                      <a:pt x="5576012" y="200864"/>
                      <a:pt x="5622856" y="204438"/>
                      <a:pt x="5669700" y="208012"/>
                    </a:cubicBezTo>
                    <a:lnTo>
                      <a:pt x="6266960" y="251614"/>
                    </a:lnTo>
                    <a:cubicBezTo>
                      <a:pt x="6849582" y="293071"/>
                      <a:pt x="7364864" y="324521"/>
                      <a:pt x="7839158" y="346679"/>
                    </a:cubicBezTo>
                    <a:cubicBezTo>
                      <a:pt x="7886000" y="348824"/>
                      <a:pt x="7935772" y="350968"/>
                      <a:pt x="7982616" y="353113"/>
                    </a:cubicBezTo>
                    <a:cubicBezTo>
                      <a:pt x="8064593" y="356686"/>
                      <a:pt x="8149495" y="360975"/>
                      <a:pt x="8234402" y="363834"/>
                    </a:cubicBezTo>
                    <a:lnTo>
                      <a:pt x="8629649" y="378129"/>
                    </a:lnTo>
                    <a:lnTo>
                      <a:pt x="9024892" y="388852"/>
                    </a:lnTo>
                    <a:cubicBezTo>
                      <a:pt x="9106869" y="390996"/>
                      <a:pt x="9191775" y="392425"/>
                      <a:pt x="9273752" y="393855"/>
                    </a:cubicBezTo>
                    <a:cubicBezTo>
                      <a:pt x="9323522" y="394570"/>
                      <a:pt x="9370366" y="395284"/>
                      <a:pt x="9420140" y="396000"/>
                    </a:cubicBezTo>
                    <a:cubicBezTo>
                      <a:pt x="9950058" y="403147"/>
                      <a:pt x="10479982" y="400288"/>
                      <a:pt x="10995264" y="388137"/>
                    </a:cubicBezTo>
                    <a:cubicBezTo>
                      <a:pt x="11254369" y="380989"/>
                      <a:pt x="11512742" y="370982"/>
                      <a:pt x="11768919" y="358384"/>
                    </a:cubicBezTo>
                    <a:lnTo>
                      <a:pt x="12203155" y="332518"/>
                    </a:lnTo>
                    <a:lnTo>
                      <a:pt x="12203155" y="346854"/>
                    </a:lnTo>
                    <a:lnTo>
                      <a:pt x="11779167" y="371965"/>
                    </a:lnTo>
                    <a:cubicBezTo>
                      <a:pt x="11521526" y="384563"/>
                      <a:pt x="11261689" y="394570"/>
                      <a:pt x="11001120" y="401718"/>
                    </a:cubicBezTo>
                    <a:cubicBezTo>
                      <a:pt x="10679069" y="409580"/>
                      <a:pt x="10345303" y="413869"/>
                      <a:pt x="10008614" y="413869"/>
                    </a:cubicBezTo>
                    <a:close/>
                    <a:moveTo>
                      <a:pt x="10008613" y="470336"/>
                    </a:moveTo>
                    <a:cubicBezTo>
                      <a:pt x="9809530" y="470336"/>
                      <a:pt x="9610443" y="468907"/>
                      <a:pt x="9408428" y="466048"/>
                    </a:cubicBezTo>
                    <a:cubicBezTo>
                      <a:pt x="9358658" y="465333"/>
                      <a:pt x="9311814" y="464618"/>
                      <a:pt x="9262041" y="463903"/>
                    </a:cubicBezTo>
                    <a:cubicBezTo>
                      <a:pt x="9177137" y="462473"/>
                      <a:pt x="9089305" y="461044"/>
                      <a:pt x="9001473" y="458900"/>
                    </a:cubicBezTo>
                    <a:lnTo>
                      <a:pt x="8597445" y="448178"/>
                    </a:lnTo>
                    <a:lnTo>
                      <a:pt x="8193413" y="433168"/>
                    </a:lnTo>
                    <a:cubicBezTo>
                      <a:pt x="8105581" y="429594"/>
                      <a:pt x="8020677" y="426020"/>
                      <a:pt x="7935775" y="421731"/>
                    </a:cubicBezTo>
                    <a:cubicBezTo>
                      <a:pt x="7888931" y="419587"/>
                      <a:pt x="7839158" y="417443"/>
                      <a:pt x="7792314" y="415298"/>
                    </a:cubicBezTo>
                    <a:cubicBezTo>
                      <a:pt x="7309238" y="392425"/>
                      <a:pt x="6785171" y="360260"/>
                      <a:pt x="6193766" y="318803"/>
                    </a:cubicBezTo>
                    <a:lnTo>
                      <a:pt x="5593580" y="275201"/>
                    </a:lnTo>
                    <a:cubicBezTo>
                      <a:pt x="5549664" y="272342"/>
                      <a:pt x="5502820" y="268768"/>
                      <a:pt x="5455976" y="265909"/>
                    </a:cubicBezTo>
                    <a:cubicBezTo>
                      <a:pt x="5432555" y="264480"/>
                      <a:pt x="5409132" y="263050"/>
                      <a:pt x="5385709" y="260905"/>
                    </a:cubicBezTo>
                    <a:cubicBezTo>
                      <a:pt x="5359361" y="259476"/>
                      <a:pt x="5333011" y="257332"/>
                      <a:pt x="5306663" y="255902"/>
                    </a:cubicBezTo>
                    <a:cubicBezTo>
                      <a:pt x="5195405" y="248754"/>
                      <a:pt x="5081224" y="240891"/>
                      <a:pt x="4967044" y="235173"/>
                    </a:cubicBezTo>
                    <a:cubicBezTo>
                      <a:pt x="4923126" y="233029"/>
                      <a:pt x="4882138" y="230885"/>
                      <a:pt x="4838223" y="228026"/>
                    </a:cubicBezTo>
                    <a:cubicBezTo>
                      <a:pt x="4741607" y="223022"/>
                      <a:pt x="4642063" y="217304"/>
                      <a:pt x="4539594" y="213730"/>
                    </a:cubicBezTo>
                    <a:cubicBezTo>
                      <a:pt x="3951116" y="188713"/>
                      <a:pt x="3365567" y="178706"/>
                      <a:pt x="2800515" y="185139"/>
                    </a:cubicBezTo>
                    <a:cubicBezTo>
                      <a:pt x="2200327" y="191572"/>
                      <a:pt x="1620634" y="215875"/>
                      <a:pt x="1073147" y="257332"/>
                    </a:cubicBezTo>
                    <a:cubicBezTo>
                      <a:pt x="789155" y="279132"/>
                      <a:pt x="513214" y="305937"/>
                      <a:pt x="247887" y="337655"/>
                    </a:cubicBezTo>
                    <a:lnTo>
                      <a:pt x="0" y="373397"/>
                    </a:lnTo>
                    <a:lnTo>
                      <a:pt x="0" y="354084"/>
                    </a:lnTo>
                    <a:lnTo>
                      <a:pt x="221538" y="324878"/>
                    </a:lnTo>
                    <a:cubicBezTo>
                      <a:pt x="489792" y="292713"/>
                      <a:pt x="768660" y="265552"/>
                      <a:pt x="1055581" y="243751"/>
                    </a:cubicBezTo>
                    <a:cubicBezTo>
                      <a:pt x="1608923" y="202293"/>
                      <a:pt x="2194471" y="177277"/>
                      <a:pt x="2797587" y="170843"/>
                    </a:cubicBezTo>
                    <a:cubicBezTo>
                      <a:pt x="2940313" y="169235"/>
                      <a:pt x="3084140" y="168654"/>
                      <a:pt x="3228834" y="169079"/>
                    </a:cubicBezTo>
                    <a:cubicBezTo>
                      <a:pt x="3662917" y="170352"/>
                      <a:pt x="4104823" y="180672"/>
                      <a:pt x="4548376" y="199434"/>
                    </a:cubicBezTo>
                    <a:cubicBezTo>
                      <a:pt x="4650845" y="203009"/>
                      <a:pt x="4750391" y="208727"/>
                      <a:pt x="4849935" y="213730"/>
                    </a:cubicBezTo>
                    <a:cubicBezTo>
                      <a:pt x="4890923" y="215875"/>
                      <a:pt x="4934838" y="218018"/>
                      <a:pt x="4975826" y="220163"/>
                    </a:cubicBezTo>
                    <a:cubicBezTo>
                      <a:pt x="5092936" y="225882"/>
                      <a:pt x="5207116" y="233744"/>
                      <a:pt x="5321299" y="240891"/>
                    </a:cubicBezTo>
                    <a:cubicBezTo>
                      <a:pt x="5347651" y="242321"/>
                      <a:pt x="5373999" y="244466"/>
                      <a:pt x="5400347" y="245895"/>
                    </a:cubicBezTo>
                    <a:cubicBezTo>
                      <a:pt x="5423772" y="247325"/>
                      <a:pt x="5447194" y="248754"/>
                      <a:pt x="5470613" y="250898"/>
                    </a:cubicBezTo>
                    <a:cubicBezTo>
                      <a:pt x="5517456" y="253758"/>
                      <a:pt x="5564304" y="257332"/>
                      <a:pt x="5608218" y="260191"/>
                    </a:cubicBezTo>
                    <a:lnTo>
                      <a:pt x="6208406" y="303792"/>
                    </a:lnTo>
                    <a:cubicBezTo>
                      <a:pt x="6799811" y="345965"/>
                      <a:pt x="7320949" y="377415"/>
                      <a:pt x="7801098" y="400288"/>
                    </a:cubicBezTo>
                    <a:cubicBezTo>
                      <a:pt x="7847942" y="402432"/>
                      <a:pt x="7897713" y="404577"/>
                      <a:pt x="7944557" y="406721"/>
                    </a:cubicBezTo>
                    <a:cubicBezTo>
                      <a:pt x="8029463" y="410295"/>
                      <a:pt x="8114365" y="414584"/>
                      <a:pt x="8202198" y="418157"/>
                    </a:cubicBezTo>
                    <a:lnTo>
                      <a:pt x="8606227" y="433168"/>
                    </a:lnTo>
                    <a:lnTo>
                      <a:pt x="9010255" y="443889"/>
                    </a:lnTo>
                    <a:cubicBezTo>
                      <a:pt x="9095160" y="446034"/>
                      <a:pt x="9182993" y="447463"/>
                      <a:pt x="9267896" y="448893"/>
                    </a:cubicBezTo>
                    <a:cubicBezTo>
                      <a:pt x="9317668" y="449607"/>
                      <a:pt x="9364510" y="450323"/>
                      <a:pt x="9414283" y="451037"/>
                    </a:cubicBezTo>
                    <a:cubicBezTo>
                      <a:pt x="9955917" y="458185"/>
                      <a:pt x="10500477" y="456041"/>
                      <a:pt x="11027470" y="443175"/>
                    </a:cubicBezTo>
                    <a:cubicBezTo>
                      <a:pt x="11292430" y="435669"/>
                      <a:pt x="11557390" y="425484"/>
                      <a:pt x="11820521" y="412707"/>
                    </a:cubicBezTo>
                    <a:lnTo>
                      <a:pt x="12203155" y="390194"/>
                    </a:lnTo>
                    <a:lnTo>
                      <a:pt x="12203155" y="404899"/>
                    </a:lnTo>
                    <a:lnTo>
                      <a:pt x="11832964" y="426913"/>
                    </a:lnTo>
                    <a:cubicBezTo>
                      <a:pt x="11568369" y="439779"/>
                      <a:pt x="11301212" y="449965"/>
                      <a:pt x="11033323" y="457471"/>
                    </a:cubicBezTo>
                    <a:cubicBezTo>
                      <a:pt x="10696635" y="466048"/>
                      <a:pt x="10354090" y="470336"/>
                      <a:pt x="10008613" y="470336"/>
                    </a:cubicBezTo>
                    <a:close/>
                    <a:moveTo>
                      <a:pt x="10008613" y="526089"/>
                    </a:moveTo>
                    <a:cubicBezTo>
                      <a:pt x="9803670" y="526089"/>
                      <a:pt x="9601658" y="524660"/>
                      <a:pt x="9396716" y="521801"/>
                    </a:cubicBezTo>
                    <a:cubicBezTo>
                      <a:pt x="9346946" y="521086"/>
                      <a:pt x="9297172" y="520371"/>
                      <a:pt x="9247399" y="518941"/>
                    </a:cubicBezTo>
                    <a:cubicBezTo>
                      <a:pt x="9159568" y="517512"/>
                      <a:pt x="9068808" y="516082"/>
                      <a:pt x="8980977" y="513938"/>
                    </a:cubicBezTo>
                    <a:lnTo>
                      <a:pt x="8568167" y="502501"/>
                    </a:lnTo>
                    <a:lnTo>
                      <a:pt x="8155354" y="487491"/>
                    </a:lnTo>
                    <a:cubicBezTo>
                      <a:pt x="8067521" y="483917"/>
                      <a:pt x="7976763" y="479628"/>
                      <a:pt x="7891857" y="476055"/>
                    </a:cubicBezTo>
                    <a:cubicBezTo>
                      <a:pt x="7842083" y="473910"/>
                      <a:pt x="7795242" y="471766"/>
                      <a:pt x="7745470" y="469621"/>
                    </a:cubicBezTo>
                    <a:cubicBezTo>
                      <a:pt x="7253609" y="446034"/>
                      <a:pt x="6723689" y="413868"/>
                      <a:pt x="6126430" y="371697"/>
                    </a:cubicBezTo>
                    <a:lnTo>
                      <a:pt x="5523314" y="328095"/>
                    </a:lnTo>
                    <a:cubicBezTo>
                      <a:pt x="5479398" y="325235"/>
                      <a:pt x="5435482" y="322377"/>
                      <a:pt x="5391565" y="319517"/>
                    </a:cubicBezTo>
                    <a:cubicBezTo>
                      <a:pt x="5368143" y="318088"/>
                      <a:pt x="5344721" y="316658"/>
                      <a:pt x="5318373" y="314514"/>
                    </a:cubicBezTo>
                    <a:cubicBezTo>
                      <a:pt x="5292023" y="313085"/>
                      <a:pt x="5265671" y="310940"/>
                      <a:pt x="5239323" y="309510"/>
                    </a:cubicBezTo>
                    <a:cubicBezTo>
                      <a:pt x="5130997" y="302363"/>
                      <a:pt x="5019740" y="295215"/>
                      <a:pt x="4911415" y="289497"/>
                    </a:cubicBezTo>
                    <a:cubicBezTo>
                      <a:pt x="4870427" y="287353"/>
                      <a:pt x="4826509" y="285208"/>
                      <a:pt x="4785521" y="283064"/>
                    </a:cubicBezTo>
                    <a:cubicBezTo>
                      <a:pt x="4691835" y="278060"/>
                      <a:pt x="4595219" y="272342"/>
                      <a:pt x="4495676" y="269483"/>
                    </a:cubicBezTo>
                    <a:cubicBezTo>
                      <a:pt x="3924768" y="245180"/>
                      <a:pt x="3356787" y="235888"/>
                      <a:pt x="2806371" y="241607"/>
                    </a:cubicBezTo>
                    <a:cubicBezTo>
                      <a:pt x="2226677" y="248039"/>
                      <a:pt x="1664551" y="271627"/>
                      <a:pt x="1137557" y="311655"/>
                    </a:cubicBezTo>
                    <a:cubicBezTo>
                      <a:pt x="865276" y="332383"/>
                      <a:pt x="601047" y="358115"/>
                      <a:pt x="346699" y="388583"/>
                    </a:cubicBezTo>
                    <a:lnTo>
                      <a:pt x="0" y="438505"/>
                    </a:lnTo>
                    <a:lnTo>
                      <a:pt x="0" y="421787"/>
                    </a:lnTo>
                    <a:lnTo>
                      <a:pt x="318153" y="375807"/>
                    </a:lnTo>
                    <a:cubicBezTo>
                      <a:pt x="575428" y="345071"/>
                      <a:pt x="843317" y="319160"/>
                      <a:pt x="1119988" y="298074"/>
                    </a:cubicBezTo>
                    <a:cubicBezTo>
                      <a:pt x="1652837" y="258046"/>
                      <a:pt x="2220823" y="233744"/>
                      <a:pt x="2803441" y="227311"/>
                    </a:cubicBezTo>
                    <a:cubicBezTo>
                      <a:pt x="2941776" y="225703"/>
                      <a:pt x="3081394" y="225122"/>
                      <a:pt x="3221973" y="225535"/>
                    </a:cubicBezTo>
                    <a:cubicBezTo>
                      <a:pt x="3643705" y="226775"/>
                      <a:pt x="4074082" y="236960"/>
                      <a:pt x="4504457" y="255187"/>
                    </a:cubicBezTo>
                    <a:cubicBezTo>
                      <a:pt x="4604003" y="258761"/>
                      <a:pt x="4700617" y="263765"/>
                      <a:pt x="4797231" y="268768"/>
                    </a:cubicBezTo>
                    <a:cubicBezTo>
                      <a:pt x="4838223" y="270912"/>
                      <a:pt x="4879212" y="273057"/>
                      <a:pt x="4923126" y="275201"/>
                    </a:cubicBezTo>
                    <a:cubicBezTo>
                      <a:pt x="5034380" y="280919"/>
                      <a:pt x="5148561" y="288067"/>
                      <a:pt x="5256889" y="295215"/>
                    </a:cubicBezTo>
                    <a:cubicBezTo>
                      <a:pt x="5283237" y="297359"/>
                      <a:pt x="5309588" y="298789"/>
                      <a:pt x="5335939" y="300219"/>
                    </a:cubicBezTo>
                    <a:cubicBezTo>
                      <a:pt x="5359361" y="301648"/>
                      <a:pt x="5382780" y="303078"/>
                      <a:pt x="5406205" y="305222"/>
                    </a:cubicBezTo>
                    <a:cubicBezTo>
                      <a:pt x="5450120" y="308081"/>
                      <a:pt x="5494038" y="310940"/>
                      <a:pt x="5540881" y="314514"/>
                    </a:cubicBezTo>
                    <a:lnTo>
                      <a:pt x="6143993" y="358115"/>
                    </a:lnTo>
                    <a:cubicBezTo>
                      <a:pt x="6741255" y="400288"/>
                      <a:pt x="7268248" y="432453"/>
                      <a:pt x="7757180" y="456041"/>
                    </a:cubicBezTo>
                    <a:cubicBezTo>
                      <a:pt x="7804024" y="458185"/>
                      <a:pt x="7853797" y="460329"/>
                      <a:pt x="7903567" y="462473"/>
                    </a:cubicBezTo>
                    <a:cubicBezTo>
                      <a:pt x="7988471" y="466762"/>
                      <a:pt x="8079232" y="470336"/>
                      <a:pt x="8167064" y="473910"/>
                    </a:cubicBezTo>
                    <a:lnTo>
                      <a:pt x="8576948" y="488921"/>
                    </a:lnTo>
                    <a:lnTo>
                      <a:pt x="8989761" y="500357"/>
                    </a:lnTo>
                    <a:cubicBezTo>
                      <a:pt x="9077593" y="502501"/>
                      <a:pt x="9168352" y="503931"/>
                      <a:pt x="9253258" y="505360"/>
                    </a:cubicBezTo>
                    <a:cubicBezTo>
                      <a:pt x="9303028" y="506075"/>
                      <a:pt x="9352801" y="506790"/>
                      <a:pt x="9399645" y="508220"/>
                    </a:cubicBezTo>
                    <a:cubicBezTo>
                      <a:pt x="9955917" y="516082"/>
                      <a:pt x="10509257" y="513223"/>
                      <a:pt x="11050891" y="499642"/>
                    </a:cubicBezTo>
                    <a:cubicBezTo>
                      <a:pt x="11323171" y="491780"/>
                      <a:pt x="11595450" y="481237"/>
                      <a:pt x="11865534" y="468102"/>
                    </a:cubicBezTo>
                    <a:lnTo>
                      <a:pt x="12203155" y="448267"/>
                    </a:lnTo>
                    <a:lnTo>
                      <a:pt x="12203155" y="462927"/>
                    </a:lnTo>
                    <a:lnTo>
                      <a:pt x="11875782" y="482309"/>
                    </a:lnTo>
                    <a:cubicBezTo>
                      <a:pt x="11604234" y="495532"/>
                      <a:pt x="11330490" y="506075"/>
                      <a:pt x="11056747" y="513938"/>
                    </a:cubicBezTo>
                    <a:cubicBezTo>
                      <a:pt x="10711270" y="522515"/>
                      <a:pt x="10362871" y="526089"/>
                      <a:pt x="10008613" y="526089"/>
                    </a:cubicBezTo>
                    <a:close/>
                    <a:moveTo>
                      <a:pt x="4524572" y="544146"/>
                    </a:moveTo>
                    <a:lnTo>
                      <a:pt x="4183090" y="544146"/>
                    </a:lnTo>
                    <a:lnTo>
                      <a:pt x="3569044" y="525822"/>
                    </a:lnTo>
                    <a:cubicBezTo>
                      <a:pt x="3328969" y="521801"/>
                      <a:pt x="3091822" y="521086"/>
                      <a:pt x="2859068" y="523946"/>
                    </a:cubicBezTo>
                    <a:cubicBezTo>
                      <a:pt x="2618993" y="526447"/>
                      <a:pt x="2383310" y="532523"/>
                      <a:pt x="2153483" y="542083"/>
                    </a:cubicBezTo>
                    <a:lnTo>
                      <a:pt x="2118060" y="544146"/>
                    </a:lnTo>
                    <a:lnTo>
                      <a:pt x="1870748" y="544146"/>
                    </a:lnTo>
                    <a:lnTo>
                      <a:pt x="2143235" y="528413"/>
                    </a:lnTo>
                    <a:cubicBezTo>
                      <a:pt x="2375258" y="518763"/>
                      <a:pt x="2613137" y="512509"/>
                      <a:pt x="2856139" y="509650"/>
                    </a:cubicBezTo>
                    <a:cubicBezTo>
                      <a:pt x="2973249" y="508399"/>
                      <a:pt x="3091639" y="507952"/>
                      <a:pt x="3211037" y="508321"/>
                    </a:cubicBezTo>
                    <a:cubicBezTo>
                      <a:pt x="3569229" y="509426"/>
                      <a:pt x="3936476" y="517870"/>
                      <a:pt x="4305371" y="533953"/>
                    </a:cubicBezTo>
                    <a:close/>
                    <a:moveTo>
                      <a:pt x="5437102" y="544146"/>
                    </a:moveTo>
                    <a:lnTo>
                      <a:pt x="5252149" y="544146"/>
                    </a:lnTo>
                    <a:lnTo>
                      <a:pt x="5145633" y="536812"/>
                    </a:lnTo>
                    <a:cubicBezTo>
                      <a:pt x="5122213" y="535382"/>
                      <a:pt x="5098791" y="533953"/>
                      <a:pt x="5075368" y="532523"/>
                    </a:cubicBezTo>
                    <a:cubicBezTo>
                      <a:pt x="5049017" y="531093"/>
                      <a:pt x="5022669" y="528949"/>
                      <a:pt x="4996321" y="527519"/>
                    </a:cubicBezTo>
                    <a:cubicBezTo>
                      <a:pt x="4902630" y="521086"/>
                      <a:pt x="4806016" y="514653"/>
                      <a:pt x="4709399" y="510364"/>
                    </a:cubicBezTo>
                    <a:cubicBezTo>
                      <a:pt x="4668411" y="508220"/>
                      <a:pt x="4630351" y="506076"/>
                      <a:pt x="4589363" y="503932"/>
                    </a:cubicBezTo>
                    <a:cubicBezTo>
                      <a:pt x="4507386" y="499643"/>
                      <a:pt x="4422483" y="494639"/>
                      <a:pt x="4337578" y="491780"/>
                    </a:cubicBezTo>
                    <a:cubicBezTo>
                      <a:pt x="3831080" y="470336"/>
                      <a:pt x="3333365" y="461759"/>
                      <a:pt x="2850285" y="467477"/>
                    </a:cubicBezTo>
                    <a:cubicBezTo>
                      <a:pt x="2349641" y="473196"/>
                      <a:pt x="1869493" y="493209"/>
                      <a:pt x="1415693" y="527519"/>
                    </a:cubicBezTo>
                    <a:lnTo>
                      <a:pt x="1243902" y="544146"/>
                    </a:lnTo>
                    <a:lnTo>
                      <a:pt x="1087085" y="544146"/>
                    </a:lnTo>
                    <a:lnTo>
                      <a:pt x="1398125" y="513938"/>
                    </a:lnTo>
                    <a:cubicBezTo>
                      <a:pt x="1854854" y="479629"/>
                      <a:pt x="2343783" y="458900"/>
                      <a:pt x="2847357" y="453897"/>
                    </a:cubicBezTo>
                    <a:cubicBezTo>
                      <a:pt x="2968858" y="452468"/>
                      <a:pt x="3091459" y="451931"/>
                      <a:pt x="3214972" y="452278"/>
                    </a:cubicBezTo>
                    <a:cubicBezTo>
                      <a:pt x="3585517" y="453316"/>
                      <a:pt x="3964291" y="462296"/>
                      <a:pt x="4346358" y="478914"/>
                    </a:cubicBezTo>
                    <a:cubicBezTo>
                      <a:pt x="4431264" y="481773"/>
                      <a:pt x="4519097" y="486777"/>
                      <a:pt x="4601073" y="491065"/>
                    </a:cubicBezTo>
                    <a:cubicBezTo>
                      <a:pt x="4639133" y="493209"/>
                      <a:pt x="4680121" y="495354"/>
                      <a:pt x="4718183" y="497498"/>
                    </a:cubicBezTo>
                    <a:cubicBezTo>
                      <a:pt x="4817726" y="501787"/>
                      <a:pt x="4914340" y="508935"/>
                      <a:pt x="5010958" y="515368"/>
                    </a:cubicBezTo>
                    <a:cubicBezTo>
                      <a:pt x="5037310" y="516798"/>
                      <a:pt x="5063657" y="518942"/>
                      <a:pt x="5090005" y="520371"/>
                    </a:cubicBezTo>
                    <a:cubicBezTo>
                      <a:pt x="5113431" y="521801"/>
                      <a:pt x="5136849" y="523230"/>
                      <a:pt x="5160275" y="524660"/>
                    </a:cubicBezTo>
                    <a:cubicBezTo>
                      <a:pt x="5198333" y="526805"/>
                      <a:pt x="5236393" y="529664"/>
                      <a:pt x="5277384" y="532523"/>
                    </a:cubicBezTo>
                    <a:close/>
                    <a:moveTo>
                      <a:pt x="6288617" y="544146"/>
                    </a:moveTo>
                    <a:lnTo>
                      <a:pt x="6077406" y="544146"/>
                    </a:lnTo>
                    <a:lnTo>
                      <a:pt x="5933199" y="534667"/>
                    </a:lnTo>
                    <a:lnTo>
                      <a:pt x="5327155" y="490350"/>
                    </a:lnTo>
                    <a:cubicBezTo>
                      <a:pt x="5286167" y="487491"/>
                      <a:pt x="5245179" y="484632"/>
                      <a:pt x="5207116" y="482488"/>
                    </a:cubicBezTo>
                    <a:cubicBezTo>
                      <a:pt x="5183698" y="481059"/>
                      <a:pt x="5160276" y="479629"/>
                      <a:pt x="5136850" y="478200"/>
                    </a:cubicBezTo>
                    <a:cubicBezTo>
                      <a:pt x="5110502" y="476770"/>
                      <a:pt x="5084154" y="474626"/>
                      <a:pt x="5057803" y="473196"/>
                    </a:cubicBezTo>
                    <a:cubicBezTo>
                      <a:pt x="4961187" y="466763"/>
                      <a:pt x="4858717" y="459615"/>
                      <a:pt x="4759173" y="455327"/>
                    </a:cubicBezTo>
                    <a:cubicBezTo>
                      <a:pt x="4718185" y="453182"/>
                      <a:pt x="4677196" y="451038"/>
                      <a:pt x="4639134" y="448893"/>
                    </a:cubicBezTo>
                    <a:cubicBezTo>
                      <a:pt x="4554232" y="443890"/>
                      <a:pt x="4466399" y="439601"/>
                      <a:pt x="4378567" y="436742"/>
                    </a:cubicBezTo>
                    <a:cubicBezTo>
                      <a:pt x="3857429" y="414584"/>
                      <a:pt x="3339221" y="406006"/>
                      <a:pt x="2841505" y="411010"/>
                    </a:cubicBezTo>
                    <a:cubicBezTo>
                      <a:pt x="2323294" y="416728"/>
                      <a:pt x="1819722" y="437457"/>
                      <a:pt x="1348353" y="473196"/>
                    </a:cubicBezTo>
                    <a:cubicBezTo>
                      <a:pt x="1111208" y="491423"/>
                      <a:pt x="880649" y="513760"/>
                      <a:pt x="658506" y="540207"/>
                    </a:cubicBezTo>
                    <a:lnTo>
                      <a:pt x="631033" y="544146"/>
                    </a:lnTo>
                    <a:lnTo>
                      <a:pt x="513571" y="544146"/>
                    </a:lnTo>
                    <a:lnTo>
                      <a:pt x="629593" y="527430"/>
                    </a:lnTo>
                    <a:cubicBezTo>
                      <a:pt x="854298" y="500536"/>
                      <a:pt x="1087786" y="477842"/>
                      <a:pt x="1327861" y="459615"/>
                    </a:cubicBezTo>
                    <a:cubicBezTo>
                      <a:pt x="1805084" y="423876"/>
                      <a:pt x="2311582" y="402433"/>
                      <a:pt x="2835650" y="396715"/>
                    </a:cubicBezTo>
                    <a:cubicBezTo>
                      <a:pt x="2961542" y="395285"/>
                      <a:pt x="3088534" y="394749"/>
                      <a:pt x="3216393" y="395106"/>
                    </a:cubicBezTo>
                    <a:cubicBezTo>
                      <a:pt x="3599972" y="396178"/>
                      <a:pt x="3991371" y="405292"/>
                      <a:pt x="4384422" y="422447"/>
                    </a:cubicBezTo>
                    <a:cubicBezTo>
                      <a:pt x="4472254" y="425306"/>
                      <a:pt x="4563012" y="430309"/>
                      <a:pt x="4647919" y="435313"/>
                    </a:cubicBezTo>
                    <a:cubicBezTo>
                      <a:pt x="4688907" y="437457"/>
                      <a:pt x="4726967" y="439601"/>
                      <a:pt x="4767955" y="441745"/>
                    </a:cubicBezTo>
                    <a:cubicBezTo>
                      <a:pt x="4870427" y="446749"/>
                      <a:pt x="4972897" y="453182"/>
                      <a:pt x="5069514" y="460330"/>
                    </a:cubicBezTo>
                    <a:cubicBezTo>
                      <a:pt x="5095866" y="461759"/>
                      <a:pt x="5122214" y="463904"/>
                      <a:pt x="5148562" y="465333"/>
                    </a:cubicBezTo>
                    <a:cubicBezTo>
                      <a:pt x="5171986" y="466763"/>
                      <a:pt x="5195406" y="468193"/>
                      <a:pt x="5218830" y="469622"/>
                    </a:cubicBezTo>
                    <a:cubicBezTo>
                      <a:pt x="5259819" y="472481"/>
                      <a:pt x="5297878" y="474626"/>
                      <a:pt x="5341793" y="477484"/>
                    </a:cubicBezTo>
                    <a:lnTo>
                      <a:pt x="5947837" y="521802"/>
                    </a:lnTo>
                    <a:close/>
                    <a:moveTo>
                      <a:pt x="7271970" y="544146"/>
                    </a:moveTo>
                    <a:lnTo>
                      <a:pt x="6980145" y="544146"/>
                    </a:lnTo>
                    <a:lnTo>
                      <a:pt x="6931376" y="541557"/>
                    </a:lnTo>
                    <a:cubicBezTo>
                      <a:pt x="6633477" y="523766"/>
                      <a:pt x="6324052" y="503395"/>
                      <a:pt x="6000536" y="480343"/>
                    </a:cubicBezTo>
                    <a:lnTo>
                      <a:pt x="5394495" y="436741"/>
                    </a:lnTo>
                    <a:cubicBezTo>
                      <a:pt x="5353503" y="433882"/>
                      <a:pt x="5312515" y="431023"/>
                      <a:pt x="5271530" y="428164"/>
                    </a:cubicBezTo>
                    <a:cubicBezTo>
                      <a:pt x="5248108" y="426735"/>
                      <a:pt x="5224683" y="425306"/>
                      <a:pt x="5201264" y="423161"/>
                    </a:cubicBezTo>
                    <a:cubicBezTo>
                      <a:pt x="5174912" y="421731"/>
                      <a:pt x="5148562" y="419587"/>
                      <a:pt x="5122214" y="418158"/>
                    </a:cubicBezTo>
                    <a:cubicBezTo>
                      <a:pt x="5022670" y="411724"/>
                      <a:pt x="4917271" y="404577"/>
                      <a:pt x="4814800" y="399573"/>
                    </a:cubicBezTo>
                    <a:cubicBezTo>
                      <a:pt x="4773813" y="397429"/>
                      <a:pt x="4732825" y="395284"/>
                      <a:pt x="4691837" y="393140"/>
                    </a:cubicBezTo>
                    <a:cubicBezTo>
                      <a:pt x="4604004" y="388136"/>
                      <a:pt x="4513243" y="383133"/>
                      <a:pt x="4422484" y="380274"/>
                    </a:cubicBezTo>
                    <a:cubicBezTo>
                      <a:pt x="3883780" y="357401"/>
                      <a:pt x="3350929" y="348109"/>
                      <a:pt x="2835650" y="353828"/>
                    </a:cubicBezTo>
                    <a:cubicBezTo>
                      <a:pt x="2296942" y="359545"/>
                      <a:pt x="1772877" y="381704"/>
                      <a:pt x="1283946" y="418872"/>
                    </a:cubicBezTo>
                    <a:cubicBezTo>
                      <a:pt x="1035088" y="437813"/>
                      <a:pt x="792817" y="461401"/>
                      <a:pt x="559694" y="489278"/>
                    </a:cubicBezTo>
                    <a:lnTo>
                      <a:pt x="177676" y="544146"/>
                    </a:lnTo>
                    <a:lnTo>
                      <a:pt x="62296" y="544146"/>
                    </a:lnTo>
                    <a:lnTo>
                      <a:pt x="531880" y="476501"/>
                    </a:lnTo>
                    <a:cubicBezTo>
                      <a:pt x="767197" y="448356"/>
                      <a:pt x="1011664" y="424590"/>
                      <a:pt x="1263450" y="405291"/>
                    </a:cubicBezTo>
                    <a:cubicBezTo>
                      <a:pt x="1758240" y="368123"/>
                      <a:pt x="2285234" y="345965"/>
                      <a:pt x="2829794" y="339532"/>
                    </a:cubicBezTo>
                    <a:cubicBezTo>
                      <a:pt x="2960078" y="338102"/>
                      <a:pt x="3091277" y="337566"/>
                      <a:pt x="3223254" y="337934"/>
                    </a:cubicBezTo>
                    <a:cubicBezTo>
                      <a:pt x="3619184" y="339040"/>
                      <a:pt x="4022115" y="348287"/>
                      <a:pt x="4428340" y="365979"/>
                    </a:cubicBezTo>
                    <a:cubicBezTo>
                      <a:pt x="4519098" y="368838"/>
                      <a:pt x="4612786" y="373841"/>
                      <a:pt x="4700618" y="378844"/>
                    </a:cubicBezTo>
                    <a:cubicBezTo>
                      <a:pt x="4741607" y="380988"/>
                      <a:pt x="4782595" y="383133"/>
                      <a:pt x="4823583" y="385277"/>
                    </a:cubicBezTo>
                    <a:cubicBezTo>
                      <a:pt x="4928982" y="390281"/>
                      <a:pt x="5034381" y="397429"/>
                      <a:pt x="5136850" y="403862"/>
                    </a:cubicBezTo>
                    <a:cubicBezTo>
                      <a:pt x="5163202" y="405291"/>
                      <a:pt x="5189553" y="407436"/>
                      <a:pt x="5215901" y="408865"/>
                    </a:cubicBezTo>
                    <a:cubicBezTo>
                      <a:pt x="5239323" y="410295"/>
                      <a:pt x="5262745" y="411724"/>
                      <a:pt x="5286167" y="413868"/>
                    </a:cubicBezTo>
                    <a:cubicBezTo>
                      <a:pt x="5327155" y="416727"/>
                      <a:pt x="5368143" y="419587"/>
                      <a:pt x="5412059" y="422446"/>
                    </a:cubicBezTo>
                    <a:lnTo>
                      <a:pt x="6018103" y="466048"/>
                    </a:lnTo>
                    <a:cubicBezTo>
                      <a:pt x="6340155" y="488921"/>
                      <a:pt x="6648482" y="509158"/>
                      <a:pt x="6945465" y="526849"/>
                    </a:cubicBezTo>
                    <a:close/>
                    <a:moveTo>
                      <a:pt x="8557040" y="544146"/>
                    </a:moveTo>
                    <a:lnTo>
                      <a:pt x="8163662" y="544146"/>
                    </a:lnTo>
                    <a:lnTo>
                      <a:pt x="7829643" y="531361"/>
                    </a:lnTo>
                    <a:cubicBezTo>
                      <a:pt x="7282888" y="506255"/>
                      <a:pt x="6700267" y="471409"/>
                      <a:pt x="6062020" y="426020"/>
                    </a:cubicBezTo>
                    <a:lnTo>
                      <a:pt x="5458902" y="382419"/>
                    </a:lnTo>
                    <a:cubicBezTo>
                      <a:pt x="5417916" y="379559"/>
                      <a:pt x="5373999" y="376700"/>
                      <a:pt x="5333011" y="373841"/>
                    </a:cubicBezTo>
                    <a:cubicBezTo>
                      <a:pt x="5309589" y="372411"/>
                      <a:pt x="5283238" y="370982"/>
                      <a:pt x="5259819" y="368838"/>
                    </a:cubicBezTo>
                    <a:cubicBezTo>
                      <a:pt x="5233467" y="367408"/>
                      <a:pt x="5207116" y="365263"/>
                      <a:pt x="5180768" y="363835"/>
                    </a:cubicBezTo>
                    <a:cubicBezTo>
                      <a:pt x="5075368" y="356687"/>
                      <a:pt x="4969970" y="349539"/>
                      <a:pt x="4861645" y="344535"/>
                    </a:cubicBezTo>
                    <a:cubicBezTo>
                      <a:pt x="4820657" y="342391"/>
                      <a:pt x="4776739" y="340247"/>
                      <a:pt x="4735751" y="338103"/>
                    </a:cubicBezTo>
                    <a:cubicBezTo>
                      <a:pt x="4644992" y="333099"/>
                      <a:pt x="4551302" y="328096"/>
                      <a:pt x="4457616" y="324521"/>
                    </a:cubicBezTo>
                    <a:cubicBezTo>
                      <a:pt x="3901346" y="300933"/>
                      <a:pt x="3350929" y="291642"/>
                      <a:pt x="2818080" y="297360"/>
                    </a:cubicBezTo>
                    <a:cubicBezTo>
                      <a:pt x="2258882" y="303793"/>
                      <a:pt x="1717251" y="325951"/>
                      <a:pt x="1207821" y="364549"/>
                    </a:cubicBezTo>
                    <a:cubicBezTo>
                      <a:pt x="947252" y="384563"/>
                      <a:pt x="694003" y="409223"/>
                      <a:pt x="450269" y="438350"/>
                    </a:cubicBezTo>
                    <a:lnTo>
                      <a:pt x="0" y="503021"/>
                    </a:lnTo>
                    <a:lnTo>
                      <a:pt x="0" y="486335"/>
                    </a:lnTo>
                    <a:lnTo>
                      <a:pt x="422822" y="425305"/>
                    </a:lnTo>
                    <a:cubicBezTo>
                      <a:pt x="669118" y="395820"/>
                      <a:pt x="925296" y="370981"/>
                      <a:pt x="1190257" y="350968"/>
                    </a:cubicBezTo>
                    <a:cubicBezTo>
                      <a:pt x="1705537" y="312370"/>
                      <a:pt x="2250099" y="289497"/>
                      <a:pt x="2815153" y="283064"/>
                    </a:cubicBezTo>
                    <a:cubicBezTo>
                      <a:pt x="2949096" y="281635"/>
                      <a:pt x="3084321" y="281098"/>
                      <a:pt x="3220552" y="281478"/>
                    </a:cubicBezTo>
                    <a:cubicBezTo>
                      <a:pt x="3629246" y="282617"/>
                      <a:pt x="4046999" y="291999"/>
                      <a:pt x="4466398" y="310226"/>
                    </a:cubicBezTo>
                    <a:cubicBezTo>
                      <a:pt x="4560086" y="313085"/>
                      <a:pt x="4656703" y="318803"/>
                      <a:pt x="4747461" y="323807"/>
                    </a:cubicBezTo>
                    <a:cubicBezTo>
                      <a:pt x="4788450" y="325951"/>
                      <a:pt x="4829439" y="328096"/>
                      <a:pt x="4870427" y="330239"/>
                    </a:cubicBezTo>
                    <a:cubicBezTo>
                      <a:pt x="4978756" y="335243"/>
                      <a:pt x="5087080" y="342391"/>
                      <a:pt x="5192479" y="349539"/>
                    </a:cubicBezTo>
                    <a:cubicBezTo>
                      <a:pt x="5218830" y="350968"/>
                      <a:pt x="5245179" y="353112"/>
                      <a:pt x="5271529" y="354542"/>
                    </a:cubicBezTo>
                    <a:cubicBezTo>
                      <a:pt x="5294949" y="355972"/>
                      <a:pt x="5321299" y="358115"/>
                      <a:pt x="5344721" y="359546"/>
                    </a:cubicBezTo>
                    <a:cubicBezTo>
                      <a:pt x="5385709" y="362404"/>
                      <a:pt x="5429624" y="365263"/>
                      <a:pt x="5473542" y="368123"/>
                    </a:cubicBezTo>
                    <a:lnTo>
                      <a:pt x="6076656" y="411724"/>
                    </a:lnTo>
                    <a:cubicBezTo>
                      <a:pt x="6713442" y="457113"/>
                      <a:pt x="7293866" y="491780"/>
                      <a:pt x="7838060" y="516708"/>
                    </a:cubicBezTo>
                    <a:close/>
                    <a:moveTo>
                      <a:pt x="11719966" y="544146"/>
                    </a:moveTo>
                    <a:lnTo>
                      <a:pt x="11345677" y="544146"/>
                    </a:lnTo>
                    <a:lnTo>
                      <a:pt x="11906525" y="522605"/>
                    </a:lnTo>
                    <a:lnTo>
                      <a:pt x="12203155" y="505032"/>
                    </a:lnTo>
                    <a:lnTo>
                      <a:pt x="12203155" y="519544"/>
                    </a:lnTo>
                    <a:lnTo>
                      <a:pt x="11916770" y="5365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67000">
                    <a:schemeClr val="bg1">
                      <a:lumMod val="50000"/>
                    </a:schemeClr>
                  </a:gs>
                </a:gsLst>
                <a:lin ang="6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 userDrawn="1">
                <p:custDataLst>
                  <p:tags r:id="rId4"/>
                </p:custDataLst>
              </p:nvPr>
            </p:nvSpPr>
            <p:spPr>
              <a:xfrm rot="10800000" flipH="1" flipV="1">
                <a:off x="-11155" y="6313853"/>
                <a:ext cx="12203155" cy="544146"/>
              </a:xfrm>
              <a:custGeom>
                <a:gdLst>
                  <a:gd name="connsiteX0" fmla="*/ 10212823 w 12203155"/>
                  <a:gd name="connsiteY0" fmla="*/ 299593 h 544146"/>
                  <a:gd name="connsiteX1" fmla="*/ 9452342 w 12203155"/>
                  <a:gd name="connsiteY1" fmla="*/ 295930 h 544146"/>
                  <a:gd name="connsiteX2" fmla="*/ 9308884 w 12203155"/>
                  <a:gd name="connsiteY2" fmla="*/ 293786 h 544146"/>
                  <a:gd name="connsiteX3" fmla="*/ 9071735 w 12203155"/>
                  <a:gd name="connsiteY3" fmla="*/ 289497 h 544146"/>
                  <a:gd name="connsiteX4" fmla="*/ 8691129 w 12203155"/>
                  <a:gd name="connsiteY4" fmla="*/ 278776 h 544146"/>
                  <a:gd name="connsiteX5" fmla="*/ 8310522 w 12203155"/>
                  <a:gd name="connsiteY5" fmla="*/ 264480 h 544146"/>
                  <a:gd name="connsiteX6" fmla="*/ 8067521 w 12203155"/>
                  <a:gd name="connsiteY6" fmla="*/ 253758 h 544146"/>
                  <a:gd name="connsiteX7" fmla="*/ 7926990 w 12203155"/>
                  <a:gd name="connsiteY7" fmla="*/ 247325 h 544146"/>
                  <a:gd name="connsiteX8" fmla="*/ 6386997 w 12203155"/>
                  <a:gd name="connsiteY8" fmla="*/ 154404 h 544146"/>
                  <a:gd name="connsiteX9" fmla="*/ 5792665 w 12203155"/>
                  <a:gd name="connsiteY9" fmla="*/ 110803 h 544146"/>
                  <a:gd name="connsiteX10" fmla="*/ 5739965 w 12203155"/>
                  <a:gd name="connsiteY10" fmla="*/ 107229 h 544146"/>
                  <a:gd name="connsiteX11" fmla="*/ 5491108 w 12203155"/>
                  <a:gd name="connsiteY11" fmla="*/ 90789 h 544146"/>
                  <a:gd name="connsiteX12" fmla="*/ 5119284 w 12203155"/>
                  <a:gd name="connsiteY12" fmla="*/ 67916 h 544146"/>
                  <a:gd name="connsiteX13" fmla="*/ 4987534 w 12203155"/>
                  <a:gd name="connsiteY13" fmla="*/ 60768 h 544146"/>
                  <a:gd name="connsiteX14" fmla="*/ 4659630 w 12203155"/>
                  <a:gd name="connsiteY14" fmla="*/ 45043 h 544146"/>
                  <a:gd name="connsiteX15" fmla="*/ 2771235 w 12203155"/>
                  <a:gd name="connsiteY15" fmla="*/ 14307 h 544146"/>
                  <a:gd name="connsiteX16" fmla="*/ 865272 w 12203155"/>
                  <a:gd name="connsiteY16" fmla="*/ 94362 h 544146"/>
                  <a:gd name="connsiteX17" fmla="*/ 393997 w 12203155"/>
                  <a:gd name="connsiteY17" fmla="*/ 135205 h 544146"/>
                  <a:gd name="connsiteX18" fmla="*/ 0 w 12203155"/>
                  <a:gd name="connsiteY18" fmla="*/ 178024 h 544146"/>
                  <a:gd name="connsiteX19" fmla="*/ 0 w 12203155"/>
                  <a:gd name="connsiteY19" fmla="*/ 163761 h 544146"/>
                  <a:gd name="connsiteX20" fmla="*/ 367877 w 12203155"/>
                  <a:gd name="connsiteY20" fmla="*/ 123892 h 544146"/>
                  <a:gd name="connsiteX21" fmla="*/ 844780 w 12203155"/>
                  <a:gd name="connsiteY21" fmla="*/ 82926 h 544146"/>
                  <a:gd name="connsiteX22" fmla="*/ 2765379 w 12203155"/>
                  <a:gd name="connsiteY22" fmla="*/ 2156 h 544146"/>
                  <a:gd name="connsiteX23" fmla="*/ 3234412 w 12203155"/>
                  <a:gd name="connsiteY23" fmla="*/ 123 h 544146"/>
                  <a:gd name="connsiteX24" fmla="*/ 4668412 w 12203155"/>
                  <a:gd name="connsiteY24" fmla="*/ 32891 h 544146"/>
                  <a:gd name="connsiteX25" fmla="*/ 4999248 w 12203155"/>
                  <a:gd name="connsiteY25" fmla="*/ 48616 h 544146"/>
                  <a:gd name="connsiteX26" fmla="*/ 5130994 w 12203155"/>
                  <a:gd name="connsiteY26" fmla="*/ 55764 h 544146"/>
                  <a:gd name="connsiteX27" fmla="*/ 5505746 w 12203155"/>
                  <a:gd name="connsiteY27" fmla="*/ 78637 h 544146"/>
                  <a:gd name="connsiteX28" fmla="*/ 5754605 w 12203155"/>
                  <a:gd name="connsiteY28" fmla="*/ 95077 h 544146"/>
                  <a:gd name="connsiteX29" fmla="*/ 5810231 w 12203155"/>
                  <a:gd name="connsiteY29" fmla="*/ 98651 h 544146"/>
                  <a:gd name="connsiteX30" fmla="*/ 6404565 w 12203155"/>
                  <a:gd name="connsiteY30" fmla="*/ 141538 h 544146"/>
                  <a:gd name="connsiteX31" fmla="*/ 7938701 w 12203155"/>
                  <a:gd name="connsiteY31" fmla="*/ 234459 h 544146"/>
                  <a:gd name="connsiteX32" fmla="*/ 8079233 w 12203155"/>
                  <a:gd name="connsiteY32" fmla="*/ 240892 h 544146"/>
                  <a:gd name="connsiteX33" fmla="*/ 8319308 w 12203155"/>
                  <a:gd name="connsiteY33" fmla="*/ 251614 h 544146"/>
                  <a:gd name="connsiteX34" fmla="*/ 8699914 w 12203155"/>
                  <a:gd name="connsiteY34" fmla="*/ 265195 h 544146"/>
                  <a:gd name="connsiteX35" fmla="*/ 9080520 w 12203155"/>
                  <a:gd name="connsiteY35" fmla="*/ 275202 h 544146"/>
                  <a:gd name="connsiteX36" fmla="*/ 9314740 w 12203155"/>
                  <a:gd name="connsiteY36" fmla="*/ 279491 h 544146"/>
                  <a:gd name="connsiteX37" fmla="*/ 9458197 w 12203155"/>
                  <a:gd name="connsiteY37" fmla="*/ 281634 h 544146"/>
                  <a:gd name="connsiteX38" fmla="*/ 10957202 w 12203155"/>
                  <a:gd name="connsiteY38" fmla="*/ 274487 h 544146"/>
                  <a:gd name="connsiteX39" fmla="*/ 11688406 w 12203155"/>
                  <a:gd name="connsiteY39" fmla="*/ 246343 h 544146"/>
                  <a:gd name="connsiteX40" fmla="*/ 12203155 w 12203155"/>
                  <a:gd name="connsiteY40" fmla="*/ 215790 h 544146"/>
                  <a:gd name="connsiteX41" fmla="*/ 12203155 w 12203155"/>
                  <a:gd name="connsiteY41" fmla="*/ 230161 h 544146"/>
                  <a:gd name="connsiteX42" fmla="*/ 11697189 w 12203155"/>
                  <a:gd name="connsiteY42" fmla="*/ 260013 h 544146"/>
                  <a:gd name="connsiteX43" fmla="*/ 10960128 w 12203155"/>
                  <a:gd name="connsiteY43" fmla="*/ 288782 h 544146"/>
                  <a:gd name="connsiteX44" fmla="*/ 10212823 w 12203155"/>
                  <a:gd name="connsiteY44" fmla="*/ 299593 h 544146"/>
                  <a:gd name="connsiteX45" fmla="*/ 10205505 w 12203155"/>
                  <a:gd name="connsiteY45" fmla="*/ 356419 h 544146"/>
                  <a:gd name="connsiteX46" fmla="*/ 9425994 w 12203155"/>
                  <a:gd name="connsiteY46" fmla="*/ 353113 h 544146"/>
                  <a:gd name="connsiteX47" fmla="*/ 9282533 w 12203155"/>
                  <a:gd name="connsiteY47" fmla="*/ 350968 h 544146"/>
                  <a:gd name="connsiteX48" fmla="*/ 9036603 w 12203155"/>
                  <a:gd name="connsiteY48" fmla="*/ 346680 h 544146"/>
                  <a:gd name="connsiteX49" fmla="*/ 8647211 w 12203155"/>
                  <a:gd name="connsiteY49" fmla="*/ 335958 h 544146"/>
                  <a:gd name="connsiteX50" fmla="*/ 8257824 w 12203155"/>
                  <a:gd name="connsiteY50" fmla="*/ 321662 h 544146"/>
                  <a:gd name="connsiteX51" fmla="*/ 8008967 w 12203155"/>
                  <a:gd name="connsiteY51" fmla="*/ 310941 h 544146"/>
                  <a:gd name="connsiteX52" fmla="*/ 7868436 w 12203155"/>
                  <a:gd name="connsiteY52" fmla="*/ 304508 h 544146"/>
                  <a:gd name="connsiteX53" fmla="*/ 6310876 w 12203155"/>
                  <a:gd name="connsiteY53" fmla="*/ 210157 h 544146"/>
                  <a:gd name="connsiteX54" fmla="*/ 5713617 w 12203155"/>
                  <a:gd name="connsiteY54" fmla="*/ 166555 h 544146"/>
                  <a:gd name="connsiteX55" fmla="*/ 5567231 w 12203155"/>
                  <a:gd name="connsiteY55" fmla="*/ 156548 h 544146"/>
                  <a:gd name="connsiteX56" fmla="*/ 5417913 w 12203155"/>
                  <a:gd name="connsiteY56" fmla="*/ 146541 h 544146"/>
                  <a:gd name="connsiteX57" fmla="*/ 5054874 w 12203155"/>
                  <a:gd name="connsiteY57" fmla="*/ 124383 h 544146"/>
                  <a:gd name="connsiteX58" fmla="*/ 4923127 w 12203155"/>
                  <a:gd name="connsiteY58" fmla="*/ 117235 h 544146"/>
                  <a:gd name="connsiteX59" fmla="*/ 4606928 w 12203155"/>
                  <a:gd name="connsiteY59" fmla="*/ 102224 h 544146"/>
                  <a:gd name="connsiteX60" fmla="*/ 2768309 w 12203155"/>
                  <a:gd name="connsiteY60" fmla="*/ 72204 h 544146"/>
                  <a:gd name="connsiteX61" fmla="*/ 923830 w 12203155"/>
                  <a:gd name="connsiteY61" fmla="*/ 149400 h 544146"/>
                  <a:gd name="connsiteX62" fmla="*/ 30501 w 12203155"/>
                  <a:gd name="connsiteY62" fmla="*/ 236603 h 544146"/>
                  <a:gd name="connsiteX63" fmla="*/ 0 w 12203155"/>
                  <a:gd name="connsiteY63" fmla="*/ 240630 h 544146"/>
                  <a:gd name="connsiteX64" fmla="*/ 0 w 12203155"/>
                  <a:gd name="connsiteY64" fmla="*/ 225699 h 544146"/>
                  <a:gd name="connsiteX65" fmla="*/ 11471 w 12203155"/>
                  <a:gd name="connsiteY65" fmla="*/ 224184 h 544146"/>
                  <a:gd name="connsiteX66" fmla="*/ 912120 w 12203155"/>
                  <a:gd name="connsiteY66" fmla="*/ 136534 h 544146"/>
                  <a:gd name="connsiteX67" fmla="*/ 2771235 w 12203155"/>
                  <a:gd name="connsiteY67" fmla="*/ 58623 h 544146"/>
                  <a:gd name="connsiteX68" fmla="*/ 3227093 w 12203155"/>
                  <a:gd name="connsiteY68" fmla="*/ 56881 h 544146"/>
                  <a:gd name="connsiteX69" fmla="*/ 4621568 w 12203155"/>
                  <a:gd name="connsiteY69" fmla="*/ 88644 h 544146"/>
                  <a:gd name="connsiteX70" fmla="*/ 4940693 w 12203155"/>
                  <a:gd name="connsiteY70" fmla="*/ 103654 h 544146"/>
                  <a:gd name="connsiteX71" fmla="*/ 5072440 w 12203155"/>
                  <a:gd name="connsiteY71" fmla="*/ 110802 h 544146"/>
                  <a:gd name="connsiteX72" fmla="*/ 5438409 w 12203155"/>
                  <a:gd name="connsiteY72" fmla="*/ 132960 h 544146"/>
                  <a:gd name="connsiteX73" fmla="*/ 5587722 w 12203155"/>
                  <a:gd name="connsiteY73" fmla="*/ 142967 h 544146"/>
                  <a:gd name="connsiteX74" fmla="*/ 5734110 w 12203155"/>
                  <a:gd name="connsiteY74" fmla="*/ 152974 h 544146"/>
                  <a:gd name="connsiteX75" fmla="*/ 6331369 w 12203155"/>
                  <a:gd name="connsiteY75" fmla="*/ 196576 h 544146"/>
                  <a:gd name="connsiteX76" fmla="*/ 7883072 w 12203155"/>
                  <a:gd name="connsiteY76" fmla="*/ 290927 h 544146"/>
                  <a:gd name="connsiteX77" fmla="*/ 8023605 w 12203155"/>
                  <a:gd name="connsiteY77" fmla="*/ 297360 h 544146"/>
                  <a:gd name="connsiteX78" fmla="*/ 8269534 w 12203155"/>
                  <a:gd name="connsiteY78" fmla="*/ 308081 h 544146"/>
                  <a:gd name="connsiteX79" fmla="*/ 8658925 w 12203155"/>
                  <a:gd name="connsiteY79" fmla="*/ 322377 h 544146"/>
                  <a:gd name="connsiteX80" fmla="*/ 9045387 w 12203155"/>
                  <a:gd name="connsiteY80" fmla="*/ 333099 h 544146"/>
                  <a:gd name="connsiteX81" fmla="*/ 9288388 w 12203155"/>
                  <a:gd name="connsiteY81" fmla="*/ 337388 h 544146"/>
                  <a:gd name="connsiteX82" fmla="*/ 9431850 w 12203155"/>
                  <a:gd name="connsiteY82" fmla="*/ 339532 h 544146"/>
                  <a:gd name="connsiteX83" fmla="*/ 10968912 w 12203155"/>
                  <a:gd name="connsiteY83" fmla="*/ 331669 h 544146"/>
                  <a:gd name="connsiteX84" fmla="*/ 11720611 w 12203155"/>
                  <a:gd name="connsiteY84" fmla="*/ 302721 h 544146"/>
                  <a:gd name="connsiteX85" fmla="*/ 12203155 w 12203155"/>
                  <a:gd name="connsiteY85" fmla="*/ 273998 h 544146"/>
                  <a:gd name="connsiteX86" fmla="*/ 12203155 w 12203155"/>
                  <a:gd name="connsiteY86" fmla="*/ 288323 h 544146"/>
                  <a:gd name="connsiteX87" fmla="*/ 11729393 w 12203155"/>
                  <a:gd name="connsiteY87" fmla="*/ 316301 h 544146"/>
                  <a:gd name="connsiteX88" fmla="*/ 10971842 w 12203155"/>
                  <a:gd name="connsiteY88" fmla="*/ 345250 h 544146"/>
                  <a:gd name="connsiteX89" fmla="*/ 10205505 w 12203155"/>
                  <a:gd name="connsiteY89" fmla="*/ 356419 h 544146"/>
                  <a:gd name="connsiteX90" fmla="*/ 10008614 w 12203155"/>
                  <a:gd name="connsiteY90" fmla="*/ 413869 h 544146"/>
                  <a:gd name="connsiteX91" fmla="*/ 9423066 w 12203155"/>
                  <a:gd name="connsiteY91" fmla="*/ 409580 h 544146"/>
                  <a:gd name="connsiteX92" fmla="*/ 9276679 w 12203155"/>
                  <a:gd name="connsiteY92" fmla="*/ 407436 h 544146"/>
                  <a:gd name="connsiteX93" fmla="*/ 9024892 w 12203155"/>
                  <a:gd name="connsiteY93" fmla="*/ 402432 h 544146"/>
                  <a:gd name="connsiteX94" fmla="*/ 8626719 w 12203155"/>
                  <a:gd name="connsiteY94" fmla="*/ 391711 h 544146"/>
                  <a:gd name="connsiteX95" fmla="*/ 8228547 w 12203155"/>
                  <a:gd name="connsiteY95" fmla="*/ 377415 h 544146"/>
                  <a:gd name="connsiteX96" fmla="*/ 7976760 w 12203155"/>
                  <a:gd name="connsiteY96" fmla="*/ 366693 h 544146"/>
                  <a:gd name="connsiteX97" fmla="*/ 7833303 w 12203155"/>
                  <a:gd name="connsiteY97" fmla="*/ 360261 h 544146"/>
                  <a:gd name="connsiteX98" fmla="*/ 6255248 w 12203155"/>
                  <a:gd name="connsiteY98" fmla="*/ 264480 h 544146"/>
                  <a:gd name="connsiteX99" fmla="*/ 5655062 w 12203155"/>
                  <a:gd name="connsiteY99" fmla="*/ 220878 h 544146"/>
                  <a:gd name="connsiteX100" fmla="*/ 5514528 w 12203155"/>
                  <a:gd name="connsiteY100" fmla="*/ 211586 h 544146"/>
                  <a:gd name="connsiteX101" fmla="*/ 5444263 w 12203155"/>
                  <a:gd name="connsiteY101" fmla="*/ 206582 h 544146"/>
                  <a:gd name="connsiteX102" fmla="*/ 5365215 w 12203155"/>
                  <a:gd name="connsiteY102" fmla="*/ 201579 h 544146"/>
                  <a:gd name="connsiteX103" fmla="*/ 5013886 w 12203155"/>
                  <a:gd name="connsiteY103" fmla="*/ 180136 h 544146"/>
                  <a:gd name="connsiteX104" fmla="*/ 4885065 w 12203155"/>
                  <a:gd name="connsiteY104" fmla="*/ 172988 h 544146"/>
                  <a:gd name="connsiteX105" fmla="*/ 4577650 w 12203155"/>
                  <a:gd name="connsiteY105" fmla="*/ 158692 h 544146"/>
                  <a:gd name="connsiteX106" fmla="*/ 2788801 w 12203155"/>
                  <a:gd name="connsiteY106" fmla="*/ 129386 h 544146"/>
                  <a:gd name="connsiteX107" fmla="*/ 1002878 w 12203155"/>
                  <a:gd name="connsiteY107" fmla="*/ 204438 h 544146"/>
                  <a:gd name="connsiteX108" fmla="*/ 143952 w 12203155"/>
                  <a:gd name="connsiteY108" fmla="*/ 287889 h 544146"/>
                  <a:gd name="connsiteX109" fmla="*/ 0 w 12203155"/>
                  <a:gd name="connsiteY109" fmla="*/ 306828 h 544146"/>
                  <a:gd name="connsiteX110" fmla="*/ 0 w 12203155"/>
                  <a:gd name="connsiteY110" fmla="*/ 290536 h 544146"/>
                  <a:gd name="connsiteX111" fmla="*/ 115041 w 12203155"/>
                  <a:gd name="connsiteY111" fmla="*/ 275380 h 544146"/>
                  <a:gd name="connsiteX112" fmla="*/ 982386 w 12203155"/>
                  <a:gd name="connsiteY112" fmla="*/ 190857 h 544146"/>
                  <a:gd name="connsiteX113" fmla="*/ 2782946 w 12203155"/>
                  <a:gd name="connsiteY113" fmla="*/ 115091 h 544146"/>
                  <a:gd name="connsiteX114" fmla="*/ 3227323 w 12203155"/>
                  <a:gd name="connsiteY114" fmla="*/ 113337 h 544146"/>
                  <a:gd name="connsiteX115" fmla="*/ 4583508 w 12203155"/>
                  <a:gd name="connsiteY115" fmla="*/ 144397 h 544146"/>
                  <a:gd name="connsiteX116" fmla="*/ 4893849 w 12203155"/>
                  <a:gd name="connsiteY116" fmla="*/ 159407 h 544146"/>
                  <a:gd name="connsiteX117" fmla="*/ 5022670 w 12203155"/>
                  <a:gd name="connsiteY117" fmla="*/ 166555 h 544146"/>
                  <a:gd name="connsiteX118" fmla="*/ 5376925 w 12203155"/>
                  <a:gd name="connsiteY118" fmla="*/ 187998 h 544146"/>
                  <a:gd name="connsiteX119" fmla="*/ 5455973 w 12203155"/>
                  <a:gd name="connsiteY119" fmla="*/ 193002 h 544146"/>
                  <a:gd name="connsiteX120" fmla="*/ 5526242 w 12203155"/>
                  <a:gd name="connsiteY120" fmla="*/ 198005 h 544146"/>
                  <a:gd name="connsiteX121" fmla="*/ 5669700 w 12203155"/>
                  <a:gd name="connsiteY121" fmla="*/ 208012 h 544146"/>
                  <a:gd name="connsiteX122" fmla="*/ 6266960 w 12203155"/>
                  <a:gd name="connsiteY122" fmla="*/ 251614 h 544146"/>
                  <a:gd name="connsiteX123" fmla="*/ 7839158 w 12203155"/>
                  <a:gd name="connsiteY123" fmla="*/ 346679 h 544146"/>
                  <a:gd name="connsiteX124" fmla="*/ 7982616 w 12203155"/>
                  <a:gd name="connsiteY124" fmla="*/ 353113 h 544146"/>
                  <a:gd name="connsiteX125" fmla="*/ 8234402 w 12203155"/>
                  <a:gd name="connsiteY125" fmla="*/ 363834 h 544146"/>
                  <a:gd name="connsiteX126" fmla="*/ 8629649 w 12203155"/>
                  <a:gd name="connsiteY126" fmla="*/ 378129 h 544146"/>
                  <a:gd name="connsiteX127" fmla="*/ 9024892 w 12203155"/>
                  <a:gd name="connsiteY127" fmla="*/ 388852 h 544146"/>
                  <a:gd name="connsiteX128" fmla="*/ 9273752 w 12203155"/>
                  <a:gd name="connsiteY128" fmla="*/ 393855 h 544146"/>
                  <a:gd name="connsiteX129" fmla="*/ 9420140 w 12203155"/>
                  <a:gd name="connsiteY129" fmla="*/ 396000 h 544146"/>
                  <a:gd name="connsiteX130" fmla="*/ 10995264 w 12203155"/>
                  <a:gd name="connsiteY130" fmla="*/ 388137 h 544146"/>
                  <a:gd name="connsiteX131" fmla="*/ 11768919 w 12203155"/>
                  <a:gd name="connsiteY131" fmla="*/ 358384 h 544146"/>
                  <a:gd name="connsiteX132" fmla="*/ 12203155 w 12203155"/>
                  <a:gd name="connsiteY132" fmla="*/ 332518 h 544146"/>
                  <a:gd name="connsiteX133" fmla="*/ 12203155 w 12203155"/>
                  <a:gd name="connsiteY133" fmla="*/ 346854 h 544146"/>
                  <a:gd name="connsiteX134" fmla="*/ 11779167 w 12203155"/>
                  <a:gd name="connsiteY134" fmla="*/ 371965 h 544146"/>
                  <a:gd name="connsiteX135" fmla="*/ 11001120 w 12203155"/>
                  <a:gd name="connsiteY135" fmla="*/ 401718 h 544146"/>
                  <a:gd name="connsiteX136" fmla="*/ 10008614 w 12203155"/>
                  <a:gd name="connsiteY136" fmla="*/ 413869 h 544146"/>
                  <a:gd name="connsiteX137" fmla="*/ 10008613 w 12203155"/>
                  <a:gd name="connsiteY137" fmla="*/ 470336 h 544146"/>
                  <a:gd name="connsiteX138" fmla="*/ 9408428 w 12203155"/>
                  <a:gd name="connsiteY138" fmla="*/ 466048 h 544146"/>
                  <a:gd name="connsiteX139" fmla="*/ 9262041 w 12203155"/>
                  <a:gd name="connsiteY139" fmla="*/ 463903 h 544146"/>
                  <a:gd name="connsiteX140" fmla="*/ 9001473 w 12203155"/>
                  <a:gd name="connsiteY140" fmla="*/ 458900 h 544146"/>
                  <a:gd name="connsiteX141" fmla="*/ 8597445 w 12203155"/>
                  <a:gd name="connsiteY141" fmla="*/ 448178 h 544146"/>
                  <a:gd name="connsiteX142" fmla="*/ 8193413 w 12203155"/>
                  <a:gd name="connsiteY142" fmla="*/ 433168 h 544146"/>
                  <a:gd name="connsiteX143" fmla="*/ 7935775 w 12203155"/>
                  <a:gd name="connsiteY143" fmla="*/ 421731 h 544146"/>
                  <a:gd name="connsiteX144" fmla="*/ 7792314 w 12203155"/>
                  <a:gd name="connsiteY144" fmla="*/ 415298 h 544146"/>
                  <a:gd name="connsiteX145" fmla="*/ 6193766 w 12203155"/>
                  <a:gd name="connsiteY145" fmla="*/ 318803 h 544146"/>
                  <a:gd name="connsiteX146" fmla="*/ 5593580 w 12203155"/>
                  <a:gd name="connsiteY146" fmla="*/ 275201 h 544146"/>
                  <a:gd name="connsiteX147" fmla="*/ 5455976 w 12203155"/>
                  <a:gd name="connsiteY147" fmla="*/ 265909 h 544146"/>
                  <a:gd name="connsiteX148" fmla="*/ 5385709 w 12203155"/>
                  <a:gd name="connsiteY148" fmla="*/ 260905 h 544146"/>
                  <a:gd name="connsiteX149" fmla="*/ 5306663 w 12203155"/>
                  <a:gd name="connsiteY149" fmla="*/ 255902 h 544146"/>
                  <a:gd name="connsiteX150" fmla="*/ 4967044 w 12203155"/>
                  <a:gd name="connsiteY150" fmla="*/ 235173 h 544146"/>
                  <a:gd name="connsiteX151" fmla="*/ 4838223 w 12203155"/>
                  <a:gd name="connsiteY151" fmla="*/ 228026 h 544146"/>
                  <a:gd name="connsiteX152" fmla="*/ 4539594 w 12203155"/>
                  <a:gd name="connsiteY152" fmla="*/ 213730 h 544146"/>
                  <a:gd name="connsiteX153" fmla="*/ 2800515 w 12203155"/>
                  <a:gd name="connsiteY153" fmla="*/ 185139 h 544146"/>
                  <a:gd name="connsiteX154" fmla="*/ 1073147 w 12203155"/>
                  <a:gd name="connsiteY154" fmla="*/ 257332 h 544146"/>
                  <a:gd name="connsiteX155" fmla="*/ 247887 w 12203155"/>
                  <a:gd name="connsiteY155" fmla="*/ 337655 h 544146"/>
                  <a:gd name="connsiteX156" fmla="*/ 0 w 12203155"/>
                  <a:gd name="connsiteY156" fmla="*/ 373397 h 544146"/>
                  <a:gd name="connsiteX157" fmla="*/ 0 w 12203155"/>
                  <a:gd name="connsiteY157" fmla="*/ 354084 h 544146"/>
                  <a:gd name="connsiteX158" fmla="*/ 221538 w 12203155"/>
                  <a:gd name="connsiteY158" fmla="*/ 324878 h 544146"/>
                  <a:gd name="connsiteX159" fmla="*/ 1055581 w 12203155"/>
                  <a:gd name="connsiteY159" fmla="*/ 243751 h 544146"/>
                  <a:gd name="connsiteX160" fmla="*/ 2797587 w 12203155"/>
                  <a:gd name="connsiteY160" fmla="*/ 170843 h 544146"/>
                  <a:gd name="connsiteX161" fmla="*/ 3228834 w 12203155"/>
                  <a:gd name="connsiteY161" fmla="*/ 169079 h 544146"/>
                  <a:gd name="connsiteX162" fmla="*/ 4548376 w 12203155"/>
                  <a:gd name="connsiteY162" fmla="*/ 199434 h 544146"/>
                  <a:gd name="connsiteX163" fmla="*/ 4849935 w 12203155"/>
                  <a:gd name="connsiteY163" fmla="*/ 213730 h 544146"/>
                  <a:gd name="connsiteX164" fmla="*/ 4975826 w 12203155"/>
                  <a:gd name="connsiteY164" fmla="*/ 220163 h 544146"/>
                  <a:gd name="connsiteX165" fmla="*/ 5321299 w 12203155"/>
                  <a:gd name="connsiteY165" fmla="*/ 240891 h 544146"/>
                  <a:gd name="connsiteX166" fmla="*/ 5400347 w 12203155"/>
                  <a:gd name="connsiteY166" fmla="*/ 245895 h 544146"/>
                  <a:gd name="connsiteX167" fmla="*/ 5470613 w 12203155"/>
                  <a:gd name="connsiteY167" fmla="*/ 250898 h 544146"/>
                  <a:gd name="connsiteX168" fmla="*/ 5608218 w 12203155"/>
                  <a:gd name="connsiteY168" fmla="*/ 260191 h 544146"/>
                  <a:gd name="connsiteX169" fmla="*/ 6208406 w 12203155"/>
                  <a:gd name="connsiteY169" fmla="*/ 303792 h 544146"/>
                  <a:gd name="connsiteX170" fmla="*/ 7801098 w 12203155"/>
                  <a:gd name="connsiteY170" fmla="*/ 400288 h 544146"/>
                  <a:gd name="connsiteX171" fmla="*/ 7944557 w 12203155"/>
                  <a:gd name="connsiteY171" fmla="*/ 406721 h 544146"/>
                  <a:gd name="connsiteX172" fmla="*/ 8202198 w 12203155"/>
                  <a:gd name="connsiteY172" fmla="*/ 418157 h 544146"/>
                  <a:gd name="connsiteX173" fmla="*/ 8606227 w 12203155"/>
                  <a:gd name="connsiteY173" fmla="*/ 433168 h 544146"/>
                  <a:gd name="connsiteX174" fmla="*/ 9010255 w 12203155"/>
                  <a:gd name="connsiteY174" fmla="*/ 443889 h 544146"/>
                  <a:gd name="connsiteX175" fmla="*/ 9267896 w 12203155"/>
                  <a:gd name="connsiteY175" fmla="*/ 448893 h 544146"/>
                  <a:gd name="connsiteX176" fmla="*/ 9414283 w 12203155"/>
                  <a:gd name="connsiteY176" fmla="*/ 451037 h 544146"/>
                  <a:gd name="connsiteX177" fmla="*/ 11027470 w 12203155"/>
                  <a:gd name="connsiteY177" fmla="*/ 443175 h 544146"/>
                  <a:gd name="connsiteX178" fmla="*/ 11820521 w 12203155"/>
                  <a:gd name="connsiteY178" fmla="*/ 412707 h 544146"/>
                  <a:gd name="connsiteX179" fmla="*/ 12203155 w 12203155"/>
                  <a:gd name="connsiteY179" fmla="*/ 390194 h 544146"/>
                  <a:gd name="connsiteX180" fmla="*/ 12203155 w 12203155"/>
                  <a:gd name="connsiteY180" fmla="*/ 404899 h 544146"/>
                  <a:gd name="connsiteX181" fmla="*/ 11832964 w 12203155"/>
                  <a:gd name="connsiteY181" fmla="*/ 426913 h 544146"/>
                  <a:gd name="connsiteX182" fmla="*/ 11033323 w 12203155"/>
                  <a:gd name="connsiteY182" fmla="*/ 457471 h 544146"/>
                  <a:gd name="connsiteX183" fmla="*/ 10008613 w 12203155"/>
                  <a:gd name="connsiteY183" fmla="*/ 470336 h 544146"/>
                  <a:gd name="connsiteX184" fmla="*/ 10008613 w 12203155"/>
                  <a:gd name="connsiteY184" fmla="*/ 526089 h 544146"/>
                  <a:gd name="connsiteX185" fmla="*/ 9396716 w 12203155"/>
                  <a:gd name="connsiteY185" fmla="*/ 521801 h 544146"/>
                  <a:gd name="connsiteX186" fmla="*/ 9247399 w 12203155"/>
                  <a:gd name="connsiteY186" fmla="*/ 518941 h 544146"/>
                  <a:gd name="connsiteX187" fmla="*/ 8980977 w 12203155"/>
                  <a:gd name="connsiteY187" fmla="*/ 513938 h 544146"/>
                  <a:gd name="connsiteX188" fmla="*/ 8568167 w 12203155"/>
                  <a:gd name="connsiteY188" fmla="*/ 502501 h 544146"/>
                  <a:gd name="connsiteX189" fmla="*/ 8155354 w 12203155"/>
                  <a:gd name="connsiteY189" fmla="*/ 487491 h 544146"/>
                  <a:gd name="connsiteX190" fmla="*/ 7891857 w 12203155"/>
                  <a:gd name="connsiteY190" fmla="*/ 476055 h 544146"/>
                  <a:gd name="connsiteX191" fmla="*/ 7745470 w 12203155"/>
                  <a:gd name="connsiteY191" fmla="*/ 469621 h 544146"/>
                  <a:gd name="connsiteX192" fmla="*/ 6126430 w 12203155"/>
                  <a:gd name="connsiteY192" fmla="*/ 371697 h 544146"/>
                  <a:gd name="connsiteX193" fmla="*/ 5523314 w 12203155"/>
                  <a:gd name="connsiteY193" fmla="*/ 328095 h 544146"/>
                  <a:gd name="connsiteX194" fmla="*/ 5391565 w 12203155"/>
                  <a:gd name="connsiteY194" fmla="*/ 319517 h 544146"/>
                  <a:gd name="connsiteX195" fmla="*/ 5318373 w 12203155"/>
                  <a:gd name="connsiteY195" fmla="*/ 314514 h 544146"/>
                  <a:gd name="connsiteX196" fmla="*/ 5239323 w 12203155"/>
                  <a:gd name="connsiteY196" fmla="*/ 309510 h 544146"/>
                  <a:gd name="connsiteX197" fmla="*/ 4911415 w 12203155"/>
                  <a:gd name="connsiteY197" fmla="*/ 289497 h 544146"/>
                  <a:gd name="connsiteX198" fmla="*/ 4785521 w 12203155"/>
                  <a:gd name="connsiteY198" fmla="*/ 283064 h 544146"/>
                  <a:gd name="connsiteX199" fmla="*/ 4495676 w 12203155"/>
                  <a:gd name="connsiteY199" fmla="*/ 269483 h 544146"/>
                  <a:gd name="connsiteX200" fmla="*/ 2806371 w 12203155"/>
                  <a:gd name="connsiteY200" fmla="*/ 241607 h 544146"/>
                  <a:gd name="connsiteX201" fmla="*/ 1137557 w 12203155"/>
                  <a:gd name="connsiteY201" fmla="*/ 311655 h 544146"/>
                  <a:gd name="connsiteX202" fmla="*/ 346699 w 12203155"/>
                  <a:gd name="connsiteY202" fmla="*/ 388583 h 544146"/>
                  <a:gd name="connsiteX203" fmla="*/ 0 w 12203155"/>
                  <a:gd name="connsiteY203" fmla="*/ 438505 h 544146"/>
                  <a:gd name="connsiteX204" fmla="*/ 0 w 12203155"/>
                  <a:gd name="connsiteY204" fmla="*/ 421787 h 544146"/>
                  <a:gd name="connsiteX205" fmla="*/ 318153 w 12203155"/>
                  <a:gd name="connsiteY205" fmla="*/ 375807 h 544146"/>
                  <a:gd name="connsiteX206" fmla="*/ 1119988 w 12203155"/>
                  <a:gd name="connsiteY206" fmla="*/ 298074 h 544146"/>
                  <a:gd name="connsiteX207" fmla="*/ 2803441 w 12203155"/>
                  <a:gd name="connsiteY207" fmla="*/ 227311 h 544146"/>
                  <a:gd name="connsiteX208" fmla="*/ 3221973 w 12203155"/>
                  <a:gd name="connsiteY208" fmla="*/ 225535 h 544146"/>
                  <a:gd name="connsiteX209" fmla="*/ 4504457 w 12203155"/>
                  <a:gd name="connsiteY209" fmla="*/ 255187 h 544146"/>
                  <a:gd name="connsiteX210" fmla="*/ 4797231 w 12203155"/>
                  <a:gd name="connsiteY210" fmla="*/ 268768 h 544146"/>
                  <a:gd name="connsiteX211" fmla="*/ 4923126 w 12203155"/>
                  <a:gd name="connsiteY211" fmla="*/ 275201 h 544146"/>
                  <a:gd name="connsiteX212" fmla="*/ 5256889 w 12203155"/>
                  <a:gd name="connsiteY212" fmla="*/ 295215 h 544146"/>
                  <a:gd name="connsiteX213" fmla="*/ 5335939 w 12203155"/>
                  <a:gd name="connsiteY213" fmla="*/ 300219 h 544146"/>
                  <a:gd name="connsiteX214" fmla="*/ 5406205 w 12203155"/>
                  <a:gd name="connsiteY214" fmla="*/ 305222 h 544146"/>
                  <a:gd name="connsiteX215" fmla="*/ 5540881 w 12203155"/>
                  <a:gd name="connsiteY215" fmla="*/ 314514 h 544146"/>
                  <a:gd name="connsiteX216" fmla="*/ 6143993 w 12203155"/>
                  <a:gd name="connsiteY216" fmla="*/ 358115 h 544146"/>
                  <a:gd name="connsiteX217" fmla="*/ 7757180 w 12203155"/>
                  <a:gd name="connsiteY217" fmla="*/ 456041 h 544146"/>
                  <a:gd name="connsiteX218" fmla="*/ 7903567 w 12203155"/>
                  <a:gd name="connsiteY218" fmla="*/ 462473 h 544146"/>
                  <a:gd name="connsiteX219" fmla="*/ 8167064 w 12203155"/>
                  <a:gd name="connsiteY219" fmla="*/ 473910 h 544146"/>
                  <a:gd name="connsiteX220" fmla="*/ 8576948 w 12203155"/>
                  <a:gd name="connsiteY220" fmla="*/ 488921 h 544146"/>
                  <a:gd name="connsiteX221" fmla="*/ 8989761 w 12203155"/>
                  <a:gd name="connsiteY221" fmla="*/ 500357 h 544146"/>
                  <a:gd name="connsiteX222" fmla="*/ 9253258 w 12203155"/>
                  <a:gd name="connsiteY222" fmla="*/ 505360 h 544146"/>
                  <a:gd name="connsiteX223" fmla="*/ 9399645 w 12203155"/>
                  <a:gd name="connsiteY223" fmla="*/ 508220 h 544146"/>
                  <a:gd name="connsiteX224" fmla="*/ 11050891 w 12203155"/>
                  <a:gd name="connsiteY224" fmla="*/ 499642 h 544146"/>
                  <a:gd name="connsiteX225" fmla="*/ 11865534 w 12203155"/>
                  <a:gd name="connsiteY225" fmla="*/ 468102 h 544146"/>
                  <a:gd name="connsiteX226" fmla="*/ 12203155 w 12203155"/>
                  <a:gd name="connsiteY226" fmla="*/ 448267 h 544146"/>
                  <a:gd name="connsiteX227" fmla="*/ 12203155 w 12203155"/>
                  <a:gd name="connsiteY227" fmla="*/ 462927 h 544146"/>
                  <a:gd name="connsiteX228" fmla="*/ 11875782 w 12203155"/>
                  <a:gd name="connsiteY228" fmla="*/ 482309 h 544146"/>
                  <a:gd name="connsiteX229" fmla="*/ 11056747 w 12203155"/>
                  <a:gd name="connsiteY229" fmla="*/ 513938 h 544146"/>
                  <a:gd name="connsiteX230" fmla="*/ 10008613 w 12203155"/>
                  <a:gd name="connsiteY230" fmla="*/ 526089 h 544146"/>
                  <a:gd name="connsiteX231" fmla="*/ 4524572 w 12203155"/>
                  <a:gd name="connsiteY231" fmla="*/ 544146 h 544146"/>
                  <a:gd name="connsiteX232" fmla="*/ 4183090 w 12203155"/>
                  <a:gd name="connsiteY232" fmla="*/ 544146 h 544146"/>
                  <a:gd name="connsiteX233" fmla="*/ 3569044 w 12203155"/>
                  <a:gd name="connsiteY233" fmla="*/ 525822 h 544146"/>
                  <a:gd name="connsiteX234" fmla="*/ 2859068 w 12203155"/>
                  <a:gd name="connsiteY234" fmla="*/ 523946 h 544146"/>
                  <a:gd name="connsiteX235" fmla="*/ 2153483 w 12203155"/>
                  <a:gd name="connsiteY235" fmla="*/ 542083 h 544146"/>
                  <a:gd name="connsiteX236" fmla="*/ 2118060 w 12203155"/>
                  <a:gd name="connsiteY236" fmla="*/ 544146 h 544146"/>
                  <a:gd name="connsiteX237" fmla="*/ 1870748 w 12203155"/>
                  <a:gd name="connsiteY237" fmla="*/ 544146 h 544146"/>
                  <a:gd name="connsiteX238" fmla="*/ 2143235 w 12203155"/>
                  <a:gd name="connsiteY238" fmla="*/ 528413 h 544146"/>
                  <a:gd name="connsiteX239" fmla="*/ 2856139 w 12203155"/>
                  <a:gd name="connsiteY239" fmla="*/ 509650 h 544146"/>
                  <a:gd name="connsiteX240" fmla="*/ 3211037 w 12203155"/>
                  <a:gd name="connsiteY240" fmla="*/ 508321 h 544146"/>
                  <a:gd name="connsiteX241" fmla="*/ 4305371 w 12203155"/>
                  <a:gd name="connsiteY241" fmla="*/ 533953 h 544146"/>
                  <a:gd name="connsiteX242" fmla="*/ 5437102 w 12203155"/>
                  <a:gd name="connsiteY242" fmla="*/ 544146 h 544146"/>
                  <a:gd name="connsiteX243" fmla="*/ 5252149 w 12203155"/>
                  <a:gd name="connsiteY243" fmla="*/ 544146 h 544146"/>
                  <a:gd name="connsiteX244" fmla="*/ 5145633 w 12203155"/>
                  <a:gd name="connsiteY244" fmla="*/ 536812 h 544146"/>
                  <a:gd name="connsiteX245" fmla="*/ 5075368 w 12203155"/>
                  <a:gd name="connsiteY245" fmla="*/ 532523 h 544146"/>
                  <a:gd name="connsiteX246" fmla="*/ 4996321 w 12203155"/>
                  <a:gd name="connsiteY246" fmla="*/ 527519 h 544146"/>
                  <a:gd name="connsiteX247" fmla="*/ 4709399 w 12203155"/>
                  <a:gd name="connsiteY247" fmla="*/ 510364 h 544146"/>
                  <a:gd name="connsiteX248" fmla="*/ 4589363 w 12203155"/>
                  <a:gd name="connsiteY248" fmla="*/ 503932 h 544146"/>
                  <a:gd name="connsiteX249" fmla="*/ 4337578 w 12203155"/>
                  <a:gd name="connsiteY249" fmla="*/ 491780 h 544146"/>
                  <a:gd name="connsiteX250" fmla="*/ 2850285 w 12203155"/>
                  <a:gd name="connsiteY250" fmla="*/ 467477 h 544146"/>
                  <a:gd name="connsiteX251" fmla="*/ 1415693 w 12203155"/>
                  <a:gd name="connsiteY251" fmla="*/ 527519 h 544146"/>
                  <a:gd name="connsiteX252" fmla="*/ 1243902 w 12203155"/>
                  <a:gd name="connsiteY252" fmla="*/ 544146 h 544146"/>
                  <a:gd name="connsiteX253" fmla="*/ 1087085 w 12203155"/>
                  <a:gd name="connsiteY253" fmla="*/ 544146 h 544146"/>
                  <a:gd name="connsiteX254" fmla="*/ 1398125 w 12203155"/>
                  <a:gd name="connsiteY254" fmla="*/ 513938 h 544146"/>
                  <a:gd name="connsiteX255" fmla="*/ 2847357 w 12203155"/>
                  <a:gd name="connsiteY255" fmla="*/ 453897 h 544146"/>
                  <a:gd name="connsiteX256" fmla="*/ 3214972 w 12203155"/>
                  <a:gd name="connsiteY256" fmla="*/ 452278 h 544146"/>
                  <a:gd name="connsiteX257" fmla="*/ 4346358 w 12203155"/>
                  <a:gd name="connsiteY257" fmla="*/ 478914 h 544146"/>
                  <a:gd name="connsiteX258" fmla="*/ 4601073 w 12203155"/>
                  <a:gd name="connsiteY258" fmla="*/ 491065 h 544146"/>
                  <a:gd name="connsiteX259" fmla="*/ 4718183 w 12203155"/>
                  <a:gd name="connsiteY259" fmla="*/ 497498 h 544146"/>
                  <a:gd name="connsiteX260" fmla="*/ 5010958 w 12203155"/>
                  <a:gd name="connsiteY260" fmla="*/ 515368 h 544146"/>
                  <a:gd name="connsiteX261" fmla="*/ 5090005 w 12203155"/>
                  <a:gd name="connsiteY261" fmla="*/ 520371 h 544146"/>
                  <a:gd name="connsiteX262" fmla="*/ 5160275 w 12203155"/>
                  <a:gd name="connsiteY262" fmla="*/ 524660 h 544146"/>
                  <a:gd name="connsiteX263" fmla="*/ 5277384 w 12203155"/>
                  <a:gd name="connsiteY263" fmla="*/ 532523 h 544146"/>
                  <a:gd name="connsiteX264" fmla="*/ 6288617 w 12203155"/>
                  <a:gd name="connsiteY264" fmla="*/ 544146 h 544146"/>
                  <a:gd name="connsiteX265" fmla="*/ 6077406 w 12203155"/>
                  <a:gd name="connsiteY265" fmla="*/ 544146 h 544146"/>
                  <a:gd name="connsiteX266" fmla="*/ 5933199 w 12203155"/>
                  <a:gd name="connsiteY266" fmla="*/ 534667 h 544146"/>
                  <a:gd name="connsiteX267" fmla="*/ 5327155 w 12203155"/>
                  <a:gd name="connsiteY267" fmla="*/ 490350 h 544146"/>
                  <a:gd name="connsiteX268" fmla="*/ 5207116 w 12203155"/>
                  <a:gd name="connsiteY268" fmla="*/ 482488 h 544146"/>
                  <a:gd name="connsiteX269" fmla="*/ 5136850 w 12203155"/>
                  <a:gd name="connsiteY269" fmla="*/ 478200 h 544146"/>
                  <a:gd name="connsiteX270" fmla="*/ 5057803 w 12203155"/>
                  <a:gd name="connsiteY270" fmla="*/ 473196 h 544146"/>
                  <a:gd name="connsiteX271" fmla="*/ 4759173 w 12203155"/>
                  <a:gd name="connsiteY271" fmla="*/ 455327 h 544146"/>
                  <a:gd name="connsiteX272" fmla="*/ 4639134 w 12203155"/>
                  <a:gd name="connsiteY272" fmla="*/ 448893 h 544146"/>
                  <a:gd name="connsiteX273" fmla="*/ 4378567 w 12203155"/>
                  <a:gd name="connsiteY273" fmla="*/ 436742 h 544146"/>
                  <a:gd name="connsiteX274" fmla="*/ 2841505 w 12203155"/>
                  <a:gd name="connsiteY274" fmla="*/ 411010 h 544146"/>
                  <a:gd name="connsiteX275" fmla="*/ 1348353 w 12203155"/>
                  <a:gd name="connsiteY275" fmla="*/ 473196 h 544146"/>
                  <a:gd name="connsiteX276" fmla="*/ 658506 w 12203155"/>
                  <a:gd name="connsiteY276" fmla="*/ 540207 h 544146"/>
                  <a:gd name="connsiteX277" fmla="*/ 631033 w 12203155"/>
                  <a:gd name="connsiteY277" fmla="*/ 544146 h 544146"/>
                  <a:gd name="connsiteX278" fmla="*/ 513571 w 12203155"/>
                  <a:gd name="connsiteY278" fmla="*/ 544146 h 544146"/>
                  <a:gd name="connsiteX279" fmla="*/ 629593 w 12203155"/>
                  <a:gd name="connsiteY279" fmla="*/ 527430 h 544146"/>
                  <a:gd name="connsiteX280" fmla="*/ 1327861 w 12203155"/>
                  <a:gd name="connsiteY280" fmla="*/ 459615 h 544146"/>
                  <a:gd name="connsiteX281" fmla="*/ 2835650 w 12203155"/>
                  <a:gd name="connsiteY281" fmla="*/ 396715 h 544146"/>
                  <a:gd name="connsiteX282" fmla="*/ 3216393 w 12203155"/>
                  <a:gd name="connsiteY282" fmla="*/ 395106 h 544146"/>
                  <a:gd name="connsiteX283" fmla="*/ 4384422 w 12203155"/>
                  <a:gd name="connsiteY283" fmla="*/ 422447 h 544146"/>
                  <a:gd name="connsiteX284" fmla="*/ 4647919 w 12203155"/>
                  <a:gd name="connsiteY284" fmla="*/ 435313 h 544146"/>
                  <a:gd name="connsiteX285" fmla="*/ 4767955 w 12203155"/>
                  <a:gd name="connsiteY285" fmla="*/ 441745 h 544146"/>
                  <a:gd name="connsiteX286" fmla="*/ 5069514 w 12203155"/>
                  <a:gd name="connsiteY286" fmla="*/ 460330 h 544146"/>
                  <a:gd name="connsiteX287" fmla="*/ 5148562 w 12203155"/>
                  <a:gd name="connsiteY287" fmla="*/ 465333 h 544146"/>
                  <a:gd name="connsiteX288" fmla="*/ 5218830 w 12203155"/>
                  <a:gd name="connsiteY288" fmla="*/ 469622 h 544146"/>
                  <a:gd name="connsiteX289" fmla="*/ 5341793 w 12203155"/>
                  <a:gd name="connsiteY289" fmla="*/ 477484 h 544146"/>
                  <a:gd name="connsiteX290" fmla="*/ 5947837 w 12203155"/>
                  <a:gd name="connsiteY290" fmla="*/ 521802 h 544146"/>
                  <a:gd name="connsiteX291" fmla="*/ 7271970 w 12203155"/>
                  <a:gd name="connsiteY291" fmla="*/ 544146 h 544146"/>
                  <a:gd name="connsiteX292" fmla="*/ 6980145 w 12203155"/>
                  <a:gd name="connsiteY292" fmla="*/ 544146 h 544146"/>
                  <a:gd name="connsiteX293" fmla="*/ 6931376 w 12203155"/>
                  <a:gd name="connsiteY293" fmla="*/ 541557 h 544146"/>
                  <a:gd name="connsiteX294" fmla="*/ 6000536 w 12203155"/>
                  <a:gd name="connsiteY294" fmla="*/ 480343 h 544146"/>
                  <a:gd name="connsiteX295" fmla="*/ 5394495 w 12203155"/>
                  <a:gd name="connsiteY295" fmla="*/ 436741 h 544146"/>
                  <a:gd name="connsiteX296" fmla="*/ 5271530 w 12203155"/>
                  <a:gd name="connsiteY296" fmla="*/ 428164 h 544146"/>
                  <a:gd name="connsiteX297" fmla="*/ 5201264 w 12203155"/>
                  <a:gd name="connsiteY297" fmla="*/ 423161 h 544146"/>
                  <a:gd name="connsiteX298" fmla="*/ 5122214 w 12203155"/>
                  <a:gd name="connsiteY298" fmla="*/ 418158 h 544146"/>
                  <a:gd name="connsiteX299" fmla="*/ 4814800 w 12203155"/>
                  <a:gd name="connsiteY299" fmla="*/ 399573 h 544146"/>
                  <a:gd name="connsiteX300" fmla="*/ 4691837 w 12203155"/>
                  <a:gd name="connsiteY300" fmla="*/ 393140 h 544146"/>
                  <a:gd name="connsiteX301" fmla="*/ 4422484 w 12203155"/>
                  <a:gd name="connsiteY301" fmla="*/ 380274 h 544146"/>
                  <a:gd name="connsiteX302" fmla="*/ 2835650 w 12203155"/>
                  <a:gd name="connsiteY302" fmla="*/ 353828 h 544146"/>
                  <a:gd name="connsiteX303" fmla="*/ 1283946 w 12203155"/>
                  <a:gd name="connsiteY303" fmla="*/ 418872 h 544146"/>
                  <a:gd name="connsiteX304" fmla="*/ 559694 w 12203155"/>
                  <a:gd name="connsiteY304" fmla="*/ 489278 h 544146"/>
                  <a:gd name="connsiteX305" fmla="*/ 177676 w 12203155"/>
                  <a:gd name="connsiteY305" fmla="*/ 544146 h 544146"/>
                  <a:gd name="connsiteX306" fmla="*/ 62296 w 12203155"/>
                  <a:gd name="connsiteY306" fmla="*/ 544146 h 544146"/>
                  <a:gd name="connsiteX307" fmla="*/ 531880 w 12203155"/>
                  <a:gd name="connsiteY307" fmla="*/ 476501 h 544146"/>
                  <a:gd name="connsiteX308" fmla="*/ 1263450 w 12203155"/>
                  <a:gd name="connsiteY308" fmla="*/ 405291 h 544146"/>
                  <a:gd name="connsiteX309" fmla="*/ 2829794 w 12203155"/>
                  <a:gd name="connsiteY309" fmla="*/ 339532 h 544146"/>
                  <a:gd name="connsiteX310" fmla="*/ 3223254 w 12203155"/>
                  <a:gd name="connsiteY310" fmla="*/ 337934 h 544146"/>
                  <a:gd name="connsiteX311" fmla="*/ 4428340 w 12203155"/>
                  <a:gd name="connsiteY311" fmla="*/ 365979 h 544146"/>
                  <a:gd name="connsiteX312" fmla="*/ 4700618 w 12203155"/>
                  <a:gd name="connsiteY312" fmla="*/ 378844 h 544146"/>
                  <a:gd name="connsiteX313" fmla="*/ 4823583 w 12203155"/>
                  <a:gd name="connsiteY313" fmla="*/ 385277 h 544146"/>
                  <a:gd name="connsiteX314" fmla="*/ 5136850 w 12203155"/>
                  <a:gd name="connsiteY314" fmla="*/ 403862 h 544146"/>
                  <a:gd name="connsiteX315" fmla="*/ 5215901 w 12203155"/>
                  <a:gd name="connsiteY315" fmla="*/ 408865 h 544146"/>
                  <a:gd name="connsiteX316" fmla="*/ 5286167 w 12203155"/>
                  <a:gd name="connsiteY316" fmla="*/ 413868 h 544146"/>
                  <a:gd name="connsiteX317" fmla="*/ 5412059 w 12203155"/>
                  <a:gd name="connsiteY317" fmla="*/ 422446 h 544146"/>
                  <a:gd name="connsiteX318" fmla="*/ 6018103 w 12203155"/>
                  <a:gd name="connsiteY318" fmla="*/ 466048 h 544146"/>
                  <a:gd name="connsiteX319" fmla="*/ 6945465 w 12203155"/>
                  <a:gd name="connsiteY319" fmla="*/ 526849 h 544146"/>
                  <a:gd name="connsiteX320" fmla="*/ 8557040 w 12203155"/>
                  <a:gd name="connsiteY320" fmla="*/ 544146 h 544146"/>
                  <a:gd name="connsiteX321" fmla="*/ 8163662 w 12203155"/>
                  <a:gd name="connsiteY321" fmla="*/ 544146 h 544146"/>
                  <a:gd name="connsiteX322" fmla="*/ 7829643 w 12203155"/>
                  <a:gd name="connsiteY322" fmla="*/ 531361 h 544146"/>
                  <a:gd name="connsiteX323" fmla="*/ 6062020 w 12203155"/>
                  <a:gd name="connsiteY323" fmla="*/ 426020 h 544146"/>
                  <a:gd name="connsiteX324" fmla="*/ 5458902 w 12203155"/>
                  <a:gd name="connsiteY324" fmla="*/ 382419 h 544146"/>
                  <a:gd name="connsiteX325" fmla="*/ 5333011 w 12203155"/>
                  <a:gd name="connsiteY325" fmla="*/ 373841 h 544146"/>
                  <a:gd name="connsiteX326" fmla="*/ 5259819 w 12203155"/>
                  <a:gd name="connsiteY326" fmla="*/ 368838 h 544146"/>
                  <a:gd name="connsiteX327" fmla="*/ 5180768 w 12203155"/>
                  <a:gd name="connsiteY327" fmla="*/ 363835 h 544146"/>
                  <a:gd name="connsiteX328" fmla="*/ 4861645 w 12203155"/>
                  <a:gd name="connsiteY328" fmla="*/ 344535 h 544146"/>
                  <a:gd name="connsiteX329" fmla="*/ 4735751 w 12203155"/>
                  <a:gd name="connsiteY329" fmla="*/ 338103 h 544146"/>
                  <a:gd name="connsiteX330" fmla="*/ 4457616 w 12203155"/>
                  <a:gd name="connsiteY330" fmla="*/ 324521 h 544146"/>
                  <a:gd name="connsiteX331" fmla="*/ 2818080 w 12203155"/>
                  <a:gd name="connsiteY331" fmla="*/ 297360 h 544146"/>
                  <a:gd name="connsiteX332" fmla="*/ 1207821 w 12203155"/>
                  <a:gd name="connsiteY332" fmla="*/ 364549 h 544146"/>
                  <a:gd name="connsiteX333" fmla="*/ 450269 w 12203155"/>
                  <a:gd name="connsiteY333" fmla="*/ 438350 h 544146"/>
                  <a:gd name="connsiteX334" fmla="*/ 0 w 12203155"/>
                  <a:gd name="connsiteY334" fmla="*/ 503021 h 544146"/>
                  <a:gd name="connsiteX335" fmla="*/ 0 w 12203155"/>
                  <a:gd name="connsiteY335" fmla="*/ 486335 h 544146"/>
                  <a:gd name="connsiteX336" fmla="*/ 422822 w 12203155"/>
                  <a:gd name="connsiteY336" fmla="*/ 425305 h 544146"/>
                  <a:gd name="connsiteX337" fmla="*/ 1190257 w 12203155"/>
                  <a:gd name="connsiteY337" fmla="*/ 350968 h 544146"/>
                  <a:gd name="connsiteX338" fmla="*/ 2815153 w 12203155"/>
                  <a:gd name="connsiteY338" fmla="*/ 283064 h 544146"/>
                  <a:gd name="connsiteX339" fmla="*/ 3220552 w 12203155"/>
                  <a:gd name="connsiteY339" fmla="*/ 281478 h 544146"/>
                  <a:gd name="connsiteX340" fmla="*/ 4466398 w 12203155"/>
                  <a:gd name="connsiteY340" fmla="*/ 310226 h 544146"/>
                  <a:gd name="connsiteX341" fmla="*/ 4747461 w 12203155"/>
                  <a:gd name="connsiteY341" fmla="*/ 323807 h 544146"/>
                  <a:gd name="connsiteX342" fmla="*/ 4870427 w 12203155"/>
                  <a:gd name="connsiteY342" fmla="*/ 330239 h 544146"/>
                  <a:gd name="connsiteX343" fmla="*/ 5192479 w 12203155"/>
                  <a:gd name="connsiteY343" fmla="*/ 349539 h 544146"/>
                  <a:gd name="connsiteX344" fmla="*/ 5271529 w 12203155"/>
                  <a:gd name="connsiteY344" fmla="*/ 354542 h 544146"/>
                  <a:gd name="connsiteX345" fmla="*/ 5344721 w 12203155"/>
                  <a:gd name="connsiteY345" fmla="*/ 359546 h 544146"/>
                  <a:gd name="connsiteX346" fmla="*/ 5473542 w 12203155"/>
                  <a:gd name="connsiteY346" fmla="*/ 368123 h 544146"/>
                  <a:gd name="connsiteX347" fmla="*/ 6076656 w 12203155"/>
                  <a:gd name="connsiteY347" fmla="*/ 411724 h 544146"/>
                  <a:gd name="connsiteX348" fmla="*/ 7838060 w 12203155"/>
                  <a:gd name="connsiteY348" fmla="*/ 516708 h 544146"/>
                  <a:gd name="connsiteX349" fmla="*/ 11719966 w 12203155"/>
                  <a:gd name="connsiteY349" fmla="*/ 544146 h 544146"/>
                  <a:gd name="connsiteX350" fmla="*/ 11345677 w 12203155"/>
                  <a:gd name="connsiteY350" fmla="*/ 544146 h 544146"/>
                  <a:gd name="connsiteX351" fmla="*/ 11906525 w 12203155"/>
                  <a:gd name="connsiteY351" fmla="*/ 522605 h 544146"/>
                  <a:gd name="connsiteX352" fmla="*/ 12203155 w 12203155"/>
                  <a:gd name="connsiteY352" fmla="*/ 505032 h 544146"/>
                  <a:gd name="connsiteX353" fmla="*/ 12203155 w 12203155"/>
                  <a:gd name="connsiteY353" fmla="*/ 519544 h 544146"/>
                  <a:gd name="connsiteX354" fmla="*/ 11916770 w 12203155"/>
                  <a:gd name="connsiteY354" fmla="*/ 536543 h 5441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</a:cxnLst>
                <a:rect l="l" t="t" r="r" b="b"/>
                <a:pathLst>
                  <a:path w="12203155" h="544146">
                    <a:moveTo>
                      <a:pt x="10212823" y="299593"/>
                    </a:moveTo>
                    <a:cubicBezTo>
                      <a:pt x="9961037" y="300755"/>
                      <a:pt x="9707055" y="299504"/>
                      <a:pt x="9452342" y="295930"/>
                    </a:cubicBezTo>
                    <a:cubicBezTo>
                      <a:pt x="9405498" y="295216"/>
                      <a:pt x="9355728" y="294500"/>
                      <a:pt x="9308884" y="293786"/>
                    </a:cubicBezTo>
                    <a:cubicBezTo>
                      <a:pt x="9229834" y="292356"/>
                      <a:pt x="9150787" y="290927"/>
                      <a:pt x="9071735" y="289497"/>
                    </a:cubicBezTo>
                    <a:lnTo>
                      <a:pt x="8691129" y="278776"/>
                    </a:lnTo>
                    <a:lnTo>
                      <a:pt x="8310522" y="264480"/>
                    </a:lnTo>
                    <a:cubicBezTo>
                      <a:pt x="8228546" y="261621"/>
                      <a:pt x="8146569" y="257333"/>
                      <a:pt x="8067521" y="253758"/>
                    </a:cubicBezTo>
                    <a:cubicBezTo>
                      <a:pt x="8020677" y="251614"/>
                      <a:pt x="7973831" y="249470"/>
                      <a:pt x="7926990" y="247325"/>
                    </a:cubicBezTo>
                    <a:cubicBezTo>
                      <a:pt x="7464407" y="225167"/>
                      <a:pt x="6960835" y="194431"/>
                      <a:pt x="6386997" y="154404"/>
                    </a:cubicBezTo>
                    <a:lnTo>
                      <a:pt x="5792665" y="110803"/>
                    </a:lnTo>
                    <a:cubicBezTo>
                      <a:pt x="5778025" y="109373"/>
                      <a:pt x="5757531" y="108658"/>
                      <a:pt x="5739965" y="107229"/>
                    </a:cubicBezTo>
                    <a:lnTo>
                      <a:pt x="5491108" y="90789"/>
                    </a:lnTo>
                    <a:cubicBezTo>
                      <a:pt x="5371069" y="82926"/>
                      <a:pt x="5245179" y="74348"/>
                      <a:pt x="5119284" y="67916"/>
                    </a:cubicBezTo>
                    <a:cubicBezTo>
                      <a:pt x="5075366" y="65771"/>
                      <a:pt x="5031452" y="63627"/>
                      <a:pt x="4987534" y="60768"/>
                    </a:cubicBezTo>
                    <a:cubicBezTo>
                      <a:pt x="4882138" y="55050"/>
                      <a:pt x="4770881" y="49331"/>
                      <a:pt x="4659630" y="45043"/>
                    </a:cubicBezTo>
                    <a:cubicBezTo>
                      <a:pt x="4021378" y="17881"/>
                      <a:pt x="3386059" y="7159"/>
                      <a:pt x="2771235" y="14307"/>
                    </a:cubicBezTo>
                    <a:cubicBezTo>
                      <a:pt x="2112493" y="21455"/>
                      <a:pt x="1471316" y="48616"/>
                      <a:pt x="865272" y="94362"/>
                    </a:cubicBezTo>
                    <a:cubicBezTo>
                      <a:pt x="705710" y="106513"/>
                      <a:pt x="548527" y="120139"/>
                      <a:pt x="393997" y="135205"/>
                    </a:cubicBezTo>
                    <a:lnTo>
                      <a:pt x="0" y="178024"/>
                    </a:lnTo>
                    <a:lnTo>
                      <a:pt x="0" y="163761"/>
                    </a:lnTo>
                    <a:lnTo>
                      <a:pt x="367877" y="123892"/>
                    </a:lnTo>
                    <a:cubicBezTo>
                      <a:pt x="524008" y="108747"/>
                      <a:pt x="683022" y="95077"/>
                      <a:pt x="844780" y="82926"/>
                    </a:cubicBezTo>
                    <a:cubicBezTo>
                      <a:pt x="1453750" y="36465"/>
                      <a:pt x="2100779" y="9304"/>
                      <a:pt x="2765379" y="2156"/>
                    </a:cubicBezTo>
                    <a:cubicBezTo>
                      <a:pt x="2920549" y="369"/>
                      <a:pt x="3077000" y="-301"/>
                      <a:pt x="3234412" y="123"/>
                    </a:cubicBezTo>
                    <a:cubicBezTo>
                      <a:pt x="3706648" y="1396"/>
                      <a:pt x="4187531" y="12520"/>
                      <a:pt x="4668412" y="32891"/>
                    </a:cubicBezTo>
                    <a:cubicBezTo>
                      <a:pt x="4779665" y="36465"/>
                      <a:pt x="4890920" y="42898"/>
                      <a:pt x="4999248" y="48616"/>
                    </a:cubicBezTo>
                    <a:cubicBezTo>
                      <a:pt x="5043162" y="50761"/>
                      <a:pt x="5087080" y="53620"/>
                      <a:pt x="5130994" y="55764"/>
                    </a:cubicBezTo>
                    <a:cubicBezTo>
                      <a:pt x="5259815" y="62198"/>
                      <a:pt x="5385707" y="70059"/>
                      <a:pt x="5505746" y="78637"/>
                    </a:cubicBezTo>
                    <a:lnTo>
                      <a:pt x="5754605" y="95077"/>
                    </a:lnTo>
                    <a:cubicBezTo>
                      <a:pt x="5775098" y="96507"/>
                      <a:pt x="5792665" y="97936"/>
                      <a:pt x="5810231" y="98651"/>
                    </a:cubicBezTo>
                    <a:lnTo>
                      <a:pt x="6404565" y="141538"/>
                    </a:lnTo>
                    <a:cubicBezTo>
                      <a:pt x="6975473" y="182280"/>
                      <a:pt x="7476115" y="212301"/>
                      <a:pt x="7938701" y="234459"/>
                    </a:cubicBezTo>
                    <a:cubicBezTo>
                      <a:pt x="7985545" y="236604"/>
                      <a:pt x="8032385" y="238748"/>
                      <a:pt x="8079233" y="240892"/>
                    </a:cubicBezTo>
                    <a:cubicBezTo>
                      <a:pt x="8158280" y="244466"/>
                      <a:pt x="8240257" y="248040"/>
                      <a:pt x="8319308" y="251614"/>
                    </a:cubicBezTo>
                    <a:lnTo>
                      <a:pt x="8699914" y="265195"/>
                    </a:lnTo>
                    <a:lnTo>
                      <a:pt x="9080520" y="275202"/>
                    </a:lnTo>
                    <a:cubicBezTo>
                      <a:pt x="9159568" y="277346"/>
                      <a:pt x="9238618" y="278061"/>
                      <a:pt x="9314740" y="279491"/>
                    </a:cubicBezTo>
                    <a:cubicBezTo>
                      <a:pt x="9361584" y="280205"/>
                      <a:pt x="9411354" y="280920"/>
                      <a:pt x="9458197" y="281634"/>
                    </a:cubicBezTo>
                    <a:cubicBezTo>
                      <a:pt x="9961769" y="288782"/>
                      <a:pt x="10468270" y="285924"/>
                      <a:pt x="10957202" y="274487"/>
                    </a:cubicBezTo>
                    <a:cubicBezTo>
                      <a:pt x="11201669" y="267696"/>
                      <a:pt x="11446135" y="258226"/>
                      <a:pt x="11688406" y="246343"/>
                    </a:cubicBezTo>
                    <a:lnTo>
                      <a:pt x="12203155" y="215790"/>
                    </a:lnTo>
                    <a:lnTo>
                      <a:pt x="12203155" y="230161"/>
                    </a:lnTo>
                    <a:lnTo>
                      <a:pt x="11697189" y="260013"/>
                    </a:lnTo>
                    <a:cubicBezTo>
                      <a:pt x="11453454" y="271985"/>
                      <a:pt x="11207523" y="281634"/>
                      <a:pt x="10960128" y="288782"/>
                    </a:cubicBezTo>
                    <a:cubicBezTo>
                      <a:pt x="10714199" y="294858"/>
                      <a:pt x="10464609" y="298432"/>
                      <a:pt x="10212823" y="299593"/>
                    </a:cubicBezTo>
                    <a:close/>
                    <a:moveTo>
                      <a:pt x="10205505" y="356419"/>
                    </a:moveTo>
                    <a:cubicBezTo>
                      <a:pt x="9947132" y="357759"/>
                      <a:pt x="9686563" y="356687"/>
                      <a:pt x="9425994" y="353113"/>
                    </a:cubicBezTo>
                    <a:cubicBezTo>
                      <a:pt x="9376222" y="352397"/>
                      <a:pt x="9329378" y="351683"/>
                      <a:pt x="9282533" y="350968"/>
                    </a:cubicBezTo>
                    <a:cubicBezTo>
                      <a:pt x="9203483" y="349538"/>
                      <a:pt x="9118579" y="348109"/>
                      <a:pt x="9036603" y="346680"/>
                    </a:cubicBezTo>
                    <a:lnTo>
                      <a:pt x="8647211" y="335958"/>
                    </a:lnTo>
                    <a:lnTo>
                      <a:pt x="8257824" y="321662"/>
                    </a:lnTo>
                    <a:cubicBezTo>
                      <a:pt x="8175847" y="318803"/>
                      <a:pt x="8090941" y="314515"/>
                      <a:pt x="8008967" y="310941"/>
                    </a:cubicBezTo>
                    <a:cubicBezTo>
                      <a:pt x="7962123" y="308796"/>
                      <a:pt x="7915276" y="306652"/>
                      <a:pt x="7868436" y="304508"/>
                    </a:cubicBezTo>
                    <a:cubicBezTo>
                      <a:pt x="7397067" y="282350"/>
                      <a:pt x="6887641" y="250899"/>
                      <a:pt x="6310876" y="210157"/>
                    </a:cubicBezTo>
                    <a:lnTo>
                      <a:pt x="5713617" y="166555"/>
                    </a:lnTo>
                    <a:cubicBezTo>
                      <a:pt x="5666774" y="162981"/>
                      <a:pt x="5617000" y="160122"/>
                      <a:pt x="5567231" y="156548"/>
                    </a:cubicBezTo>
                    <a:lnTo>
                      <a:pt x="5417913" y="146541"/>
                    </a:lnTo>
                    <a:cubicBezTo>
                      <a:pt x="5300804" y="138679"/>
                      <a:pt x="5177838" y="130816"/>
                      <a:pt x="5054874" y="124383"/>
                    </a:cubicBezTo>
                    <a:cubicBezTo>
                      <a:pt x="5010959" y="122238"/>
                      <a:pt x="4967041" y="120095"/>
                      <a:pt x="4923127" y="117235"/>
                    </a:cubicBezTo>
                    <a:cubicBezTo>
                      <a:pt x="4820655" y="111517"/>
                      <a:pt x="4712326" y="105799"/>
                      <a:pt x="4606928" y="102224"/>
                    </a:cubicBezTo>
                    <a:cubicBezTo>
                      <a:pt x="3986248" y="75778"/>
                      <a:pt x="3368495" y="65771"/>
                      <a:pt x="2768309" y="72204"/>
                    </a:cubicBezTo>
                    <a:cubicBezTo>
                      <a:pt x="2130057" y="79351"/>
                      <a:pt x="1509379" y="105084"/>
                      <a:pt x="923830" y="149400"/>
                    </a:cubicBezTo>
                    <a:cubicBezTo>
                      <a:pt x="616416" y="172988"/>
                      <a:pt x="317785" y="202115"/>
                      <a:pt x="30501" y="236603"/>
                    </a:cubicBezTo>
                    <a:lnTo>
                      <a:pt x="0" y="240630"/>
                    </a:lnTo>
                    <a:lnTo>
                      <a:pt x="0" y="225699"/>
                    </a:lnTo>
                    <a:lnTo>
                      <a:pt x="11471" y="224184"/>
                    </a:lnTo>
                    <a:cubicBezTo>
                      <a:pt x="300952" y="189428"/>
                      <a:pt x="601778" y="160121"/>
                      <a:pt x="912120" y="136534"/>
                    </a:cubicBezTo>
                    <a:cubicBezTo>
                      <a:pt x="1503524" y="91503"/>
                      <a:pt x="2127131" y="65771"/>
                      <a:pt x="2771235" y="58623"/>
                    </a:cubicBezTo>
                    <a:cubicBezTo>
                      <a:pt x="2922013" y="57015"/>
                      <a:pt x="3074073" y="56434"/>
                      <a:pt x="3227093" y="56881"/>
                    </a:cubicBezTo>
                    <a:cubicBezTo>
                      <a:pt x="3686155" y="58221"/>
                      <a:pt x="4153863" y="68809"/>
                      <a:pt x="4621568" y="88644"/>
                    </a:cubicBezTo>
                    <a:cubicBezTo>
                      <a:pt x="4729895" y="92218"/>
                      <a:pt x="4838221" y="97936"/>
                      <a:pt x="4940693" y="103654"/>
                    </a:cubicBezTo>
                    <a:cubicBezTo>
                      <a:pt x="4984608" y="105799"/>
                      <a:pt x="5028526" y="108658"/>
                      <a:pt x="5072440" y="110802"/>
                    </a:cubicBezTo>
                    <a:cubicBezTo>
                      <a:pt x="5195405" y="116520"/>
                      <a:pt x="5318371" y="125098"/>
                      <a:pt x="5438409" y="132960"/>
                    </a:cubicBezTo>
                    <a:lnTo>
                      <a:pt x="5587722" y="142967"/>
                    </a:lnTo>
                    <a:cubicBezTo>
                      <a:pt x="5637496" y="146541"/>
                      <a:pt x="5687266" y="149400"/>
                      <a:pt x="5734110" y="152974"/>
                    </a:cubicBezTo>
                    <a:lnTo>
                      <a:pt x="6331369" y="196576"/>
                    </a:lnTo>
                    <a:cubicBezTo>
                      <a:pt x="6908136" y="237318"/>
                      <a:pt x="7417561" y="268054"/>
                      <a:pt x="7883072" y="290927"/>
                    </a:cubicBezTo>
                    <a:cubicBezTo>
                      <a:pt x="7929916" y="293071"/>
                      <a:pt x="7976760" y="295215"/>
                      <a:pt x="8023605" y="297360"/>
                    </a:cubicBezTo>
                    <a:cubicBezTo>
                      <a:pt x="8105581" y="300933"/>
                      <a:pt x="8187558" y="305222"/>
                      <a:pt x="8269534" y="308081"/>
                    </a:cubicBezTo>
                    <a:lnTo>
                      <a:pt x="8658925" y="322377"/>
                    </a:lnTo>
                    <a:lnTo>
                      <a:pt x="9045387" y="333099"/>
                    </a:lnTo>
                    <a:cubicBezTo>
                      <a:pt x="9124435" y="335243"/>
                      <a:pt x="9209341" y="336672"/>
                      <a:pt x="9288388" y="337388"/>
                    </a:cubicBezTo>
                    <a:cubicBezTo>
                      <a:pt x="9335232" y="338102"/>
                      <a:pt x="9385005" y="338817"/>
                      <a:pt x="9431850" y="339532"/>
                    </a:cubicBezTo>
                    <a:cubicBezTo>
                      <a:pt x="9950058" y="346680"/>
                      <a:pt x="10465341" y="343820"/>
                      <a:pt x="10968912" y="331669"/>
                    </a:cubicBezTo>
                    <a:cubicBezTo>
                      <a:pt x="11220698" y="324522"/>
                      <a:pt x="11471752" y="314872"/>
                      <a:pt x="11720611" y="302721"/>
                    </a:cubicBezTo>
                    <a:lnTo>
                      <a:pt x="12203155" y="273998"/>
                    </a:lnTo>
                    <a:lnTo>
                      <a:pt x="12203155" y="288323"/>
                    </a:lnTo>
                    <a:lnTo>
                      <a:pt x="11729393" y="316301"/>
                    </a:lnTo>
                    <a:cubicBezTo>
                      <a:pt x="11478340" y="328452"/>
                      <a:pt x="11225091" y="338102"/>
                      <a:pt x="10971842" y="345250"/>
                    </a:cubicBezTo>
                    <a:cubicBezTo>
                      <a:pt x="10720056" y="351325"/>
                      <a:pt x="10463878" y="355078"/>
                      <a:pt x="10205505" y="356419"/>
                    </a:cubicBezTo>
                    <a:close/>
                    <a:moveTo>
                      <a:pt x="10008614" y="413869"/>
                    </a:moveTo>
                    <a:cubicBezTo>
                      <a:pt x="9815383" y="413869"/>
                      <a:pt x="9619225" y="412439"/>
                      <a:pt x="9423066" y="409580"/>
                    </a:cubicBezTo>
                    <a:cubicBezTo>
                      <a:pt x="9373296" y="408866"/>
                      <a:pt x="9326451" y="408150"/>
                      <a:pt x="9276679" y="407436"/>
                    </a:cubicBezTo>
                    <a:cubicBezTo>
                      <a:pt x="9194701" y="406006"/>
                      <a:pt x="9109797" y="404577"/>
                      <a:pt x="9024892" y="402432"/>
                    </a:cubicBezTo>
                    <a:lnTo>
                      <a:pt x="8626719" y="391711"/>
                    </a:lnTo>
                    <a:lnTo>
                      <a:pt x="8228547" y="377415"/>
                    </a:lnTo>
                    <a:cubicBezTo>
                      <a:pt x="8143643" y="373841"/>
                      <a:pt x="8058737" y="370268"/>
                      <a:pt x="7976760" y="366693"/>
                    </a:cubicBezTo>
                    <a:cubicBezTo>
                      <a:pt x="7929916" y="364549"/>
                      <a:pt x="7880146" y="362404"/>
                      <a:pt x="7833303" y="360261"/>
                    </a:cubicBezTo>
                    <a:cubicBezTo>
                      <a:pt x="7356080" y="337388"/>
                      <a:pt x="6840796" y="305937"/>
                      <a:pt x="6255248" y="264480"/>
                    </a:cubicBezTo>
                    <a:lnTo>
                      <a:pt x="5655062" y="220878"/>
                    </a:lnTo>
                    <a:cubicBezTo>
                      <a:pt x="5608219" y="217304"/>
                      <a:pt x="5561372" y="214445"/>
                      <a:pt x="5514528" y="211586"/>
                    </a:cubicBezTo>
                    <a:cubicBezTo>
                      <a:pt x="5491109" y="210157"/>
                      <a:pt x="5467687" y="208727"/>
                      <a:pt x="5444263" y="206582"/>
                    </a:cubicBezTo>
                    <a:cubicBezTo>
                      <a:pt x="5417913" y="205153"/>
                      <a:pt x="5391565" y="203009"/>
                      <a:pt x="5365215" y="201579"/>
                    </a:cubicBezTo>
                    <a:cubicBezTo>
                      <a:pt x="5251032" y="193716"/>
                      <a:pt x="5133922" y="185854"/>
                      <a:pt x="5013886" y="180136"/>
                    </a:cubicBezTo>
                    <a:cubicBezTo>
                      <a:pt x="4969971" y="177991"/>
                      <a:pt x="4926053" y="175847"/>
                      <a:pt x="4885065" y="172988"/>
                    </a:cubicBezTo>
                    <a:cubicBezTo>
                      <a:pt x="4785521" y="167270"/>
                      <a:pt x="4680124" y="162266"/>
                      <a:pt x="4577650" y="158692"/>
                    </a:cubicBezTo>
                    <a:cubicBezTo>
                      <a:pt x="3974539" y="132960"/>
                      <a:pt x="3371423" y="122954"/>
                      <a:pt x="2788801" y="129386"/>
                    </a:cubicBezTo>
                    <a:cubicBezTo>
                      <a:pt x="2171049" y="136534"/>
                      <a:pt x="1567934" y="161552"/>
                      <a:pt x="1002878" y="204438"/>
                    </a:cubicBezTo>
                    <a:cubicBezTo>
                      <a:pt x="707176" y="226953"/>
                      <a:pt x="420257" y="254830"/>
                      <a:pt x="143952" y="287889"/>
                    </a:cubicBezTo>
                    <a:lnTo>
                      <a:pt x="0" y="306828"/>
                    </a:lnTo>
                    <a:lnTo>
                      <a:pt x="0" y="290536"/>
                    </a:lnTo>
                    <a:lnTo>
                      <a:pt x="115041" y="275380"/>
                    </a:lnTo>
                    <a:cubicBezTo>
                      <a:pt x="393909" y="241964"/>
                      <a:pt x="683756" y="213730"/>
                      <a:pt x="982386" y="190857"/>
                    </a:cubicBezTo>
                    <a:cubicBezTo>
                      <a:pt x="1553294" y="147256"/>
                      <a:pt x="2159336" y="122238"/>
                      <a:pt x="2782946" y="115091"/>
                    </a:cubicBezTo>
                    <a:cubicBezTo>
                      <a:pt x="2930065" y="113482"/>
                      <a:pt x="3078283" y="112902"/>
                      <a:pt x="3227323" y="113337"/>
                    </a:cubicBezTo>
                    <a:cubicBezTo>
                      <a:pt x="3674444" y="114644"/>
                      <a:pt x="4128975" y="125097"/>
                      <a:pt x="4583508" y="144397"/>
                    </a:cubicBezTo>
                    <a:cubicBezTo>
                      <a:pt x="4688908" y="147970"/>
                      <a:pt x="4791377" y="153689"/>
                      <a:pt x="4893849" y="159407"/>
                    </a:cubicBezTo>
                    <a:cubicBezTo>
                      <a:pt x="4937764" y="161552"/>
                      <a:pt x="4978753" y="164411"/>
                      <a:pt x="5022670" y="166555"/>
                    </a:cubicBezTo>
                    <a:cubicBezTo>
                      <a:pt x="5142706" y="172273"/>
                      <a:pt x="5262745" y="180136"/>
                      <a:pt x="5376925" y="187998"/>
                    </a:cubicBezTo>
                    <a:cubicBezTo>
                      <a:pt x="5403277" y="189428"/>
                      <a:pt x="5429625" y="191572"/>
                      <a:pt x="5455973" y="193002"/>
                    </a:cubicBezTo>
                    <a:cubicBezTo>
                      <a:pt x="5479398" y="194432"/>
                      <a:pt x="5502817" y="195861"/>
                      <a:pt x="5526242" y="198005"/>
                    </a:cubicBezTo>
                    <a:cubicBezTo>
                      <a:pt x="5576012" y="200864"/>
                      <a:pt x="5622856" y="204438"/>
                      <a:pt x="5669700" y="208012"/>
                    </a:cubicBezTo>
                    <a:lnTo>
                      <a:pt x="6266960" y="251614"/>
                    </a:lnTo>
                    <a:cubicBezTo>
                      <a:pt x="6849582" y="293071"/>
                      <a:pt x="7364864" y="324521"/>
                      <a:pt x="7839158" y="346679"/>
                    </a:cubicBezTo>
                    <a:cubicBezTo>
                      <a:pt x="7886000" y="348824"/>
                      <a:pt x="7935772" y="350968"/>
                      <a:pt x="7982616" y="353113"/>
                    </a:cubicBezTo>
                    <a:cubicBezTo>
                      <a:pt x="8064593" y="356686"/>
                      <a:pt x="8149495" y="360975"/>
                      <a:pt x="8234402" y="363834"/>
                    </a:cubicBezTo>
                    <a:lnTo>
                      <a:pt x="8629649" y="378129"/>
                    </a:lnTo>
                    <a:lnTo>
                      <a:pt x="9024892" y="388852"/>
                    </a:lnTo>
                    <a:cubicBezTo>
                      <a:pt x="9106869" y="390996"/>
                      <a:pt x="9191775" y="392425"/>
                      <a:pt x="9273752" y="393855"/>
                    </a:cubicBezTo>
                    <a:cubicBezTo>
                      <a:pt x="9323522" y="394570"/>
                      <a:pt x="9370366" y="395284"/>
                      <a:pt x="9420140" y="396000"/>
                    </a:cubicBezTo>
                    <a:cubicBezTo>
                      <a:pt x="9950058" y="403147"/>
                      <a:pt x="10479982" y="400288"/>
                      <a:pt x="10995264" y="388137"/>
                    </a:cubicBezTo>
                    <a:cubicBezTo>
                      <a:pt x="11254369" y="380989"/>
                      <a:pt x="11512742" y="370982"/>
                      <a:pt x="11768919" y="358384"/>
                    </a:cubicBezTo>
                    <a:lnTo>
                      <a:pt x="12203155" y="332518"/>
                    </a:lnTo>
                    <a:lnTo>
                      <a:pt x="12203155" y="346854"/>
                    </a:lnTo>
                    <a:lnTo>
                      <a:pt x="11779167" y="371965"/>
                    </a:lnTo>
                    <a:cubicBezTo>
                      <a:pt x="11521526" y="384563"/>
                      <a:pt x="11261689" y="394570"/>
                      <a:pt x="11001120" y="401718"/>
                    </a:cubicBezTo>
                    <a:cubicBezTo>
                      <a:pt x="10679069" y="409580"/>
                      <a:pt x="10345303" y="413869"/>
                      <a:pt x="10008614" y="413869"/>
                    </a:cubicBezTo>
                    <a:close/>
                    <a:moveTo>
                      <a:pt x="10008613" y="470336"/>
                    </a:moveTo>
                    <a:cubicBezTo>
                      <a:pt x="9809530" y="470336"/>
                      <a:pt x="9610443" y="468907"/>
                      <a:pt x="9408428" y="466048"/>
                    </a:cubicBezTo>
                    <a:cubicBezTo>
                      <a:pt x="9358658" y="465333"/>
                      <a:pt x="9311814" y="464618"/>
                      <a:pt x="9262041" y="463903"/>
                    </a:cubicBezTo>
                    <a:cubicBezTo>
                      <a:pt x="9177137" y="462473"/>
                      <a:pt x="9089305" y="461044"/>
                      <a:pt x="9001473" y="458900"/>
                    </a:cubicBezTo>
                    <a:lnTo>
                      <a:pt x="8597445" y="448178"/>
                    </a:lnTo>
                    <a:lnTo>
                      <a:pt x="8193413" y="433168"/>
                    </a:lnTo>
                    <a:cubicBezTo>
                      <a:pt x="8105581" y="429594"/>
                      <a:pt x="8020677" y="426020"/>
                      <a:pt x="7935775" y="421731"/>
                    </a:cubicBezTo>
                    <a:cubicBezTo>
                      <a:pt x="7888931" y="419587"/>
                      <a:pt x="7839158" y="417443"/>
                      <a:pt x="7792314" y="415298"/>
                    </a:cubicBezTo>
                    <a:cubicBezTo>
                      <a:pt x="7309238" y="392425"/>
                      <a:pt x="6785171" y="360260"/>
                      <a:pt x="6193766" y="318803"/>
                    </a:cubicBezTo>
                    <a:lnTo>
                      <a:pt x="5593580" y="275201"/>
                    </a:lnTo>
                    <a:cubicBezTo>
                      <a:pt x="5549664" y="272342"/>
                      <a:pt x="5502820" y="268768"/>
                      <a:pt x="5455976" y="265909"/>
                    </a:cubicBezTo>
                    <a:cubicBezTo>
                      <a:pt x="5432555" y="264480"/>
                      <a:pt x="5409132" y="263050"/>
                      <a:pt x="5385709" y="260905"/>
                    </a:cubicBezTo>
                    <a:cubicBezTo>
                      <a:pt x="5359361" y="259476"/>
                      <a:pt x="5333011" y="257332"/>
                      <a:pt x="5306663" y="255902"/>
                    </a:cubicBezTo>
                    <a:cubicBezTo>
                      <a:pt x="5195405" y="248754"/>
                      <a:pt x="5081224" y="240891"/>
                      <a:pt x="4967044" y="235173"/>
                    </a:cubicBezTo>
                    <a:cubicBezTo>
                      <a:pt x="4923126" y="233029"/>
                      <a:pt x="4882138" y="230885"/>
                      <a:pt x="4838223" y="228026"/>
                    </a:cubicBezTo>
                    <a:cubicBezTo>
                      <a:pt x="4741607" y="223022"/>
                      <a:pt x="4642063" y="217304"/>
                      <a:pt x="4539594" y="213730"/>
                    </a:cubicBezTo>
                    <a:cubicBezTo>
                      <a:pt x="3951116" y="188713"/>
                      <a:pt x="3365567" y="178706"/>
                      <a:pt x="2800515" y="185139"/>
                    </a:cubicBezTo>
                    <a:cubicBezTo>
                      <a:pt x="2200327" y="191572"/>
                      <a:pt x="1620634" y="215875"/>
                      <a:pt x="1073147" y="257332"/>
                    </a:cubicBezTo>
                    <a:cubicBezTo>
                      <a:pt x="789155" y="279132"/>
                      <a:pt x="513214" y="305937"/>
                      <a:pt x="247887" y="337655"/>
                    </a:cubicBezTo>
                    <a:lnTo>
                      <a:pt x="0" y="373397"/>
                    </a:lnTo>
                    <a:lnTo>
                      <a:pt x="0" y="354084"/>
                    </a:lnTo>
                    <a:lnTo>
                      <a:pt x="221538" y="324878"/>
                    </a:lnTo>
                    <a:cubicBezTo>
                      <a:pt x="489792" y="292713"/>
                      <a:pt x="768660" y="265552"/>
                      <a:pt x="1055581" y="243751"/>
                    </a:cubicBezTo>
                    <a:cubicBezTo>
                      <a:pt x="1608923" y="202293"/>
                      <a:pt x="2194471" y="177277"/>
                      <a:pt x="2797587" y="170843"/>
                    </a:cubicBezTo>
                    <a:cubicBezTo>
                      <a:pt x="2940313" y="169235"/>
                      <a:pt x="3084140" y="168654"/>
                      <a:pt x="3228834" y="169079"/>
                    </a:cubicBezTo>
                    <a:cubicBezTo>
                      <a:pt x="3662917" y="170352"/>
                      <a:pt x="4104823" y="180672"/>
                      <a:pt x="4548376" y="199434"/>
                    </a:cubicBezTo>
                    <a:cubicBezTo>
                      <a:pt x="4650845" y="203009"/>
                      <a:pt x="4750391" y="208727"/>
                      <a:pt x="4849935" y="213730"/>
                    </a:cubicBezTo>
                    <a:cubicBezTo>
                      <a:pt x="4890923" y="215875"/>
                      <a:pt x="4934838" y="218018"/>
                      <a:pt x="4975826" y="220163"/>
                    </a:cubicBezTo>
                    <a:cubicBezTo>
                      <a:pt x="5092936" y="225882"/>
                      <a:pt x="5207116" y="233744"/>
                      <a:pt x="5321299" y="240891"/>
                    </a:cubicBezTo>
                    <a:cubicBezTo>
                      <a:pt x="5347651" y="242321"/>
                      <a:pt x="5373999" y="244466"/>
                      <a:pt x="5400347" y="245895"/>
                    </a:cubicBezTo>
                    <a:cubicBezTo>
                      <a:pt x="5423772" y="247325"/>
                      <a:pt x="5447194" y="248754"/>
                      <a:pt x="5470613" y="250898"/>
                    </a:cubicBezTo>
                    <a:cubicBezTo>
                      <a:pt x="5517456" y="253758"/>
                      <a:pt x="5564304" y="257332"/>
                      <a:pt x="5608218" y="260191"/>
                    </a:cubicBezTo>
                    <a:lnTo>
                      <a:pt x="6208406" y="303792"/>
                    </a:lnTo>
                    <a:cubicBezTo>
                      <a:pt x="6799811" y="345965"/>
                      <a:pt x="7320949" y="377415"/>
                      <a:pt x="7801098" y="400288"/>
                    </a:cubicBezTo>
                    <a:cubicBezTo>
                      <a:pt x="7847942" y="402432"/>
                      <a:pt x="7897713" y="404577"/>
                      <a:pt x="7944557" y="406721"/>
                    </a:cubicBezTo>
                    <a:cubicBezTo>
                      <a:pt x="8029463" y="410295"/>
                      <a:pt x="8114365" y="414584"/>
                      <a:pt x="8202198" y="418157"/>
                    </a:cubicBezTo>
                    <a:lnTo>
                      <a:pt x="8606227" y="433168"/>
                    </a:lnTo>
                    <a:lnTo>
                      <a:pt x="9010255" y="443889"/>
                    </a:lnTo>
                    <a:cubicBezTo>
                      <a:pt x="9095160" y="446034"/>
                      <a:pt x="9182993" y="447463"/>
                      <a:pt x="9267896" y="448893"/>
                    </a:cubicBezTo>
                    <a:cubicBezTo>
                      <a:pt x="9317668" y="449607"/>
                      <a:pt x="9364510" y="450323"/>
                      <a:pt x="9414283" y="451037"/>
                    </a:cubicBezTo>
                    <a:cubicBezTo>
                      <a:pt x="9955917" y="458185"/>
                      <a:pt x="10500477" y="456041"/>
                      <a:pt x="11027470" y="443175"/>
                    </a:cubicBezTo>
                    <a:cubicBezTo>
                      <a:pt x="11292430" y="435669"/>
                      <a:pt x="11557390" y="425484"/>
                      <a:pt x="11820521" y="412707"/>
                    </a:cubicBezTo>
                    <a:lnTo>
                      <a:pt x="12203155" y="390194"/>
                    </a:lnTo>
                    <a:lnTo>
                      <a:pt x="12203155" y="404899"/>
                    </a:lnTo>
                    <a:lnTo>
                      <a:pt x="11832964" y="426913"/>
                    </a:lnTo>
                    <a:cubicBezTo>
                      <a:pt x="11568369" y="439779"/>
                      <a:pt x="11301212" y="449965"/>
                      <a:pt x="11033323" y="457471"/>
                    </a:cubicBezTo>
                    <a:cubicBezTo>
                      <a:pt x="10696635" y="466048"/>
                      <a:pt x="10354090" y="470336"/>
                      <a:pt x="10008613" y="470336"/>
                    </a:cubicBezTo>
                    <a:close/>
                    <a:moveTo>
                      <a:pt x="10008613" y="526089"/>
                    </a:moveTo>
                    <a:cubicBezTo>
                      <a:pt x="9803670" y="526089"/>
                      <a:pt x="9601658" y="524660"/>
                      <a:pt x="9396716" y="521801"/>
                    </a:cubicBezTo>
                    <a:cubicBezTo>
                      <a:pt x="9346946" y="521086"/>
                      <a:pt x="9297172" y="520371"/>
                      <a:pt x="9247399" y="518941"/>
                    </a:cubicBezTo>
                    <a:cubicBezTo>
                      <a:pt x="9159568" y="517512"/>
                      <a:pt x="9068808" y="516082"/>
                      <a:pt x="8980977" y="513938"/>
                    </a:cubicBezTo>
                    <a:lnTo>
                      <a:pt x="8568167" y="502501"/>
                    </a:lnTo>
                    <a:lnTo>
                      <a:pt x="8155354" y="487491"/>
                    </a:lnTo>
                    <a:cubicBezTo>
                      <a:pt x="8067521" y="483917"/>
                      <a:pt x="7976763" y="479628"/>
                      <a:pt x="7891857" y="476055"/>
                    </a:cubicBezTo>
                    <a:cubicBezTo>
                      <a:pt x="7842083" y="473910"/>
                      <a:pt x="7795242" y="471766"/>
                      <a:pt x="7745470" y="469621"/>
                    </a:cubicBezTo>
                    <a:cubicBezTo>
                      <a:pt x="7253609" y="446034"/>
                      <a:pt x="6723689" y="413868"/>
                      <a:pt x="6126430" y="371697"/>
                    </a:cubicBezTo>
                    <a:lnTo>
                      <a:pt x="5523314" y="328095"/>
                    </a:lnTo>
                    <a:cubicBezTo>
                      <a:pt x="5479398" y="325235"/>
                      <a:pt x="5435482" y="322377"/>
                      <a:pt x="5391565" y="319517"/>
                    </a:cubicBezTo>
                    <a:cubicBezTo>
                      <a:pt x="5368143" y="318088"/>
                      <a:pt x="5344721" y="316658"/>
                      <a:pt x="5318373" y="314514"/>
                    </a:cubicBezTo>
                    <a:cubicBezTo>
                      <a:pt x="5292023" y="313085"/>
                      <a:pt x="5265671" y="310940"/>
                      <a:pt x="5239323" y="309510"/>
                    </a:cubicBezTo>
                    <a:cubicBezTo>
                      <a:pt x="5130997" y="302363"/>
                      <a:pt x="5019740" y="295215"/>
                      <a:pt x="4911415" y="289497"/>
                    </a:cubicBezTo>
                    <a:cubicBezTo>
                      <a:pt x="4870427" y="287353"/>
                      <a:pt x="4826509" y="285208"/>
                      <a:pt x="4785521" y="283064"/>
                    </a:cubicBezTo>
                    <a:cubicBezTo>
                      <a:pt x="4691835" y="278060"/>
                      <a:pt x="4595219" y="272342"/>
                      <a:pt x="4495676" y="269483"/>
                    </a:cubicBezTo>
                    <a:cubicBezTo>
                      <a:pt x="3924768" y="245180"/>
                      <a:pt x="3356787" y="235888"/>
                      <a:pt x="2806371" y="241607"/>
                    </a:cubicBezTo>
                    <a:cubicBezTo>
                      <a:pt x="2226677" y="248039"/>
                      <a:pt x="1664551" y="271627"/>
                      <a:pt x="1137557" y="311655"/>
                    </a:cubicBezTo>
                    <a:cubicBezTo>
                      <a:pt x="865276" y="332383"/>
                      <a:pt x="601047" y="358115"/>
                      <a:pt x="346699" y="388583"/>
                    </a:cubicBezTo>
                    <a:lnTo>
                      <a:pt x="0" y="438505"/>
                    </a:lnTo>
                    <a:lnTo>
                      <a:pt x="0" y="421787"/>
                    </a:lnTo>
                    <a:lnTo>
                      <a:pt x="318153" y="375807"/>
                    </a:lnTo>
                    <a:cubicBezTo>
                      <a:pt x="575428" y="345071"/>
                      <a:pt x="843317" y="319160"/>
                      <a:pt x="1119988" y="298074"/>
                    </a:cubicBezTo>
                    <a:cubicBezTo>
                      <a:pt x="1652837" y="258046"/>
                      <a:pt x="2220823" y="233744"/>
                      <a:pt x="2803441" y="227311"/>
                    </a:cubicBezTo>
                    <a:cubicBezTo>
                      <a:pt x="2941776" y="225703"/>
                      <a:pt x="3081394" y="225122"/>
                      <a:pt x="3221973" y="225535"/>
                    </a:cubicBezTo>
                    <a:cubicBezTo>
                      <a:pt x="3643705" y="226775"/>
                      <a:pt x="4074082" y="236960"/>
                      <a:pt x="4504457" y="255187"/>
                    </a:cubicBezTo>
                    <a:cubicBezTo>
                      <a:pt x="4604003" y="258761"/>
                      <a:pt x="4700617" y="263765"/>
                      <a:pt x="4797231" y="268768"/>
                    </a:cubicBezTo>
                    <a:cubicBezTo>
                      <a:pt x="4838223" y="270912"/>
                      <a:pt x="4879212" y="273057"/>
                      <a:pt x="4923126" y="275201"/>
                    </a:cubicBezTo>
                    <a:cubicBezTo>
                      <a:pt x="5034380" y="280919"/>
                      <a:pt x="5148561" y="288067"/>
                      <a:pt x="5256889" y="295215"/>
                    </a:cubicBezTo>
                    <a:cubicBezTo>
                      <a:pt x="5283237" y="297359"/>
                      <a:pt x="5309588" y="298789"/>
                      <a:pt x="5335939" y="300219"/>
                    </a:cubicBezTo>
                    <a:cubicBezTo>
                      <a:pt x="5359361" y="301648"/>
                      <a:pt x="5382780" y="303078"/>
                      <a:pt x="5406205" y="305222"/>
                    </a:cubicBezTo>
                    <a:cubicBezTo>
                      <a:pt x="5450120" y="308081"/>
                      <a:pt x="5494038" y="310940"/>
                      <a:pt x="5540881" y="314514"/>
                    </a:cubicBezTo>
                    <a:lnTo>
                      <a:pt x="6143993" y="358115"/>
                    </a:lnTo>
                    <a:cubicBezTo>
                      <a:pt x="6741255" y="400288"/>
                      <a:pt x="7268248" y="432453"/>
                      <a:pt x="7757180" y="456041"/>
                    </a:cubicBezTo>
                    <a:cubicBezTo>
                      <a:pt x="7804024" y="458185"/>
                      <a:pt x="7853797" y="460329"/>
                      <a:pt x="7903567" y="462473"/>
                    </a:cubicBezTo>
                    <a:cubicBezTo>
                      <a:pt x="7988471" y="466762"/>
                      <a:pt x="8079232" y="470336"/>
                      <a:pt x="8167064" y="473910"/>
                    </a:cubicBezTo>
                    <a:lnTo>
                      <a:pt x="8576948" y="488921"/>
                    </a:lnTo>
                    <a:lnTo>
                      <a:pt x="8989761" y="500357"/>
                    </a:lnTo>
                    <a:cubicBezTo>
                      <a:pt x="9077593" y="502501"/>
                      <a:pt x="9168352" y="503931"/>
                      <a:pt x="9253258" y="505360"/>
                    </a:cubicBezTo>
                    <a:cubicBezTo>
                      <a:pt x="9303028" y="506075"/>
                      <a:pt x="9352801" y="506790"/>
                      <a:pt x="9399645" y="508220"/>
                    </a:cubicBezTo>
                    <a:cubicBezTo>
                      <a:pt x="9955917" y="516082"/>
                      <a:pt x="10509257" y="513223"/>
                      <a:pt x="11050891" y="499642"/>
                    </a:cubicBezTo>
                    <a:cubicBezTo>
                      <a:pt x="11323171" y="491780"/>
                      <a:pt x="11595450" y="481237"/>
                      <a:pt x="11865534" y="468102"/>
                    </a:cubicBezTo>
                    <a:lnTo>
                      <a:pt x="12203155" y="448267"/>
                    </a:lnTo>
                    <a:lnTo>
                      <a:pt x="12203155" y="462927"/>
                    </a:lnTo>
                    <a:lnTo>
                      <a:pt x="11875782" y="482309"/>
                    </a:lnTo>
                    <a:cubicBezTo>
                      <a:pt x="11604234" y="495532"/>
                      <a:pt x="11330490" y="506075"/>
                      <a:pt x="11056747" y="513938"/>
                    </a:cubicBezTo>
                    <a:cubicBezTo>
                      <a:pt x="10711270" y="522515"/>
                      <a:pt x="10362871" y="526089"/>
                      <a:pt x="10008613" y="526089"/>
                    </a:cubicBezTo>
                    <a:close/>
                    <a:moveTo>
                      <a:pt x="4524572" y="544146"/>
                    </a:moveTo>
                    <a:lnTo>
                      <a:pt x="4183090" y="544146"/>
                    </a:lnTo>
                    <a:lnTo>
                      <a:pt x="3569044" y="525822"/>
                    </a:lnTo>
                    <a:cubicBezTo>
                      <a:pt x="3328969" y="521801"/>
                      <a:pt x="3091822" y="521086"/>
                      <a:pt x="2859068" y="523946"/>
                    </a:cubicBezTo>
                    <a:cubicBezTo>
                      <a:pt x="2618993" y="526447"/>
                      <a:pt x="2383310" y="532523"/>
                      <a:pt x="2153483" y="542083"/>
                    </a:cubicBezTo>
                    <a:lnTo>
                      <a:pt x="2118060" y="544146"/>
                    </a:lnTo>
                    <a:lnTo>
                      <a:pt x="1870748" y="544146"/>
                    </a:lnTo>
                    <a:lnTo>
                      <a:pt x="2143235" y="528413"/>
                    </a:lnTo>
                    <a:cubicBezTo>
                      <a:pt x="2375258" y="518763"/>
                      <a:pt x="2613137" y="512509"/>
                      <a:pt x="2856139" y="509650"/>
                    </a:cubicBezTo>
                    <a:cubicBezTo>
                      <a:pt x="2973249" y="508399"/>
                      <a:pt x="3091639" y="507952"/>
                      <a:pt x="3211037" y="508321"/>
                    </a:cubicBezTo>
                    <a:cubicBezTo>
                      <a:pt x="3569229" y="509426"/>
                      <a:pt x="3936476" y="517870"/>
                      <a:pt x="4305371" y="533953"/>
                    </a:cubicBezTo>
                    <a:close/>
                    <a:moveTo>
                      <a:pt x="5437102" y="544146"/>
                    </a:moveTo>
                    <a:lnTo>
                      <a:pt x="5252149" y="544146"/>
                    </a:lnTo>
                    <a:lnTo>
                      <a:pt x="5145633" y="536812"/>
                    </a:lnTo>
                    <a:cubicBezTo>
                      <a:pt x="5122213" y="535382"/>
                      <a:pt x="5098791" y="533953"/>
                      <a:pt x="5075368" y="532523"/>
                    </a:cubicBezTo>
                    <a:cubicBezTo>
                      <a:pt x="5049017" y="531093"/>
                      <a:pt x="5022669" y="528949"/>
                      <a:pt x="4996321" y="527519"/>
                    </a:cubicBezTo>
                    <a:cubicBezTo>
                      <a:pt x="4902630" y="521086"/>
                      <a:pt x="4806016" y="514653"/>
                      <a:pt x="4709399" y="510364"/>
                    </a:cubicBezTo>
                    <a:cubicBezTo>
                      <a:pt x="4668411" y="508220"/>
                      <a:pt x="4630351" y="506076"/>
                      <a:pt x="4589363" y="503932"/>
                    </a:cubicBezTo>
                    <a:cubicBezTo>
                      <a:pt x="4507386" y="499643"/>
                      <a:pt x="4422483" y="494639"/>
                      <a:pt x="4337578" y="491780"/>
                    </a:cubicBezTo>
                    <a:cubicBezTo>
                      <a:pt x="3831080" y="470336"/>
                      <a:pt x="3333365" y="461759"/>
                      <a:pt x="2850285" y="467477"/>
                    </a:cubicBezTo>
                    <a:cubicBezTo>
                      <a:pt x="2349641" y="473196"/>
                      <a:pt x="1869493" y="493209"/>
                      <a:pt x="1415693" y="527519"/>
                    </a:cubicBezTo>
                    <a:lnTo>
                      <a:pt x="1243902" y="544146"/>
                    </a:lnTo>
                    <a:lnTo>
                      <a:pt x="1087085" y="544146"/>
                    </a:lnTo>
                    <a:lnTo>
                      <a:pt x="1398125" y="513938"/>
                    </a:lnTo>
                    <a:cubicBezTo>
                      <a:pt x="1854854" y="479629"/>
                      <a:pt x="2343783" y="458900"/>
                      <a:pt x="2847357" y="453897"/>
                    </a:cubicBezTo>
                    <a:cubicBezTo>
                      <a:pt x="2968858" y="452468"/>
                      <a:pt x="3091459" y="451931"/>
                      <a:pt x="3214972" y="452278"/>
                    </a:cubicBezTo>
                    <a:cubicBezTo>
                      <a:pt x="3585517" y="453316"/>
                      <a:pt x="3964291" y="462296"/>
                      <a:pt x="4346358" y="478914"/>
                    </a:cubicBezTo>
                    <a:cubicBezTo>
                      <a:pt x="4431264" y="481773"/>
                      <a:pt x="4519097" y="486777"/>
                      <a:pt x="4601073" y="491065"/>
                    </a:cubicBezTo>
                    <a:cubicBezTo>
                      <a:pt x="4639133" y="493209"/>
                      <a:pt x="4680121" y="495354"/>
                      <a:pt x="4718183" y="497498"/>
                    </a:cubicBezTo>
                    <a:cubicBezTo>
                      <a:pt x="4817726" y="501787"/>
                      <a:pt x="4914340" y="508935"/>
                      <a:pt x="5010958" y="515368"/>
                    </a:cubicBezTo>
                    <a:cubicBezTo>
                      <a:pt x="5037310" y="516798"/>
                      <a:pt x="5063657" y="518942"/>
                      <a:pt x="5090005" y="520371"/>
                    </a:cubicBezTo>
                    <a:cubicBezTo>
                      <a:pt x="5113431" y="521801"/>
                      <a:pt x="5136849" y="523230"/>
                      <a:pt x="5160275" y="524660"/>
                    </a:cubicBezTo>
                    <a:cubicBezTo>
                      <a:pt x="5198333" y="526805"/>
                      <a:pt x="5236393" y="529664"/>
                      <a:pt x="5277384" y="532523"/>
                    </a:cubicBezTo>
                    <a:close/>
                    <a:moveTo>
                      <a:pt x="6288617" y="544146"/>
                    </a:moveTo>
                    <a:lnTo>
                      <a:pt x="6077406" y="544146"/>
                    </a:lnTo>
                    <a:lnTo>
                      <a:pt x="5933199" y="534667"/>
                    </a:lnTo>
                    <a:lnTo>
                      <a:pt x="5327155" y="490350"/>
                    </a:lnTo>
                    <a:cubicBezTo>
                      <a:pt x="5286167" y="487491"/>
                      <a:pt x="5245179" y="484632"/>
                      <a:pt x="5207116" y="482488"/>
                    </a:cubicBezTo>
                    <a:cubicBezTo>
                      <a:pt x="5183698" y="481059"/>
                      <a:pt x="5160276" y="479629"/>
                      <a:pt x="5136850" y="478200"/>
                    </a:cubicBezTo>
                    <a:cubicBezTo>
                      <a:pt x="5110502" y="476770"/>
                      <a:pt x="5084154" y="474626"/>
                      <a:pt x="5057803" y="473196"/>
                    </a:cubicBezTo>
                    <a:cubicBezTo>
                      <a:pt x="4961187" y="466763"/>
                      <a:pt x="4858717" y="459615"/>
                      <a:pt x="4759173" y="455327"/>
                    </a:cubicBezTo>
                    <a:cubicBezTo>
                      <a:pt x="4718185" y="453182"/>
                      <a:pt x="4677196" y="451038"/>
                      <a:pt x="4639134" y="448893"/>
                    </a:cubicBezTo>
                    <a:cubicBezTo>
                      <a:pt x="4554232" y="443890"/>
                      <a:pt x="4466399" y="439601"/>
                      <a:pt x="4378567" y="436742"/>
                    </a:cubicBezTo>
                    <a:cubicBezTo>
                      <a:pt x="3857429" y="414584"/>
                      <a:pt x="3339221" y="406006"/>
                      <a:pt x="2841505" y="411010"/>
                    </a:cubicBezTo>
                    <a:cubicBezTo>
                      <a:pt x="2323294" y="416728"/>
                      <a:pt x="1819722" y="437457"/>
                      <a:pt x="1348353" y="473196"/>
                    </a:cubicBezTo>
                    <a:cubicBezTo>
                      <a:pt x="1111208" y="491423"/>
                      <a:pt x="880649" y="513760"/>
                      <a:pt x="658506" y="540207"/>
                    </a:cubicBezTo>
                    <a:lnTo>
                      <a:pt x="631033" y="544146"/>
                    </a:lnTo>
                    <a:lnTo>
                      <a:pt x="513571" y="544146"/>
                    </a:lnTo>
                    <a:lnTo>
                      <a:pt x="629593" y="527430"/>
                    </a:lnTo>
                    <a:cubicBezTo>
                      <a:pt x="854298" y="500536"/>
                      <a:pt x="1087786" y="477842"/>
                      <a:pt x="1327861" y="459615"/>
                    </a:cubicBezTo>
                    <a:cubicBezTo>
                      <a:pt x="1805084" y="423876"/>
                      <a:pt x="2311582" y="402433"/>
                      <a:pt x="2835650" y="396715"/>
                    </a:cubicBezTo>
                    <a:cubicBezTo>
                      <a:pt x="2961542" y="395285"/>
                      <a:pt x="3088534" y="394749"/>
                      <a:pt x="3216393" y="395106"/>
                    </a:cubicBezTo>
                    <a:cubicBezTo>
                      <a:pt x="3599972" y="396178"/>
                      <a:pt x="3991371" y="405292"/>
                      <a:pt x="4384422" y="422447"/>
                    </a:cubicBezTo>
                    <a:cubicBezTo>
                      <a:pt x="4472254" y="425306"/>
                      <a:pt x="4563012" y="430309"/>
                      <a:pt x="4647919" y="435313"/>
                    </a:cubicBezTo>
                    <a:cubicBezTo>
                      <a:pt x="4688907" y="437457"/>
                      <a:pt x="4726967" y="439601"/>
                      <a:pt x="4767955" y="441745"/>
                    </a:cubicBezTo>
                    <a:cubicBezTo>
                      <a:pt x="4870427" y="446749"/>
                      <a:pt x="4972897" y="453182"/>
                      <a:pt x="5069514" y="460330"/>
                    </a:cubicBezTo>
                    <a:cubicBezTo>
                      <a:pt x="5095866" y="461759"/>
                      <a:pt x="5122214" y="463904"/>
                      <a:pt x="5148562" y="465333"/>
                    </a:cubicBezTo>
                    <a:cubicBezTo>
                      <a:pt x="5171986" y="466763"/>
                      <a:pt x="5195406" y="468193"/>
                      <a:pt x="5218830" y="469622"/>
                    </a:cubicBezTo>
                    <a:cubicBezTo>
                      <a:pt x="5259819" y="472481"/>
                      <a:pt x="5297878" y="474626"/>
                      <a:pt x="5341793" y="477484"/>
                    </a:cubicBezTo>
                    <a:lnTo>
                      <a:pt x="5947837" y="521802"/>
                    </a:lnTo>
                    <a:close/>
                    <a:moveTo>
                      <a:pt x="7271970" y="544146"/>
                    </a:moveTo>
                    <a:lnTo>
                      <a:pt x="6980145" y="544146"/>
                    </a:lnTo>
                    <a:lnTo>
                      <a:pt x="6931376" y="541557"/>
                    </a:lnTo>
                    <a:cubicBezTo>
                      <a:pt x="6633477" y="523766"/>
                      <a:pt x="6324052" y="503395"/>
                      <a:pt x="6000536" y="480343"/>
                    </a:cubicBezTo>
                    <a:lnTo>
                      <a:pt x="5394495" y="436741"/>
                    </a:lnTo>
                    <a:cubicBezTo>
                      <a:pt x="5353503" y="433882"/>
                      <a:pt x="5312515" y="431023"/>
                      <a:pt x="5271530" y="428164"/>
                    </a:cubicBezTo>
                    <a:cubicBezTo>
                      <a:pt x="5248108" y="426735"/>
                      <a:pt x="5224683" y="425306"/>
                      <a:pt x="5201264" y="423161"/>
                    </a:cubicBezTo>
                    <a:cubicBezTo>
                      <a:pt x="5174912" y="421731"/>
                      <a:pt x="5148562" y="419587"/>
                      <a:pt x="5122214" y="418158"/>
                    </a:cubicBezTo>
                    <a:cubicBezTo>
                      <a:pt x="5022670" y="411724"/>
                      <a:pt x="4917271" y="404577"/>
                      <a:pt x="4814800" y="399573"/>
                    </a:cubicBezTo>
                    <a:cubicBezTo>
                      <a:pt x="4773813" y="397429"/>
                      <a:pt x="4732825" y="395284"/>
                      <a:pt x="4691837" y="393140"/>
                    </a:cubicBezTo>
                    <a:cubicBezTo>
                      <a:pt x="4604004" y="388136"/>
                      <a:pt x="4513243" y="383133"/>
                      <a:pt x="4422484" y="380274"/>
                    </a:cubicBezTo>
                    <a:cubicBezTo>
                      <a:pt x="3883780" y="357401"/>
                      <a:pt x="3350929" y="348109"/>
                      <a:pt x="2835650" y="353828"/>
                    </a:cubicBezTo>
                    <a:cubicBezTo>
                      <a:pt x="2296942" y="359545"/>
                      <a:pt x="1772877" y="381704"/>
                      <a:pt x="1283946" y="418872"/>
                    </a:cubicBezTo>
                    <a:cubicBezTo>
                      <a:pt x="1035088" y="437813"/>
                      <a:pt x="792817" y="461401"/>
                      <a:pt x="559694" y="489278"/>
                    </a:cubicBezTo>
                    <a:lnTo>
                      <a:pt x="177676" y="544146"/>
                    </a:lnTo>
                    <a:lnTo>
                      <a:pt x="62296" y="544146"/>
                    </a:lnTo>
                    <a:lnTo>
                      <a:pt x="531880" y="476501"/>
                    </a:lnTo>
                    <a:cubicBezTo>
                      <a:pt x="767197" y="448356"/>
                      <a:pt x="1011664" y="424590"/>
                      <a:pt x="1263450" y="405291"/>
                    </a:cubicBezTo>
                    <a:cubicBezTo>
                      <a:pt x="1758240" y="368123"/>
                      <a:pt x="2285234" y="345965"/>
                      <a:pt x="2829794" y="339532"/>
                    </a:cubicBezTo>
                    <a:cubicBezTo>
                      <a:pt x="2960078" y="338102"/>
                      <a:pt x="3091277" y="337566"/>
                      <a:pt x="3223254" y="337934"/>
                    </a:cubicBezTo>
                    <a:cubicBezTo>
                      <a:pt x="3619184" y="339040"/>
                      <a:pt x="4022115" y="348287"/>
                      <a:pt x="4428340" y="365979"/>
                    </a:cubicBezTo>
                    <a:cubicBezTo>
                      <a:pt x="4519098" y="368838"/>
                      <a:pt x="4612786" y="373841"/>
                      <a:pt x="4700618" y="378844"/>
                    </a:cubicBezTo>
                    <a:cubicBezTo>
                      <a:pt x="4741607" y="380988"/>
                      <a:pt x="4782595" y="383133"/>
                      <a:pt x="4823583" y="385277"/>
                    </a:cubicBezTo>
                    <a:cubicBezTo>
                      <a:pt x="4928982" y="390281"/>
                      <a:pt x="5034381" y="397429"/>
                      <a:pt x="5136850" y="403862"/>
                    </a:cubicBezTo>
                    <a:cubicBezTo>
                      <a:pt x="5163202" y="405291"/>
                      <a:pt x="5189553" y="407436"/>
                      <a:pt x="5215901" y="408865"/>
                    </a:cubicBezTo>
                    <a:cubicBezTo>
                      <a:pt x="5239323" y="410295"/>
                      <a:pt x="5262745" y="411724"/>
                      <a:pt x="5286167" y="413868"/>
                    </a:cubicBezTo>
                    <a:cubicBezTo>
                      <a:pt x="5327155" y="416727"/>
                      <a:pt x="5368143" y="419587"/>
                      <a:pt x="5412059" y="422446"/>
                    </a:cubicBezTo>
                    <a:lnTo>
                      <a:pt x="6018103" y="466048"/>
                    </a:lnTo>
                    <a:cubicBezTo>
                      <a:pt x="6340155" y="488921"/>
                      <a:pt x="6648482" y="509158"/>
                      <a:pt x="6945465" y="526849"/>
                    </a:cubicBezTo>
                    <a:close/>
                    <a:moveTo>
                      <a:pt x="8557040" y="544146"/>
                    </a:moveTo>
                    <a:lnTo>
                      <a:pt x="8163662" y="544146"/>
                    </a:lnTo>
                    <a:lnTo>
                      <a:pt x="7829643" y="531361"/>
                    </a:lnTo>
                    <a:cubicBezTo>
                      <a:pt x="7282888" y="506255"/>
                      <a:pt x="6700267" y="471409"/>
                      <a:pt x="6062020" y="426020"/>
                    </a:cubicBezTo>
                    <a:lnTo>
                      <a:pt x="5458902" y="382419"/>
                    </a:lnTo>
                    <a:cubicBezTo>
                      <a:pt x="5417916" y="379559"/>
                      <a:pt x="5373999" y="376700"/>
                      <a:pt x="5333011" y="373841"/>
                    </a:cubicBezTo>
                    <a:cubicBezTo>
                      <a:pt x="5309589" y="372411"/>
                      <a:pt x="5283238" y="370982"/>
                      <a:pt x="5259819" y="368838"/>
                    </a:cubicBezTo>
                    <a:cubicBezTo>
                      <a:pt x="5233467" y="367408"/>
                      <a:pt x="5207116" y="365263"/>
                      <a:pt x="5180768" y="363835"/>
                    </a:cubicBezTo>
                    <a:cubicBezTo>
                      <a:pt x="5075368" y="356687"/>
                      <a:pt x="4969970" y="349539"/>
                      <a:pt x="4861645" y="344535"/>
                    </a:cubicBezTo>
                    <a:cubicBezTo>
                      <a:pt x="4820657" y="342391"/>
                      <a:pt x="4776739" y="340247"/>
                      <a:pt x="4735751" y="338103"/>
                    </a:cubicBezTo>
                    <a:cubicBezTo>
                      <a:pt x="4644992" y="333099"/>
                      <a:pt x="4551302" y="328096"/>
                      <a:pt x="4457616" y="324521"/>
                    </a:cubicBezTo>
                    <a:cubicBezTo>
                      <a:pt x="3901346" y="300933"/>
                      <a:pt x="3350929" y="291642"/>
                      <a:pt x="2818080" y="297360"/>
                    </a:cubicBezTo>
                    <a:cubicBezTo>
                      <a:pt x="2258882" y="303793"/>
                      <a:pt x="1717251" y="325951"/>
                      <a:pt x="1207821" y="364549"/>
                    </a:cubicBezTo>
                    <a:cubicBezTo>
                      <a:pt x="947252" y="384563"/>
                      <a:pt x="694003" y="409223"/>
                      <a:pt x="450269" y="438350"/>
                    </a:cubicBezTo>
                    <a:lnTo>
                      <a:pt x="0" y="503021"/>
                    </a:lnTo>
                    <a:lnTo>
                      <a:pt x="0" y="486335"/>
                    </a:lnTo>
                    <a:lnTo>
                      <a:pt x="422822" y="425305"/>
                    </a:lnTo>
                    <a:cubicBezTo>
                      <a:pt x="669118" y="395820"/>
                      <a:pt x="925296" y="370981"/>
                      <a:pt x="1190257" y="350968"/>
                    </a:cubicBezTo>
                    <a:cubicBezTo>
                      <a:pt x="1705537" y="312370"/>
                      <a:pt x="2250099" y="289497"/>
                      <a:pt x="2815153" y="283064"/>
                    </a:cubicBezTo>
                    <a:cubicBezTo>
                      <a:pt x="2949096" y="281635"/>
                      <a:pt x="3084321" y="281098"/>
                      <a:pt x="3220552" y="281478"/>
                    </a:cubicBezTo>
                    <a:cubicBezTo>
                      <a:pt x="3629246" y="282617"/>
                      <a:pt x="4046999" y="291999"/>
                      <a:pt x="4466398" y="310226"/>
                    </a:cubicBezTo>
                    <a:cubicBezTo>
                      <a:pt x="4560086" y="313085"/>
                      <a:pt x="4656703" y="318803"/>
                      <a:pt x="4747461" y="323807"/>
                    </a:cubicBezTo>
                    <a:cubicBezTo>
                      <a:pt x="4788450" y="325951"/>
                      <a:pt x="4829439" y="328096"/>
                      <a:pt x="4870427" y="330239"/>
                    </a:cubicBezTo>
                    <a:cubicBezTo>
                      <a:pt x="4978756" y="335243"/>
                      <a:pt x="5087080" y="342391"/>
                      <a:pt x="5192479" y="349539"/>
                    </a:cubicBezTo>
                    <a:cubicBezTo>
                      <a:pt x="5218830" y="350968"/>
                      <a:pt x="5245179" y="353112"/>
                      <a:pt x="5271529" y="354542"/>
                    </a:cubicBezTo>
                    <a:cubicBezTo>
                      <a:pt x="5294949" y="355972"/>
                      <a:pt x="5321299" y="358115"/>
                      <a:pt x="5344721" y="359546"/>
                    </a:cubicBezTo>
                    <a:cubicBezTo>
                      <a:pt x="5385709" y="362404"/>
                      <a:pt x="5429624" y="365263"/>
                      <a:pt x="5473542" y="368123"/>
                    </a:cubicBezTo>
                    <a:lnTo>
                      <a:pt x="6076656" y="411724"/>
                    </a:lnTo>
                    <a:cubicBezTo>
                      <a:pt x="6713442" y="457113"/>
                      <a:pt x="7293866" y="491780"/>
                      <a:pt x="7838060" y="516708"/>
                    </a:cubicBezTo>
                    <a:close/>
                    <a:moveTo>
                      <a:pt x="11719966" y="544146"/>
                    </a:moveTo>
                    <a:lnTo>
                      <a:pt x="11345677" y="544146"/>
                    </a:lnTo>
                    <a:lnTo>
                      <a:pt x="11906525" y="522605"/>
                    </a:lnTo>
                    <a:lnTo>
                      <a:pt x="12203155" y="505032"/>
                    </a:lnTo>
                    <a:lnTo>
                      <a:pt x="12203155" y="519544"/>
                    </a:lnTo>
                    <a:lnTo>
                      <a:pt x="11916770" y="5365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67000">
                    <a:schemeClr val="bg1">
                      <a:lumMod val="50000"/>
                    </a:schemeClr>
                  </a:gs>
                </a:gsLst>
                <a:lin ang="6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 flipH="1">
              <a:off x="294186" y="2986403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5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 userDrawn="1"/>
          </p:nvGrpSpPr>
          <p:grpSpPr>
            <a:xfrm rot="10800000" flipH="1">
              <a:off x="11480949" y="2986403"/>
              <a:ext cx="415077" cy="885194"/>
              <a:chOff x="11620500" y="0"/>
              <a:chExt cx="571500" cy="1218783"/>
            </a:xfrm>
          </p:grpSpPr>
          <p:sp>
            <p:nvSpPr>
              <p:cNvPr id="13" name="等腰三角形 12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 userDrawn="1">
                <p:custDataLst>
                  <p:tags r:id="rId8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402962" y="3429000"/>
            <a:ext cx="5426076" cy="1621509"/>
          </a:xfrm>
        </p:spPr>
        <p:txBody>
          <a:bodyPr anchor="b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Font typeface="Arial" panose="020b0604020202020204" pitchFamily="34" charset="0"/>
              <a:buNone/>
              <a:defRPr sz="71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1402961" y="5125010"/>
            <a:ext cx="5426077" cy="903288"/>
          </a:xfrm>
        </p:spPr>
        <p:txBody>
          <a:bodyPr>
            <a:normAutofit/>
          </a:bodyPr>
          <a:lstStyle>
            <a:lvl1pPr marL="0" indent="0">
              <a:buNone/>
              <a:defRPr sz="2400" spc="200" baseline="0"/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1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67000">
                <a:schemeClr val="bg1">
                  <a:lumMod val="50000"/>
                </a:scheme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2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3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/>
          <p:cNvSpPr/>
          <p:nvPr userDrawn="1">
            <p:custDataLst>
              <p:tags r:id="rId2"/>
            </p:custDataLst>
          </p:nvPr>
        </p:nvSpPr>
        <p:spPr>
          <a:xfrm rot="10800000">
            <a:off x="0" y="0"/>
            <a:ext cx="12202795" cy="544195"/>
          </a:xfrm>
          <a:custGeom>
            <a:gdLst>
              <a:gd name="connsiteX0" fmla="*/ 10212823 w 12203155"/>
              <a:gd name="connsiteY0" fmla="*/ 299593 h 544146"/>
              <a:gd name="connsiteX1" fmla="*/ 9452342 w 12203155"/>
              <a:gd name="connsiteY1" fmla="*/ 295930 h 544146"/>
              <a:gd name="connsiteX2" fmla="*/ 9308884 w 12203155"/>
              <a:gd name="connsiteY2" fmla="*/ 293786 h 544146"/>
              <a:gd name="connsiteX3" fmla="*/ 9071735 w 12203155"/>
              <a:gd name="connsiteY3" fmla="*/ 289497 h 544146"/>
              <a:gd name="connsiteX4" fmla="*/ 8691129 w 12203155"/>
              <a:gd name="connsiteY4" fmla="*/ 278776 h 544146"/>
              <a:gd name="connsiteX5" fmla="*/ 8310522 w 12203155"/>
              <a:gd name="connsiteY5" fmla="*/ 264480 h 544146"/>
              <a:gd name="connsiteX6" fmla="*/ 8067521 w 12203155"/>
              <a:gd name="connsiteY6" fmla="*/ 253758 h 544146"/>
              <a:gd name="connsiteX7" fmla="*/ 7926990 w 12203155"/>
              <a:gd name="connsiteY7" fmla="*/ 247325 h 544146"/>
              <a:gd name="connsiteX8" fmla="*/ 6386997 w 12203155"/>
              <a:gd name="connsiteY8" fmla="*/ 154404 h 544146"/>
              <a:gd name="connsiteX9" fmla="*/ 5792665 w 12203155"/>
              <a:gd name="connsiteY9" fmla="*/ 110803 h 544146"/>
              <a:gd name="connsiteX10" fmla="*/ 5739965 w 12203155"/>
              <a:gd name="connsiteY10" fmla="*/ 107229 h 544146"/>
              <a:gd name="connsiteX11" fmla="*/ 5491108 w 12203155"/>
              <a:gd name="connsiteY11" fmla="*/ 90789 h 544146"/>
              <a:gd name="connsiteX12" fmla="*/ 5119284 w 12203155"/>
              <a:gd name="connsiteY12" fmla="*/ 67916 h 544146"/>
              <a:gd name="connsiteX13" fmla="*/ 4987534 w 12203155"/>
              <a:gd name="connsiteY13" fmla="*/ 60768 h 544146"/>
              <a:gd name="connsiteX14" fmla="*/ 4659630 w 12203155"/>
              <a:gd name="connsiteY14" fmla="*/ 45043 h 544146"/>
              <a:gd name="connsiteX15" fmla="*/ 2771235 w 12203155"/>
              <a:gd name="connsiteY15" fmla="*/ 14307 h 544146"/>
              <a:gd name="connsiteX16" fmla="*/ 865272 w 12203155"/>
              <a:gd name="connsiteY16" fmla="*/ 94362 h 544146"/>
              <a:gd name="connsiteX17" fmla="*/ 393997 w 12203155"/>
              <a:gd name="connsiteY17" fmla="*/ 135205 h 544146"/>
              <a:gd name="connsiteX18" fmla="*/ 0 w 12203155"/>
              <a:gd name="connsiteY18" fmla="*/ 178024 h 544146"/>
              <a:gd name="connsiteX19" fmla="*/ 0 w 12203155"/>
              <a:gd name="connsiteY19" fmla="*/ 163761 h 544146"/>
              <a:gd name="connsiteX20" fmla="*/ 367877 w 12203155"/>
              <a:gd name="connsiteY20" fmla="*/ 123892 h 544146"/>
              <a:gd name="connsiteX21" fmla="*/ 844780 w 12203155"/>
              <a:gd name="connsiteY21" fmla="*/ 82926 h 544146"/>
              <a:gd name="connsiteX22" fmla="*/ 2765379 w 12203155"/>
              <a:gd name="connsiteY22" fmla="*/ 2156 h 544146"/>
              <a:gd name="connsiteX23" fmla="*/ 3234412 w 12203155"/>
              <a:gd name="connsiteY23" fmla="*/ 123 h 544146"/>
              <a:gd name="connsiteX24" fmla="*/ 4668412 w 12203155"/>
              <a:gd name="connsiteY24" fmla="*/ 32891 h 544146"/>
              <a:gd name="connsiteX25" fmla="*/ 4999248 w 12203155"/>
              <a:gd name="connsiteY25" fmla="*/ 48616 h 544146"/>
              <a:gd name="connsiteX26" fmla="*/ 5130994 w 12203155"/>
              <a:gd name="connsiteY26" fmla="*/ 55764 h 544146"/>
              <a:gd name="connsiteX27" fmla="*/ 5505746 w 12203155"/>
              <a:gd name="connsiteY27" fmla="*/ 78637 h 544146"/>
              <a:gd name="connsiteX28" fmla="*/ 5754605 w 12203155"/>
              <a:gd name="connsiteY28" fmla="*/ 95077 h 544146"/>
              <a:gd name="connsiteX29" fmla="*/ 5810231 w 12203155"/>
              <a:gd name="connsiteY29" fmla="*/ 98651 h 544146"/>
              <a:gd name="connsiteX30" fmla="*/ 6404565 w 12203155"/>
              <a:gd name="connsiteY30" fmla="*/ 141538 h 544146"/>
              <a:gd name="connsiteX31" fmla="*/ 7938701 w 12203155"/>
              <a:gd name="connsiteY31" fmla="*/ 234459 h 544146"/>
              <a:gd name="connsiteX32" fmla="*/ 8079233 w 12203155"/>
              <a:gd name="connsiteY32" fmla="*/ 240892 h 544146"/>
              <a:gd name="connsiteX33" fmla="*/ 8319308 w 12203155"/>
              <a:gd name="connsiteY33" fmla="*/ 251614 h 544146"/>
              <a:gd name="connsiteX34" fmla="*/ 8699914 w 12203155"/>
              <a:gd name="connsiteY34" fmla="*/ 265195 h 544146"/>
              <a:gd name="connsiteX35" fmla="*/ 9080520 w 12203155"/>
              <a:gd name="connsiteY35" fmla="*/ 275202 h 544146"/>
              <a:gd name="connsiteX36" fmla="*/ 9314740 w 12203155"/>
              <a:gd name="connsiteY36" fmla="*/ 279491 h 544146"/>
              <a:gd name="connsiteX37" fmla="*/ 9458197 w 12203155"/>
              <a:gd name="connsiteY37" fmla="*/ 281634 h 544146"/>
              <a:gd name="connsiteX38" fmla="*/ 10957202 w 12203155"/>
              <a:gd name="connsiteY38" fmla="*/ 274487 h 544146"/>
              <a:gd name="connsiteX39" fmla="*/ 11688406 w 12203155"/>
              <a:gd name="connsiteY39" fmla="*/ 246343 h 544146"/>
              <a:gd name="connsiteX40" fmla="*/ 12203155 w 12203155"/>
              <a:gd name="connsiteY40" fmla="*/ 215790 h 544146"/>
              <a:gd name="connsiteX41" fmla="*/ 12203155 w 12203155"/>
              <a:gd name="connsiteY41" fmla="*/ 230161 h 544146"/>
              <a:gd name="connsiteX42" fmla="*/ 11697189 w 12203155"/>
              <a:gd name="connsiteY42" fmla="*/ 260013 h 544146"/>
              <a:gd name="connsiteX43" fmla="*/ 10960128 w 12203155"/>
              <a:gd name="connsiteY43" fmla="*/ 288782 h 544146"/>
              <a:gd name="connsiteX44" fmla="*/ 10212823 w 12203155"/>
              <a:gd name="connsiteY44" fmla="*/ 299593 h 544146"/>
              <a:gd name="connsiteX45" fmla="*/ 10205505 w 12203155"/>
              <a:gd name="connsiteY45" fmla="*/ 356419 h 544146"/>
              <a:gd name="connsiteX46" fmla="*/ 9425994 w 12203155"/>
              <a:gd name="connsiteY46" fmla="*/ 353113 h 544146"/>
              <a:gd name="connsiteX47" fmla="*/ 9282533 w 12203155"/>
              <a:gd name="connsiteY47" fmla="*/ 350968 h 544146"/>
              <a:gd name="connsiteX48" fmla="*/ 9036603 w 12203155"/>
              <a:gd name="connsiteY48" fmla="*/ 346680 h 544146"/>
              <a:gd name="connsiteX49" fmla="*/ 8647211 w 12203155"/>
              <a:gd name="connsiteY49" fmla="*/ 335958 h 544146"/>
              <a:gd name="connsiteX50" fmla="*/ 8257824 w 12203155"/>
              <a:gd name="connsiteY50" fmla="*/ 321662 h 544146"/>
              <a:gd name="connsiteX51" fmla="*/ 8008967 w 12203155"/>
              <a:gd name="connsiteY51" fmla="*/ 310941 h 544146"/>
              <a:gd name="connsiteX52" fmla="*/ 7868436 w 12203155"/>
              <a:gd name="connsiteY52" fmla="*/ 304508 h 544146"/>
              <a:gd name="connsiteX53" fmla="*/ 6310876 w 12203155"/>
              <a:gd name="connsiteY53" fmla="*/ 210157 h 544146"/>
              <a:gd name="connsiteX54" fmla="*/ 5713617 w 12203155"/>
              <a:gd name="connsiteY54" fmla="*/ 166555 h 544146"/>
              <a:gd name="connsiteX55" fmla="*/ 5567231 w 12203155"/>
              <a:gd name="connsiteY55" fmla="*/ 156548 h 544146"/>
              <a:gd name="connsiteX56" fmla="*/ 5417913 w 12203155"/>
              <a:gd name="connsiteY56" fmla="*/ 146541 h 544146"/>
              <a:gd name="connsiteX57" fmla="*/ 5054874 w 12203155"/>
              <a:gd name="connsiteY57" fmla="*/ 124383 h 544146"/>
              <a:gd name="connsiteX58" fmla="*/ 4923127 w 12203155"/>
              <a:gd name="connsiteY58" fmla="*/ 117235 h 544146"/>
              <a:gd name="connsiteX59" fmla="*/ 4606928 w 12203155"/>
              <a:gd name="connsiteY59" fmla="*/ 102224 h 544146"/>
              <a:gd name="connsiteX60" fmla="*/ 2768309 w 12203155"/>
              <a:gd name="connsiteY60" fmla="*/ 72204 h 544146"/>
              <a:gd name="connsiteX61" fmla="*/ 923830 w 12203155"/>
              <a:gd name="connsiteY61" fmla="*/ 149400 h 544146"/>
              <a:gd name="connsiteX62" fmla="*/ 30501 w 12203155"/>
              <a:gd name="connsiteY62" fmla="*/ 236603 h 544146"/>
              <a:gd name="connsiteX63" fmla="*/ 0 w 12203155"/>
              <a:gd name="connsiteY63" fmla="*/ 240630 h 544146"/>
              <a:gd name="connsiteX64" fmla="*/ 0 w 12203155"/>
              <a:gd name="connsiteY64" fmla="*/ 225699 h 544146"/>
              <a:gd name="connsiteX65" fmla="*/ 11471 w 12203155"/>
              <a:gd name="connsiteY65" fmla="*/ 224184 h 544146"/>
              <a:gd name="connsiteX66" fmla="*/ 912120 w 12203155"/>
              <a:gd name="connsiteY66" fmla="*/ 136534 h 544146"/>
              <a:gd name="connsiteX67" fmla="*/ 2771235 w 12203155"/>
              <a:gd name="connsiteY67" fmla="*/ 58623 h 544146"/>
              <a:gd name="connsiteX68" fmla="*/ 3227093 w 12203155"/>
              <a:gd name="connsiteY68" fmla="*/ 56881 h 544146"/>
              <a:gd name="connsiteX69" fmla="*/ 4621568 w 12203155"/>
              <a:gd name="connsiteY69" fmla="*/ 88644 h 544146"/>
              <a:gd name="connsiteX70" fmla="*/ 4940693 w 12203155"/>
              <a:gd name="connsiteY70" fmla="*/ 103654 h 544146"/>
              <a:gd name="connsiteX71" fmla="*/ 5072440 w 12203155"/>
              <a:gd name="connsiteY71" fmla="*/ 110802 h 544146"/>
              <a:gd name="connsiteX72" fmla="*/ 5438409 w 12203155"/>
              <a:gd name="connsiteY72" fmla="*/ 132960 h 544146"/>
              <a:gd name="connsiteX73" fmla="*/ 5587722 w 12203155"/>
              <a:gd name="connsiteY73" fmla="*/ 142967 h 544146"/>
              <a:gd name="connsiteX74" fmla="*/ 5734110 w 12203155"/>
              <a:gd name="connsiteY74" fmla="*/ 152974 h 544146"/>
              <a:gd name="connsiteX75" fmla="*/ 6331369 w 12203155"/>
              <a:gd name="connsiteY75" fmla="*/ 196576 h 544146"/>
              <a:gd name="connsiteX76" fmla="*/ 7883072 w 12203155"/>
              <a:gd name="connsiteY76" fmla="*/ 290927 h 544146"/>
              <a:gd name="connsiteX77" fmla="*/ 8023605 w 12203155"/>
              <a:gd name="connsiteY77" fmla="*/ 297360 h 544146"/>
              <a:gd name="connsiteX78" fmla="*/ 8269534 w 12203155"/>
              <a:gd name="connsiteY78" fmla="*/ 308081 h 544146"/>
              <a:gd name="connsiteX79" fmla="*/ 8658925 w 12203155"/>
              <a:gd name="connsiteY79" fmla="*/ 322377 h 544146"/>
              <a:gd name="connsiteX80" fmla="*/ 9045387 w 12203155"/>
              <a:gd name="connsiteY80" fmla="*/ 333099 h 544146"/>
              <a:gd name="connsiteX81" fmla="*/ 9288388 w 12203155"/>
              <a:gd name="connsiteY81" fmla="*/ 337388 h 544146"/>
              <a:gd name="connsiteX82" fmla="*/ 9431850 w 12203155"/>
              <a:gd name="connsiteY82" fmla="*/ 339532 h 544146"/>
              <a:gd name="connsiteX83" fmla="*/ 10968912 w 12203155"/>
              <a:gd name="connsiteY83" fmla="*/ 331669 h 544146"/>
              <a:gd name="connsiteX84" fmla="*/ 11720611 w 12203155"/>
              <a:gd name="connsiteY84" fmla="*/ 302721 h 544146"/>
              <a:gd name="connsiteX85" fmla="*/ 12203155 w 12203155"/>
              <a:gd name="connsiteY85" fmla="*/ 273998 h 544146"/>
              <a:gd name="connsiteX86" fmla="*/ 12203155 w 12203155"/>
              <a:gd name="connsiteY86" fmla="*/ 288323 h 544146"/>
              <a:gd name="connsiteX87" fmla="*/ 11729393 w 12203155"/>
              <a:gd name="connsiteY87" fmla="*/ 316301 h 544146"/>
              <a:gd name="connsiteX88" fmla="*/ 10971842 w 12203155"/>
              <a:gd name="connsiteY88" fmla="*/ 345250 h 544146"/>
              <a:gd name="connsiteX89" fmla="*/ 10205505 w 12203155"/>
              <a:gd name="connsiteY89" fmla="*/ 356419 h 544146"/>
              <a:gd name="connsiteX90" fmla="*/ 10008614 w 12203155"/>
              <a:gd name="connsiteY90" fmla="*/ 413869 h 544146"/>
              <a:gd name="connsiteX91" fmla="*/ 9423066 w 12203155"/>
              <a:gd name="connsiteY91" fmla="*/ 409580 h 544146"/>
              <a:gd name="connsiteX92" fmla="*/ 9276679 w 12203155"/>
              <a:gd name="connsiteY92" fmla="*/ 407436 h 544146"/>
              <a:gd name="connsiteX93" fmla="*/ 9024892 w 12203155"/>
              <a:gd name="connsiteY93" fmla="*/ 402432 h 544146"/>
              <a:gd name="connsiteX94" fmla="*/ 8626719 w 12203155"/>
              <a:gd name="connsiteY94" fmla="*/ 391711 h 544146"/>
              <a:gd name="connsiteX95" fmla="*/ 8228547 w 12203155"/>
              <a:gd name="connsiteY95" fmla="*/ 377415 h 544146"/>
              <a:gd name="connsiteX96" fmla="*/ 7976760 w 12203155"/>
              <a:gd name="connsiteY96" fmla="*/ 366693 h 544146"/>
              <a:gd name="connsiteX97" fmla="*/ 7833303 w 12203155"/>
              <a:gd name="connsiteY97" fmla="*/ 360261 h 544146"/>
              <a:gd name="connsiteX98" fmla="*/ 6255248 w 12203155"/>
              <a:gd name="connsiteY98" fmla="*/ 264480 h 544146"/>
              <a:gd name="connsiteX99" fmla="*/ 5655062 w 12203155"/>
              <a:gd name="connsiteY99" fmla="*/ 220878 h 544146"/>
              <a:gd name="connsiteX100" fmla="*/ 5514528 w 12203155"/>
              <a:gd name="connsiteY100" fmla="*/ 211586 h 544146"/>
              <a:gd name="connsiteX101" fmla="*/ 5444263 w 12203155"/>
              <a:gd name="connsiteY101" fmla="*/ 206582 h 544146"/>
              <a:gd name="connsiteX102" fmla="*/ 5365215 w 12203155"/>
              <a:gd name="connsiteY102" fmla="*/ 201579 h 544146"/>
              <a:gd name="connsiteX103" fmla="*/ 5013886 w 12203155"/>
              <a:gd name="connsiteY103" fmla="*/ 180136 h 544146"/>
              <a:gd name="connsiteX104" fmla="*/ 4885065 w 12203155"/>
              <a:gd name="connsiteY104" fmla="*/ 172988 h 544146"/>
              <a:gd name="connsiteX105" fmla="*/ 4577650 w 12203155"/>
              <a:gd name="connsiteY105" fmla="*/ 158692 h 544146"/>
              <a:gd name="connsiteX106" fmla="*/ 2788801 w 12203155"/>
              <a:gd name="connsiteY106" fmla="*/ 129386 h 544146"/>
              <a:gd name="connsiteX107" fmla="*/ 1002878 w 12203155"/>
              <a:gd name="connsiteY107" fmla="*/ 204438 h 544146"/>
              <a:gd name="connsiteX108" fmla="*/ 143952 w 12203155"/>
              <a:gd name="connsiteY108" fmla="*/ 287889 h 544146"/>
              <a:gd name="connsiteX109" fmla="*/ 0 w 12203155"/>
              <a:gd name="connsiteY109" fmla="*/ 306828 h 544146"/>
              <a:gd name="connsiteX110" fmla="*/ 0 w 12203155"/>
              <a:gd name="connsiteY110" fmla="*/ 290536 h 544146"/>
              <a:gd name="connsiteX111" fmla="*/ 115041 w 12203155"/>
              <a:gd name="connsiteY111" fmla="*/ 275380 h 544146"/>
              <a:gd name="connsiteX112" fmla="*/ 982386 w 12203155"/>
              <a:gd name="connsiteY112" fmla="*/ 190857 h 544146"/>
              <a:gd name="connsiteX113" fmla="*/ 2782946 w 12203155"/>
              <a:gd name="connsiteY113" fmla="*/ 115091 h 544146"/>
              <a:gd name="connsiteX114" fmla="*/ 3227323 w 12203155"/>
              <a:gd name="connsiteY114" fmla="*/ 113337 h 544146"/>
              <a:gd name="connsiteX115" fmla="*/ 4583508 w 12203155"/>
              <a:gd name="connsiteY115" fmla="*/ 144397 h 544146"/>
              <a:gd name="connsiteX116" fmla="*/ 4893849 w 12203155"/>
              <a:gd name="connsiteY116" fmla="*/ 159407 h 544146"/>
              <a:gd name="connsiteX117" fmla="*/ 5022670 w 12203155"/>
              <a:gd name="connsiteY117" fmla="*/ 166555 h 544146"/>
              <a:gd name="connsiteX118" fmla="*/ 5376925 w 12203155"/>
              <a:gd name="connsiteY118" fmla="*/ 187998 h 544146"/>
              <a:gd name="connsiteX119" fmla="*/ 5455973 w 12203155"/>
              <a:gd name="connsiteY119" fmla="*/ 193002 h 544146"/>
              <a:gd name="connsiteX120" fmla="*/ 5526242 w 12203155"/>
              <a:gd name="connsiteY120" fmla="*/ 198005 h 544146"/>
              <a:gd name="connsiteX121" fmla="*/ 5669700 w 12203155"/>
              <a:gd name="connsiteY121" fmla="*/ 208012 h 544146"/>
              <a:gd name="connsiteX122" fmla="*/ 6266960 w 12203155"/>
              <a:gd name="connsiteY122" fmla="*/ 251614 h 544146"/>
              <a:gd name="connsiteX123" fmla="*/ 7839158 w 12203155"/>
              <a:gd name="connsiteY123" fmla="*/ 346679 h 544146"/>
              <a:gd name="connsiteX124" fmla="*/ 7982616 w 12203155"/>
              <a:gd name="connsiteY124" fmla="*/ 353113 h 544146"/>
              <a:gd name="connsiteX125" fmla="*/ 8234402 w 12203155"/>
              <a:gd name="connsiteY125" fmla="*/ 363834 h 544146"/>
              <a:gd name="connsiteX126" fmla="*/ 8629649 w 12203155"/>
              <a:gd name="connsiteY126" fmla="*/ 378129 h 544146"/>
              <a:gd name="connsiteX127" fmla="*/ 9024892 w 12203155"/>
              <a:gd name="connsiteY127" fmla="*/ 388852 h 544146"/>
              <a:gd name="connsiteX128" fmla="*/ 9273752 w 12203155"/>
              <a:gd name="connsiteY128" fmla="*/ 393855 h 544146"/>
              <a:gd name="connsiteX129" fmla="*/ 9420140 w 12203155"/>
              <a:gd name="connsiteY129" fmla="*/ 396000 h 544146"/>
              <a:gd name="connsiteX130" fmla="*/ 10995264 w 12203155"/>
              <a:gd name="connsiteY130" fmla="*/ 388137 h 544146"/>
              <a:gd name="connsiteX131" fmla="*/ 11768919 w 12203155"/>
              <a:gd name="connsiteY131" fmla="*/ 358384 h 544146"/>
              <a:gd name="connsiteX132" fmla="*/ 12203155 w 12203155"/>
              <a:gd name="connsiteY132" fmla="*/ 332518 h 544146"/>
              <a:gd name="connsiteX133" fmla="*/ 12203155 w 12203155"/>
              <a:gd name="connsiteY133" fmla="*/ 346854 h 544146"/>
              <a:gd name="connsiteX134" fmla="*/ 11779167 w 12203155"/>
              <a:gd name="connsiteY134" fmla="*/ 371965 h 544146"/>
              <a:gd name="connsiteX135" fmla="*/ 11001120 w 12203155"/>
              <a:gd name="connsiteY135" fmla="*/ 401718 h 544146"/>
              <a:gd name="connsiteX136" fmla="*/ 10008614 w 12203155"/>
              <a:gd name="connsiteY136" fmla="*/ 413869 h 544146"/>
              <a:gd name="connsiteX137" fmla="*/ 10008613 w 12203155"/>
              <a:gd name="connsiteY137" fmla="*/ 470336 h 544146"/>
              <a:gd name="connsiteX138" fmla="*/ 9408428 w 12203155"/>
              <a:gd name="connsiteY138" fmla="*/ 466048 h 544146"/>
              <a:gd name="connsiteX139" fmla="*/ 9262041 w 12203155"/>
              <a:gd name="connsiteY139" fmla="*/ 463903 h 544146"/>
              <a:gd name="connsiteX140" fmla="*/ 9001473 w 12203155"/>
              <a:gd name="connsiteY140" fmla="*/ 458900 h 544146"/>
              <a:gd name="connsiteX141" fmla="*/ 8597445 w 12203155"/>
              <a:gd name="connsiteY141" fmla="*/ 448178 h 544146"/>
              <a:gd name="connsiteX142" fmla="*/ 8193413 w 12203155"/>
              <a:gd name="connsiteY142" fmla="*/ 433168 h 544146"/>
              <a:gd name="connsiteX143" fmla="*/ 7935775 w 12203155"/>
              <a:gd name="connsiteY143" fmla="*/ 421731 h 544146"/>
              <a:gd name="connsiteX144" fmla="*/ 7792314 w 12203155"/>
              <a:gd name="connsiteY144" fmla="*/ 415298 h 544146"/>
              <a:gd name="connsiteX145" fmla="*/ 6193766 w 12203155"/>
              <a:gd name="connsiteY145" fmla="*/ 318803 h 544146"/>
              <a:gd name="connsiteX146" fmla="*/ 5593580 w 12203155"/>
              <a:gd name="connsiteY146" fmla="*/ 275201 h 544146"/>
              <a:gd name="connsiteX147" fmla="*/ 5455976 w 12203155"/>
              <a:gd name="connsiteY147" fmla="*/ 265909 h 544146"/>
              <a:gd name="connsiteX148" fmla="*/ 5385709 w 12203155"/>
              <a:gd name="connsiteY148" fmla="*/ 260905 h 544146"/>
              <a:gd name="connsiteX149" fmla="*/ 5306663 w 12203155"/>
              <a:gd name="connsiteY149" fmla="*/ 255902 h 544146"/>
              <a:gd name="connsiteX150" fmla="*/ 4967044 w 12203155"/>
              <a:gd name="connsiteY150" fmla="*/ 235173 h 544146"/>
              <a:gd name="connsiteX151" fmla="*/ 4838223 w 12203155"/>
              <a:gd name="connsiteY151" fmla="*/ 228026 h 544146"/>
              <a:gd name="connsiteX152" fmla="*/ 4539594 w 12203155"/>
              <a:gd name="connsiteY152" fmla="*/ 213730 h 544146"/>
              <a:gd name="connsiteX153" fmla="*/ 2800515 w 12203155"/>
              <a:gd name="connsiteY153" fmla="*/ 185139 h 544146"/>
              <a:gd name="connsiteX154" fmla="*/ 1073147 w 12203155"/>
              <a:gd name="connsiteY154" fmla="*/ 257332 h 544146"/>
              <a:gd name="connsiteX155" fmla="*/ 247887 w 12203155"/>
              <a:gd name="connsiteY155" fmla="*/ 337655 h 544146"/>
              <a:gd name="connsiteX156" fmla="*/ 0 w 12203155"/>
              <a:gd name="connsiteY156" fmla="*/ 373397 h 544146"/>
              <a:gd name="connsiteX157" fmla="*/ 0 w 12203155"/>
              <a:gd name="connsiteY157" fmla="*/ 354084 h 544146"/>
              <a:gd name="connsiteX158" fmla="*/ 221538 w 12203155"/>
              <a:gd name="connsiteY158" fmla="*/ 324878 h 544146"/>
              <a:gd name="connsiteX159" fmla="*/ 1055581 w 12203155"/>
              <a:gd name="connsiteY159" fmla="*/ 243751 h 544146"/>
              <a:gd name="connsiteX160" fmla="*/ 2797587 w 12203155"/>
              <a:gd name="connsiteY160" fmla="*/ 170843 h 544146"/>
              <a:gd name="connsiteX161" fmla="*/ 3228834 w 12203155"/>
              <a:gd name="connsiteY161" fmla="*/ 169079 h 544146"/>
              <a:gd name="connsiteX162" fmla="*/ 4548376 w 12203155"/>
              <a:gd name="connsiteY162" fmla="*/ 199434 h 544146"/>
              <a:gd name="connsiteX163" fmla="*/ 4849935 w 12203155"/>
              <a:gd name="connsiteY163" fmla="*/ 213730 h 544146"/>
              <a:gd name="connsiteX164" fmla="*/ 4975826 w 12203155"/>
              <a:gd name="connsiteY164" fmla="*/ 220163 h 544146"/>
              <a:gd name="connsiteX165" fmla="*/ 5321299 w 12203155"/>
              <a:gd name="connsiteY165" fmla="*/ 240891 h 544146"/>
              <a:gd name="connsiteX166" fmla="*/ 5400347 w 12203155"/>
              <a:gd name="connsiteY166" fmla="*/ 245895 h 544146"/>
              <a:gd name="connsiteX167" fmla="*/ 5470613 w 12203155"/>
              <a:gd name="connsiteY167" fmla="*/ 250898 h 544146"/>
              <a:gd name="connsiteX168" fmla="*/ 5608218 w 12203155"/>
              <a:gd name="connsiteY168" fmla="*/ 260191 h 544146"/>
              <a:gd name="connsiteX169" fmla="*/ 6208406 w 12203155"/>
              <a:gd name="connsiteY169" fmla="*/ 303792 h 544146"/>
              <a:gd name="connsiteX170" fmla="*/ 7801098 w 12203155"/>
              <a:gd name="connsiteY170" fmla="*/ 400288 h 544146"/>
              <a:gd name="connsiteX171" fmla="*/ 7944557 w 12203155"/>
              <a:gd name="connsiteY171" fmla="*/ 406721 h 544146"/>
              <a:gd name="connsiteX172" fmla="*/ 8202198 w 12203155"/>
              <a:gd name="connsiteY172" fmla="*/ 418157 h 544146"/>
              <a:gd name="connsiteX173" fmla="*/ 8606227 w 12203155"/>
              <a:gd name="connsiteY173" fmla="*/ 433168 h 544146"/>
              <a:gd name="connsiteX174" fmla="*/ 9010255 w 12203155"/>
              <a:gd name="connsiteY174" fmla="*/ 443889 h 544146"/>
              <a:gd name="connsiteX175" fmla="*/ 9267896 w 12203155"/>
              <a:gd name="connsiteY175" fmla="*/ 448893 h 544146"/>
              <a:gd name="connsiteX176" fmla="*/ 9414283 w 12203155"/>
              <a:gd name="connsiteY176" fmla="*/ 451037 h 544146"/>
              <a:gd name="connsiteX177" fmla="*/ 11027470 w 12203155"/>
              <a:gd name="connsiteY177" fmla="*/ 443175 h 544146"/>
              <a:gd name="connsiteX178" fmla="*/ 11820521 w 12203155"/>
              <a:gd name="connsiteY178" fmla="*/ 412707 h 544146"/>
              <a:gd name="connsiteX179" fmla="*/ 12203155 w 12203155"/>
              <a:gd name="connsiteY179" fmla="*/ 390194 h 544146"/>
              <a:gd name="connsiteX180" fmla="*/ 12203155 w 12203155"/>
              <a:gd name="connsiteY180" fmla="*/ 404899 h 544146"/>
              <a:gd name="connsiteX181" fmla="*/ 11832964 w 12203155"/>
              <a:gd name="connsiteY181" fmla="*/ 426913 h 544146"/>
              <a:gd name="connsiteX182" fmla="*/ 11033323 w 12203155"/>
              <a:gd name="connsiteY182" fmla="*/ 457471 h 544146"/>
              <a:gd name="connsiteX183" fmla="*/ 10008613 w 12203155"/>
              <a:gd name="connsiteY183" fmla="*/ 470336 h 544146"/>
              <a:gd name="connsiteX184" fmla="*/ 10008613 w 12203155"/>
              <a:gd name="connsiteY184" fmla="*/ 526089 h 544146"/>
              <a:gd name="connsiteX185" fmla="*/ 9396716 w 12203155"/>
              <a:gd name="connsiteY185" fmla="*/ 521801 h 544146"/>
              <a:gd name="connsiteX186" fmla="*/ 9247399 w 12203155"/>
              <a:gd name="connsiteY186" fmla="*/ 518941 h 544146"/>
              <a:gd name="connsiteX187" fmla="*/ 8980977 w 12203155"/>
              <a:gd name="connsiteY187" fmla="*/ 513938 h 544146"/>
              <a:gd name="connsiteX188" fmla="*/ 8568167 w 12203155"/>
              <a:gd name="connsiteY188" fmla="*/ 502501 h 544146"/>
              <a:gd name="connsiteX189" fmla="*/ 8155354 w 12203155"/>
              <a:gd name="connsiteY189" fmla="*/ 487491 h 544146"/>
              <a:gd name="connsiteX190" fmla="*/ 7891857 w 12203155"/>
              <a:gd name="connsiteY190" fmla="*/ 476055 h 544146"/>
              <a:gd name="connsiteX191" fmla="*/ 7745470 w 12203155"/>
              <a:gd name="connsiteY191" fmla="*/ 469621 h 544146"/>
              <a:gd name="connsiteX192" fmla="*/ 6126430 w 12203155"/>
              <a:gd name="connsiteY192" fmla="*/ 371697 h 544146"/>
              <a:gd name="connsiteX193" fmla="*/ 5523314 w 12203155"/>
              <a:gd name="connsiteY193" fmla="*/ 328095 h 544146"/>
              <a:gd name="connsiteX194" fmla="*/ 5391565 w 12203155"/>
              <a:gd name="connsiteY194" fmla="*/ 319517 h 544146"/>
              <a:gd name="connsiteX195" fmla="*/ 5318373 w 12203155"/>
              <a:gd name="connsiteY195" fmla="*/ 314514 h 544146"/>
              <a:gd name="connsiteX196" fmla="*/ 5239323 w 12203155"/>
              <a:gd name="connsiteY196" fmla="*/ 309510 h 544146"/>
              <a:gd name="connsiteX197" fmla="*/ 4911415 w 12203155"/>
              <a:gd name="connsiteY197" fmla="*/ 289497 h 544146"/>
              <a:gd name="connsiteX198" fmla="*/ 4785521 w 12203155"/>
              <a:gd name="connsiteY198" fmla="*/ 283064 h 544146"/>
              <a:gd name="connsiteX199" fmla="*/ 4495676 w 12203155"/>
              <a:gd name="connsiteY199" fmla="*/ 269483 h 544146"/>
              <a:gd name="connsiteX200" fmla="*/ 2806371 w 12203155"/>
              <a:gd name="connsiteY200" fmla="*/ 241607 h 544146"/>
              <a:gd name="connsiteX201" fmla="*/ 1137557 w 12203155"/>
              <a:gd name="connsiteY201" fmla="*/ 311655 h 544146"/>
              <a:gd name="connsiteX202" fmla="*/ 346699 w 12203155"/>
              <a:gd name="connsiteY202" fmla="*/ 388583 h 544146"/>
              <a:gd name="connsiteX203" fmla="*/ 0 w 12203155"/>
              <a:gd name="connsiteY203" fmla="*/ 438505 h 544146"/>
              <a:gd name="connsiteX204" fmla="*/ 0 w 12203155"/>
              <a:gd name="connsiteY204" fmla="*/ 421787 h 544146"/>
              <a:gd name="connsiteX205" fmla="*/ 318153 w 12203155"/>
              <a:gd name="connsiteY205" fmla="*/ 375807 h 544146"/>
              <a:gd name="connsiteX206" fmla="*/ 1119988 w 12203155"/>
              <a:gd name="connsiteY206" fmla="*/ 298074 h 544146"/>
              <a:gd name="connsiteX207" fmla="*/ 2803441 w 12203155"/>
              <a:gd name="connsiteY207" fmla="*/ 227311 h 544146"/>
              <a:gd name="connsiteX208" fmla="*/ 3221973 w 12203155"/>
              <a:gd name="connsiteY208" fmla="*/ 225535 h 544146"/>
              <a:gd name="connsiteX209" fmla="*/ 4504457 w 12203155"/>
              <a:gd name="connsiteY209" fmla="*/ 255187 h 544146"/>
              <a:gd name="connsiteX210" fmla="*/ 4797231 w 12203155"/>
              <a:gd name="connsiteY210" fmla="*/ 268768 h 544146"/>
              <a:gd name="connsiteX211" fmla="*/ 4923126 w 12203155"/>
              <a:gd name="connsiteY211" fmla="*/ 275201 h 544146"/>
              <a:gd name="connsiteX212" fmla="*/ 5256889 w 12203155"/>
              <a:gd name="connsiteY212" fmla="*/ 295215 h 544146"/>
              <a:gd name="connsiteX213" fmla="*/ 5335939 w 12203155"/>
              <a:gd name="connsiteY213" fmla="*/ 300219 h 544146"/>
              <a:gd name="connsiteX214" fmla="*/ 5406205 w 12203155"/>
              <a:gd name="connsiteY214" fmla="*/ 305222 h 544146"/>
              <a:gd name="connsiteX215" fmla="*/ 5540881 w 12203155"/>
              <a:gd name="connsiteY215" fmla="*/ 314514 h 544146"/>
              <a:gd name="connsiteX216" fmla="*/ 6143993 w 12203155"/>
              <a:gd name="connsiteY216" fmla="*/ 358115 h 544146"/>
              <a:gd name="connsiteX217" fmla="*/ 7757180 w 12203155"/>
              <a:gd name="connsiteY217" fmla="*/ 456041 h 544146"/>
              <a:gd name="connsiteX218" fmla="*/ 7903567 w 12203155"/>
              <a:gd name="connsiteY218" fmla="*/ 462473 h 544146"/>
              <a:gd name="connsiteX219" fmla="*/ 8167064 w 12203155"/>
              <a:gd name="connsiteY219" fmla="*/ 473910 h 544146"/>
              <a:gd name="connsiteX220" fmla="*/ 8576948 w 12203155"/>
              <a:gd name="connsiteY220" fmla="*/ 488921 h 544146"/>
              <a:gd name="connsiteX221" fmla="*/ 8989761 w 12203155"/>
              <a:gd name="connsiteY221" fmla="*/ 500357 h 544146"/>
              <a:gd name="connsiteX222" fmla="*/ 9253258 w 12203155"/>
              <a:gd name="connsiteY222" fmla="*/ 505360 h 544146"/>
              <a:gd name="connsiteX223" fmla="*/ 9399645 w 12203155"/>
              <a:gd name="connsiteY223" fmla="*/ 508220 h 544146"/>
              <a:gd name="connsiteX224" fmla="*/ 11050891 w 12203155"/>
              <a:gd name="connsiteY224" fmla="*/ 499642 h 544146"/>
              <a:gd name="connsiteX225" fmla="*/ 11865534 w 12203155"/>
              <a:gd name="connsiteY225" fmla="*/ 468102 h 544146"/>
              <a:gd name="connsiteX226" fmla="*/ 12203155 w 12203155"/>
              <a:gd name="connsiteY226" fmla="*/ 448267 h 544146"/>
              <a:gd name="connsiteX227" fmla="*/ 12203155 w 12203155"/>
              <a:gd name="connsiteY227" fmla="*/ 462927 h 544146"/>
              <a:gd name="connsiteX228" fmla="*/ 11875782 w 12203155"/>
              <a:gd name="connsiteY228" fmla="*/ 482309 h 544146"/>
              <a:gd name="connsiteX229" fmla="*/ 11056747 w 12203155"/>
              <a:gd name="connsiteY229" fmla="*/ 513938 h 544146"/>
              <a:gd name="connsiteX230" fmla="*/ 10008613 w 12203155"/>
              <a:gd name="connsiteY230" fmla="*/ 526089 h 544146"/>
              <a:gd name="connsiteX231" fmla="*/ 4524572 w 12203155"/>
              <a:gd name="connsiteY231" fmla="*/ 544146 h 544146"/>
              <a:gd name="connsiteX232" fmla="*/ 4183090 w 12203155"/>
              <a:gd name="connsiteY232" fmla="*/ 544146 h 544146"/>
              <a:gd name="connsiteX233" fmla="*/ 3569044 w 12203155"/>
              <a:gd name="connsiteY233" fmla="*/ 525822 h 544146"/>
              <a:gd name="connsiteX234" fmla="*/ 2859068 w 12203155"/>
              <a:gd name="connsiteY234" fmla="*/ 523946 h 544146"/>
              <a:gd name="connsiteX235" fmla="*/ 2153483 w 12203155"/>
              <a:gd name="connsiteY235" fmla="*/ 542083 h 544146"/>
              <a:gd name="connsiteX236" fmla="*/ 2118060 w 12203155"/>
              <a:gd name="connsiteY236" fmla="*/ 544146 h 544146"/>
              <a:gd name="connsiteX237" fmla="*/ 1870748 w 12203155"/>
              <a:gd name="connsiteY237" fmla="*/ 544146 h 544146"/>
              <a:gd name="connsiteX238" fmla="*/ 2143235 w 12203155"/>
              <a:gd name="connsiteY238" fmla="*/ 528413 h 544146"/>
              <a:gd name="connsiteX239" fmla="*/ 2856139 w 12203155"/>
              <a:gd name="connsiteY239" fmla="*/ 509650 h 544146"/>
              <a:gd name="connsiteX240" fmla="*/ 3211037 w 12203155"/>
              <a:gd name="connsiteY240" fmla="*/ 508321 h 544146"/>
              <a:gd name="connsiteX241" fmla="*/ 4305371 w 12203155"/>
              <a:gd name="connsiteY241" fmla="*/ 533953 h 544146"/>
              <a:gd name="connsiteX242" fmla="*/ 5437102 w 12203155"/>
              <a:gd name="connsiteY242" fmla="*/ 544146 h 544146"/>
              <a:gd name="connsiteX243" fmla="*/ 5252149 w 12203155"/>
              <a:gd name="connsiteY243" fmla="*/ 544146 h 544146"/>
              <a:gd name="connsiteX244" fmla="*/ 5145633 w 12203155"/>
              <a:gd name="connsiteY244" fmla="*/ 536812 h 544146"/>
              <a:gd name="connsiteX245" fmla="*/ 5075368 w 12203155"/>
              <a:gd name="connsiteY245" fmla="*/ 532523 h 544146"/>
              <a:gd name="connsiteX246" fmla="*/ 4996321 w 12203155"/>
              <a:gd name="connsiteY246" fmla="*/ 527519 h 544146"/>
              <a:gd name="connsiteX247" fmla="*/ 4709399 w 12203155"/>
              <a:gd name="connsiteY247" fmla="*/ 510364 h 544146"/>
              <a:gd name="connsiteX248" fmla="*/ 4589363 w 12203155"/>
              <a:gd name="connsiteY248" fmla="*/ 503932 h 544146"/>
              <a:gd name="connsiteX249" fmla="*/ 4337578 w 12203155"/>
              <a:gd name="connsiteY249" fmla="*/ 491780 h 544146"/>
              <a:gd name="connsiteX250" fmla="*/ 2850285 w 12203155"/>
              <a:gd name="connsiteY250" fmla="*/ 467477 h 544146"/>
              <a:gd name="connsiteX251" fmla="*/ 1415693 w 12203155"/>
              <a:gd name="connsiteY251" fmla="*/ 527519 h 544146"/>
              <a:gd name="connsiteX252" fmla="*/ 1243902 w 12203155"/>
              <a:gd name="connsiteY252" fmla="*/ 544146 h 544146"/>
              <a:gd name="connsiteX253" fmla="*/ 1087085 w 12203155"/>
              <a:gd name="connsiteY253" fmla="*/ 544146 h 544146"/>
              <a:gd name="connsiteX254" fmla="*/ 1398125 w 12203155"/>
              <a:gd name="connsiteY254" fmla="*/ 513938 h 544146"/>
              <a:gd name="connsiteX255" fmla="*/ 2847357 w 12203155"/>
              <a:gd name="connsiteY255" fmla="*/ 453897 h 544146"/>
              <a:gd name="connsiteX256" fmla="*/ 3214972 w 12203155"/>
              <a:gd name="connsiteY256" fmla="*/ 452278 h 544146"/>
              <a:gd name="connsiteX257" fmla="*/ 4346358 w 12203155"/>
              <a:gd name="connsiteY257" fmla="*/ 478914 h 544146"/>
              <a:gd name="connsiteX258" fmla="*/ 4601073 w 12203155"/>
              <a:gd name="connsiteY258" fmla="*/ 491065 h 544146"/>
              <a:gd name="connsiteX259" fmla="*/ 4718183 w 12203155"/>
              <a:gd name="connsiteY259" fmla="*/ 497498 h 544146"/>
              <a:gd name="connsiteX260" fmla="*/ 5010958 w 12203155"/>
              <a:gd name="connsiteY260" fmla="*/ 515368 h 544146"/>
              <a:gd name="connsiteX261" fmla="*/ 5090005 w 12203155"/>
              <a:gd name="connsiteY261" fmla="*/ 520371 h 544146"/>
              <a:gd name="connsiteX262" fmla="*/ 5160275 w 12203155"/>
              <a:gd name="connsiteY262" fmla="*/ 524660 h 544146"/>
              <a:gd name="connsiteX263" fmla="*/ 5277384 w 12203155"/>
              <a:gd name="connsiteY263" fmla="*/ 532523 h 544146"/>
              <a:gd name="connsiteX264" fmla="*/ 6288617 w 12203155"/>
              <a:gd name="connsiteY264" fmla="*/ 544146 h 544146"/>
              <a:gd name="connsiteX265" fmla="*/ 6077406 w 12203155"/>
              <a:gd name="connsiteY265" fmla="*/ 544146 h 544146"/>
              <a:gd name="connsiteX266" fmla="*/ 5933199 w 12203155"/>
              <a:gd name="connsiteY266" fmla="*/ 534667 h 544146"/>
              <a:gd name="connsiteX267" fmla="*/ 5327155 w 12203155"/>
              <a:gd name="connsiteY267" fmla="*/ 490350 h 544146"/>
              <a:gd name="connsiteX268" fmla="*/ 5207116 w 12203155"/>
              <a:gd name="connsiteY268" fmla="*/ 482488 h 544146"/>
              <a:gd name="connsiteX269" fmla="*/ 5136850 w 12203155"/>
              <a:gd name="connsiteY269" fmla="*/ 478200 h 544146"/>
              <a:gd name="connsiteX270" fmla="*/ 5057803 w 12203155"/>
              <a:gd name="connsiteY270" fmla="*/ 473196 h 544146"/>
              <a:gd name="connsiteX271" fmla="*/ 4759173 w 12203155"/>
              <a:gd name="connsiteY271" fmla="*/ 455327 h 544146"/>
              <a:gd name="connsiteX272" fmla="*/ 4639134 w 12203155"/>
              <a:gd name="connsiteY272" fmla="*/ 448893 h 544146"/>
              <a:gd name="connsiteX273" fmla="*/ 4378567 w 12203155"/>
              <a:gd name="connsiteY273" fmla="*/ 436742 h 544146"/>
              <a:gd name="connsiteX274" fmla="*/ 2841505 w 12203155"/>
              <a:gd name="connsiteY274" fmla="*/ 411010 h 544146"/>
              <a:gd name="connsiteX275" fmla="*/ 1348353 w 12203155"/>
              <a:gd name="connsiteY275" fmla="*/ 473196 h 544146"/>
              <a:gd name="connsiteX276" fmla="*/ 658506 w 12203155"/>
              <a:gd name="connsiteY276" fmla="*/ 540207 h 544146"/>
              <a:gd name="connsiteX277" fmla="*/ 631033 w 12203155"/>
              <a:gd name="connsiteY277" fmla="*/ 544146 h 544146"/>
              <a:gd name="connsiteX278" fmla="*/ 513571 w 12203155"/>
              <a:gd name="connsiteY278" fmla="*/ 544146 h 544146"/>
              <a:gd name="connsiteX279" fmla="*/ 629593 w 12203155"/>
              <a:gd name="connsiteY279" fmla="*/ 527430 h 544146"/>
              <a:gd name="connsiteX280" fmla="*/ 1327861 w 12203155"/>
              <a:gd name="connsiteY280" fmla="*/ 459615 h 544146"/>
              <a:gd name="connsiteX281" fmla="*/ 2835650 w 12203155"/>
              <a:gd name="connsiteY281" fmla="*/ 396715 h 544146"/>
              <a:gd name="connsiteX282" fmla="*/ 3216393 w 12203155"/>
              <a:gd name="connsiteY282" fmla="*/ 395106 h 544146"/>
              <a:gd name="connsiteX283" fmla="*/ 4384422 w 12203155"/>
              <a:gd name="connsiteY283" fmla="*/ 422447 h 544146"/>
              <a:gd name="connsiteX284" fmla="*/ 4647919 w 12203155"/>
              <a:gd name="connsiteY284" fmla="*/ 435313 h 544146"/>
              <a:gd name="connsiteX285" fmla="*/ 4767955 w 12203155"/>
              <a:gd name="connsiteY285" fmla="*/ 441745 h 544146"/>
              <a:gd name="connsiteX286" fmla="*/ 5069514 w 12203155"/>
              <a:gd name="connsiteY286" fmla="*/ 460330 h 544146"/>
              <a:gd name="connsiteX287" fmla="*/ 5148562 w 12203155"/>
              <a:gd name="connsiteY287" fmla="*/ 465333 h 544146"/>
              <a:gd name="connsiteX288" fmla="*/ 5218830 w 12203155"/>
              <a:gd name="connsiteY288" fmla="*/ 469622 h 544146"/>
              <a:gd name="connsiteX289" fmla="*/ 5341793 w 12203155"/>
              <a:gd name="connsiteY289" fmla="*/ 477484 h 544146"/>
              <a:gd name="connsiteX290" fmla="*/ 5947837 w 12203155"/>
              <a:gd name="connsiteY290" fmla="*/ 521802 h 544146"/>
              <a:gd name="connsiteX291" fmla="*/ 7271970 w 12203155"/>
              <a:gd name="connsiteY291" fmla="*/ 544146 h 544146"/>
              <a:gd name="connsiteX292" fmla="*/ 6980145 w 12203155"/>
              <a:gd name="connsiteY292" fmla="*/ 544146 h 544146"/>
              <a:gd name="connsiteX293" fmla="*/ 6931376 w 12203155"/>
              <a:gd name="connsiteY293" fmla="*/ 541557 h 544146"/>
              <a:gd name="connsiteX294" fmla="*/ 6000536 w 12203155"/>
              <a:gd name="connsiteY294" fmla="*/ 480343 h 544146"/>
              <a:gd name="connsiteX295" fmla="*/ 5394495 w 12203155"/>
              <a:gd name="connsiteY295" fmla="*/ 436741 h 544146"/>
              <a:gd name="connsiteX296" fmla="*/ 5271530 w 12203155"/>
              <a:gd name="connsiteY296" fmla="*/ 428164 h 544146"/>
              <a:gd name="connsiteX297" fmla="*/ 5201264 w 12203155"/>
              <a:gd name="connsiteY297" fmla="*/ 423161 h 544146"/>
              <a:gd name="connsiteX298" fmla="*/ 5122214 w 12203155"/>
              <a:gd name="connsiteY298" fmla="*/ 418158 h 544146"/>
              <a:gd name="connsiteX299" fmla="*/ 4814800 w 12203155"/>
              <a:gd name="connsiteY299" fmla="*/ 399573 h 544146"/>
              <a:gd name="connsiteX300" fmla="*/ 4691837 w 12203155"/>
              <a:gd name="connsiteY300" fmla="*/ 393140 h 544146"/>
              <a:gd name="connsiteX301" fmla="*/ 4422484 w 12203155"/>
              <a:gd name="connsiteY301" fmla="*/ 380274 h 544146"/>
              <a:gd name="connsiteX302" fmla="*/ 2835650 w 12203155"/>
              <a:gd name="connsiteY302" fmla="*/ 353828 h 544146"/>
              <a:gd name="connsiteX303" fmla="*/ 1283946 w 12203155"/>
              <a:gd name="connsiteY303" fmla="*/ 418872 h 544146"/>
              <a:gd name="connsiteX304" fmla="*/ 559694 w 12203155"/>
              <a:gd name="connsiteY304" fmla="*/ 489278 h 544146"/>
              <a:gd name="connsiteX305" fmla="*/ 177676 w 12203155"/>
              <a:gd name="connsiteY305" fmla="*/ 544146 h 544146"/>
              <a:gd name="connsiteX306" fmla="*/ 62296 w 12203155"/>
              <a:gd name="connsiteY306" fmla="*/ 544146 h 544146"/>
              <a:gd name="connsiteX307" fmla="*/ 531880 w 12203155"/>
              <a:gd name="connsiteY307" fmla="*/ 476501 h 544146"/>
              <a:gd name="connsiteX308" fmla="*/ 1263450 w 12203155"/>
              <a:gd name="connsiteY308" fmla="*/ 405291 h 544146"/>
              <a:gd name="connsiteX309" fmla="*/ 2829794 w 12203155"/>
              <a:gd name="connsiteY309" fmla="*/ 339532 h 544146"/>
              <a:gd name="connsiteX310" fmla="*/ 3223254 w 12203155"/>
              <a:gd name="connsiteY310" fmla="*/ 337934 h 544146"/>
              <a:gd name="connsiteX311" fmla="*/ 4428340 w 12203155"/>
              <a:gd name="connsiteY311" fmla="*/ 365979 h 544146"/>
              <a:gd name="connsiteX312" fmla="*/ 4700618 w 12203155"/>
              <a:gd name="connsiteY312" fmla="*/ 378844 h 544146"/>
              <a:gd name="connsiteX313" fmla="*/ 4823583 w 12203155"/>
              <a:gd name="connsiteY313" fmla="*/ 385277 h 544146"/>
              <a:gd name="connsiteX314" fmla="*/ 5136850 w 12203155"/>
              <a:gd name="connsiteY314" fmla="*/ 403862 h 544146"/>
              <a:gd name="connsiteX315" fmla="*/ 5215901 w 12203155"/>
              <a:gd name="connsiteY315" fmla="*/ 408865 h 544146"/>
              <a:gd name="connsiteX316" fmla="*/ 5286167 w 12203155"/>
              <a:gd name="connsiteY316" fmla="*/ 413868 h 544146"/>
              <a:gd name="connsiteX317" fmla="*/ 5412059 w 12203155"/>
              <a:gd name="connsiteY317" fmla="*/ 422446 h 544146"/>
              <a:gd name="connsiteX318" fmla="*/ 6018103 w 12203155"/>
              <a:gd name="connsiteY318" fmla="*/ 466048 h 544146"/>
              <a:gd name="connsiteX319" fmla="*/ 6945465 w 12203155"/>
              <a:gd name="connsiteY319" fmla="*/ 526849 h 544146"/>
              <a:gd name="connsiteX320" fmla="*/ 8557040 w 12203155"/>
              <a:gd name="connsiteY320" fmla="*/ 544146 h 544146"/>
              <a:gd name="connsiteX321" fmla="*/ 8163662 w 12203155"/>
              <a:gd name="connsiteY321" fmla="*/ 544146 h 544146"/>
              <a:gd name="connsiteX322" fmla="*/ 7829643 w 12203155"/>
              <a:gd name="connsiteY322" fmla="*/ 531361 h 544146"/>
              <a:gd name="connsiteX323" fmla="*/ 6062020 w 12203155"/>
              <a:gd name="connsiteY323" fmla="*/ 426020 h 544146"/>
              <a:gd name="connsiteX324" fmla="*/ 5458902 w 12203155"/>
              <a:gd name="connsiteY324" fmla="*/ 382419 h 544146"/>
              <a:gd name="connsiteX325" fmla="*/ 5333011 w 12203155"/>
              <a:gd name="connsiteY325" fmla="*/ 373841 h 544146"/>
              <a:gd name="connsiteX326" fmla="*/ 5259819 w 12203155"/>
              <a:gd name="connsiteY326" fmla="*/ 368838 h 544146"/>
              <a:gd name="connsiteX327" fmla="*/ 5180768 w 12203155"/>
              <a:gd name="connsiteY327" fmla="*/ 363835 h 544146"/>
              <a:gd name="connsiteX328" fmla="*/ 4861645 w 12203155"/>
              <a:gd name="connsiteY328" fmla="*/ 344535 h 544146"/>
              <a:gd name="connsiteX329" fmla="*/ 4735751 w 12203155"/>
              <a:gd name="connsiteY329" fmla="*/ 338103 h 544146"/>
              <a:gd name="connsiteX330" fmla="*/ 4457616 w 12203155"/>
              <a:gd name="connsiteY330" fmla="*/ 324521 h 544146"/>
              <a:gd name="connsiteX331" fmla="*/ 2818080 w 12203155"/>
              <a:gd name="connsiteY331" fmla="*/ 297360 h 544146"/>
              <a:gd name="connsiteX332" fmla="*/ 1207821 w 12203155"/>
              <a:gd name="connsiteY332" fmla="*/ 364549 h 544146"/>
              <a:gd name="connsiteX333" fmla="*/ 450269 w 12203155"/>
              <a:gd name="connsiteY333" fmla="*/ 438350 h 544146"/>
              <a:gd name="connsiteX334" fmla="*/ 0 w 12203155"/>
              <a:gd name="connsiteY334" fmla="*/ 503021 h 544146"/>
              <a:gd name="connsiteX335" fmla="*/ 0 w 12203155"/>
              <a:gd name="connsiteY335" fmla="*/ 486335 h 544146"/>
              <a:gd name="connsiteX336" fmla="*/ 422822 w 12203155"/>
              <a:gd name="connsiteY336" fmla="*/ 425305 h 544146"/>
              <a:gd name="connsiteX337" fmla="*/ 1190257 w 12203155"/>
              <a:gd name="connsiteY337" fmla="*/ 350968 h 544146"/>
              <a:gd name="connsiteX338" fmla="*/ 2815153 w 12203155"/>
              <a:gd name="connsiteY338" fmla="*/ 283064 h 544146"/>
              <a:gd name="connsiteX339" fmla="*/ 3220552 w 12203155"/>
              <a:gd name="connsiteY339" fmla="*/ 281478 h 544146"/>
              <a:gd name="connsiteX340" fmla="*/ 4466398 w 12203155"/>
              <a:gd name="connsiteY340" fmla="*/ 310226 h 544146"/>
              <a:gd name="connsiteX341" fmla="*/ 4747461 w 12203155"/>
              <a:gd name="connsiteY341" fmla="*/ 323807 h 544146"/>
              <a:gd name="connsiteX342" fmla="*/ 4870427 w 12203155"/>
              <a:gd name="connsiteY342" fmla="*/ 330239 h 544146"/>
              <a:gd name="connsiteX343" fmla="*/ 5192479 w 12203155"/>
              <a:gd name="connsiteY343" fmla="*/ 349539 h 544146"/>
              <a:gd name="connsiteX344" fmla="*/ 5271529 w 12203155"/>
              <a:gd name="connsiteY344" fmla="*/ 354542 h 544146"/>
              <a:gd name="connsiteX345" fmla="*/ 5344721 w 12203155"/>
              <a:gd name="connsiteY345" fmla="*/ 359546 h 544146"/>
              <a:gd name="connsiteX346" fmla="*/ 5473542 w 12203155"/>
              <a:gd name="connsiteY346" fmla="*/ 368123 h 544146"/>
              <a:gd name="connsiteX347" fmla="*/ 6076656 w 12203155"/>
              <a:gd name="connsiteY347" fmla="*/ 411724 h 544146"/>
              <a:gd name="connsiteX348" fmla="*/ 7838060 w 12203155"/>
              <a:gd name="connsiteY348" fmla="*/ 516708 h 544146"/>
              <a:gd name="connsiteX349" fmla="*/ 11719966 w 12203155"/>
              <a:gd name="connsiteY349" fmla="*/ 544146 h 544146"/>
              <a:gd name="connsiteX350" fmla="*/ 11345677 w 12203155"/>
              <a:gd name="connsiteY350" fmla="*/ 544146 h 544146"/>
              <a:gd name="connsiteX351" fmla="*/ 11906525 w 12203155"/>
              <a:gd name="connsiteY351" fmla="*/ 522605 h 544146"/>
              <a:gd name="connsiteX352" fmla="*/ 12203155 w 12203155"/>
              <a:gd name="connsiteY352" fmla="*/ 505032 h 544146"/>
              <a:gd name="connsiteX353" fmla="*/ 12203155 w 12203155"/>
              <a:gd name="connsiteY353" fmla="*/ 519544 h 544146"/>
              <a:gd name="connsiteX354" fmla="*/ 11916770 w 12203155"/>
              <a:gd name="connsiteY354" fmla="*/ 536543 h 5441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</a:cxnLst>
            <a:rect l="l" t="t" r="r" b="b"/>
            <a:pathLst>
              <a:path w="12203155" h="544146">
                <a:moveTo>
                  <a:pt x="10212823" y="299593"/>
                </a:moveTo>
                <a:cubicBezTo>
                  <a:pt x="9961037" y="300755"/>
                  <a:pt x="9707055" y="299504"/>
                  <a:pt x="9452342" y="295930"/>
                </a:cubicBezTo>
                <a:cubicBezTo>
                  <a:pt x="9405498" y="295216"/>
                  <a:pt x="9355728" y="294500"/>
                  <a:pt x="9308884" y="293786"/>
                </a:cubicBezTo>
                <a:cubicBezTo>
                  <a:pt x="9229834" y="292356"/>
                  <a:pt x="9150787" y="290927"/>
                  <a:pt x="9071735" y="289497"/>
                </a:cubicBezTo>
                <a:lnTo>
                  <a:pt x="8691129" y="278776"/>
                </a:lnTo>
                <a:lnTo>
                  <a:pt x="8310522" y="264480"/>
                </a:lnTo>
                <a:cubicBezTo>
                  <a:pt x="8228546" y="261621"/>
                  <a:pt x="8146569" y="257333"/>
                  <a:pt x="8067521" y="253758"/>
                </a:cubicBezTo>
                <a:cubicBezTo>
                  <a:pt x="8020677" y="251614"/>
                  <a:pt x="7973831" y="249470"/>
                  <a:pt x="7926990" y="247325"/>
                </a:cubicBezTo>
                <a:cubicBezTo>
                  <a:pt x="7464407" y="225167"/>
                  <a:pt x="6960835" y="194431"/>
                  <a:pt x="6386997" y="154404"/>
                </a:cubicBezTo>
                <a:lnTo>
                  <a:pt x="5792665" y="110803"/>
                </a:lnTo>
                <a:cubicBezTo>
                  <a:pt x="5778025" y="109373"/>
                  <a:pt x="5757531" y="108658"/>
                  <a:pt x="5739965" y="107229"/>
                </a:cubicBezTo>
                <a:lnTo>
                  <a:pt x="5491108" y="90789"/>
                </a:lnTo>
                <a:cubicBezTo>
                  <a:pt x="5371069" y="82926"/>
                  <a:pt x="5245179" y="74348"/>
                  <a:pt x="5119284" y="67916"/>
                </a:cubicBezTo>
                <a:cubicBezTo>
                  <a:pt x="5075366" y="65771"/>
                  <a:pt x="5031452" y="63627"/>
                  <a:pt x="4987534" y="60768"/>
                </a:cubicBezTo>
                <a:cubicBezTo>
                  <a:pt x="4882138" y="55050"/>
                  <a:pt x="4770881" y="49331"/>
                  <a:pt x="4659630" y="45043"/>
                </a:cubicBezTo>
                <a:cubicBezTo>
                  <a:pt x="4021378" y="17881"/>
                  <a:pt x="3386059" y="7159"/>
                  <a:pt x="2771235" y="14307"/>
                </a:cubicBezTo>
                <a:cubicBezTo>
                  <a:pt x="2112493" y="21455"/>
                  <a:pt x="1471316" y="48616"/>
                  <a:pt x="865272" y="94362"/>
                </a:cubicBezTo>
                <a:cubicBezTo>
                  <a:pt x="705710" y="106513"/>
                  <a:pt x="548527" y="120139"/>
                  <a:pt x="393997" y="135205"/>
                </a:cubicBezTo>
                <a:lnTo>
                  <a:pt x="0" y="178024"/>
                </a:lnTo>
                <a:lnTo>
                  <a:pt x="0" y="163761"/>
                </a:lnTo>
                <a:lnTo>
                  <a:pt x="367877" y="123892"/>
                </a:lnTo>
                <a:cubicBezTo>
                  <a:pt x="524008" y="108747"/>
                  <a:pt x="683022" y="95077"/>
                  <a:pt x="844780" y="82926"/>
                </a:cubicBezTo>
                <a:cubicBezTo>
                  <a:pt x="1453750" y="36465"/>
                  <a:pt x="2100779" y="9304"/>
                  <a:pt x="2765379" y="2156"/>
                </a:cubicBezTo>
                <a:cubicBezTo>
                  <a:pt x="2920549" y="369"/>
                  <a:pt x="3077000" y="-301"/>
                  <a:pt x="3234412" y="123"/>
                </a:cubicBezTo>
                <a:cubicBezTo>
                  <a:pt x="3706648" y="1396"/>
                  <a:pt x="4187531" y="12520"/>
                  <a:pt x="4668412" y="32891"/>
                </a:cubicBezTo>
                <a:cubicBezTo>
                  <a:pt x="4779665" y="36465"/>
                  <a:pt x="4890920" y="42898"/>
                  <a:pt x="4999248" y="48616"/>
                </a:cubicBezTo>
                <a:cubicBezTo>
                  <a:pt x="5043162" y="50761"/>
                  <a:pt x="5087080" y="53620"/>
                  <a:pt x="5130994" y="55764"/>
                </a:cubicBezTo>
                <a:cubicBezTo>
                  <a:pt x="5259815" y="62198"/>
                  <a:pt x="5385707" y="70059"/>
                  <a:pt x="5505746" y="78637"/>
                </a:cubicBezTo>
                <a:lnTo>
                  <a:pt x="5754605" y="95077"/>
                </a:lnTo>
                <a:cubicBezTo>
                  <a:pt x="5775098" y="96507"/>
                  <a:pt x="5792665" y="97936"/>
                  <a:pt x="5810231" y="98651"/>
                </a:cubicBezTo>
                <a:lnTo>
                  <a:pt x="6404565" y="141538"/>
                </a:lnTo>
                <a:cubicBezTo>
                  <a:pt x="6975473" y="182280"/>
                  <a:pt x="7476115" y="212301"/>
                  <a:pt x="7938701" y="234459"/>
                </a:cubicBezTo>
                <a:cubicBezTo>
                  <a:pt x="7985545" y="236604"/>
                  <a:pt x="8032385" y="238748"/>
                  <a:pt x="8079233" y="240892"/>
                </a:cubicBezTo>
                <a:cubicBezTo>
                  <a:pt x="8158280" y="244466"/>
                  <a:pt x="8240257" y="248040"/>
                  <a:pt x="8319308" y="251614"/>
                </a:cubicBezTo>
                <a:lnTo>
                  <a:pt x="8699914" y="265195"/>
                </a:lnTo>
                <a:lnTo>
                  <a:pt x="9080520" y="275202"/>
                </a:lnTo>
                <a:cubicBezTo>
                  <a:pt x="9159568" y="277346"/>
                  <a:pt x="9238618" y="278061"/>
                  <a:pt x="9314740" y="279491"/>
                </a:cubicBezTo>
                <a:cubicBezTo>
                  <a:pt x="9361584" y="280205"/>
                  <a:pt x="9411354" y="280920"/>
                  <a:pt x="9458197" y="281634"/>
                </a:cubicBezTo>
                <a:cubicBezTo>
                  <a:pt x="9961769" y="288782"/>
                  <a:pt x="10468270" y="285924"/>
                  <a:pt x="10957202" y="274487"/>
                </a:cubicBezTo>
                <a:cubicBezTo>
                  <a:pt x="11201669" y="267696"/>
                  <a:pt x="11446135" y="258226"/>
                  <a:pt x="11688406" y="246343"/>
                </a:cubicBezTo>
                <a:lnTo>
                  <a:pt x="12203155" y="215790"/>
                </a:lnTo>
                <a:lnTo>
                  <a:pt x="12203155" y="230161"/>
                </a:lnTo>
                <a:lnTo>
                  <a:pt x="11697189" y="260013"/>
                </a:lnTo>
                <a:cubicBezTo>
                  <a:pt x="11453454" y="271985"/>
                  <a:pt x="11207523" y="281634"/>
                  <a:pt x="10960128" y="288782"/>
                </a:cubicBezTo>
                <a:cubicBezTo>
                  <a:pt x="10714199" y="294858"/>
                  <a:pt x="10464609" y="298432"/>
                  <a:pt x="10212823" y="299593"/>
                </a:cubicBezTo>
                <a:close/>
                <a:moveTo>
                  <a:pt x="10205505" y="356419"/>
                </a:moveTo>
                <a:cubicBezTo>
                  <a:pt x="9947132" y="357759"/>
                  <a:pt x="9686563" y="356687"/>
                  <a:pt x="9425994" y="353113"/>
                </a:cubicBezTo>
                <a:cubicBezTo>
                  <a:pt x="9376222" y="352397"/>
                  <a:pt x="9329378" y="351683"/>
                  <a:pt x="9282533" y="350968"/>
                </a:cubicBezTo>
                <a:cubicBezTo>
                  <a:pt x="9203483" y="349538"/>
                  <a:pt x="9118579" y="348109"/>
                  <a:pt x="9036603" y="346680"/>
                </a:cubicBezTo>
                <a:lnTo>
                  <a:pt x="8647211" y="335958"/>
                </a:lnTo>
                <a:lnTo>
                  <a:pt x="8257824" y="321662"/>
                </a:lnTo>
                <a:cubicBezTo>
                  <a:pt x="8175847" y="318803"/>
                  <a:pt x="8090941" y="314515"/>
                  <a:pt x="8008967" y="310941"/>
                </a:cubicBezTo>
                <a:cubicBezTo>
                  <a:pt x="7962123" y="308796"/>
                  <a:pt x="7915276" y="306652"/>
                  <a:pt x="7868436" y="304508"/>
                </a:cubicBezTo>
                <a:cubicBezTo>
                  <a:pt x="7397067" y="282350"/>
                  <a:pt x="6887641" y="250899"/>
                  <a:pt x="6310876" y="210157"/>
                </a:cubicBezTo>
                <a:lnTo>
                  <a:pt x="5713617" y="166555"/>
                </a:lnTo>
                <a:cubicBezTo>
                  <a:pt x="5666774" y="162981"/>
                  <a:pt x="5617000" y="160122"/>
                  <a:pt x="5567231" y="156548"/>
                </a:cubicBezTo>
                <a:lnTo>
                  <a:pt x="5417913" y="146541"/>
                </a:lnTo>
                <a:cubicBezTo>
                  <a:pt x="5300804" y="138679"/>
                  <a:pt x="5177838" y="130816"/>
                  <a:pt x="5054874" y="124383"/>
                </a:cubicBezTo>
                <a:cubicBezTo>
                  <a:pt x="5010959" y="122238"/>
                  <a:pt x="4967041" y="120095"/>
                  <a:pt x="4923127" y="117235"/>
                </a:cubicBezTo>
                <a:cubicBezTo>
                  <a:pt x="4820655" y="111517"/>
                  <a:pt x="4712326" y="105799"/>
                  <a:pt x="4606928" y="102224"/>
                </a:cubicBezTo>
                <a:cubicBezTo>
                  <a:pt x="3986248" y="75778"/>
                  <a:pt x="3368495" y="65771"/>
                  <a:pt x="2768309" y="72204"/>
                </a:cubicBezTo>
                <a:cubicBezTo>
                  <a:pt x="2130057" y="79351"/>
                  <a:pt x="1509379" y="105084"/>
                  <a:pt x="923830" y="149400"/>
                </a:cubicBezTo>
                <a:cubicBezTo>
                  <a:pt x="616416" y="172988"/>
                  <a:pt x="317785" y="202115"/>
                  <a:pt x="30501" y="236603"/>
                </a:cubicBezTo>
                <a:lnTo>
                  <a:pt x="0" y="240630"/>
                </a:lnTo>
                <a:lnTo>
                  <a:pt x="0" y="225699"/>
                </a:lnTo>
                <a:lnTo>
                  <a:pt x="11471" y="224184"/>
                </a:lnTo>
                <a:cubicBezTo>
                  <a:pt x="300952" y="189428"/>
                  <a:pt x="601778" y="160121"/>
                  <a:pt x="912120" y="136534"/>
                </a:cubicBezTo>
                <a:cubicBezTo>
                  <a:pt x="1503524" y="91503"/>
                  <a:pt x="2127131" y="65771"/>
                  <a:pt x="2771235" y="58623"/>
                </a:cubicBezTo>
                <a:cubicBezTo>
                  <a:pt x="2922013" y="57015"/>
                  <a:pt x="3074073" y="56434"/>
                  <a:pt x="3227093" y="56881"/>
                </a:cubicBezTo>
                <a:cubicBezTo>
                  <a:pt x="3686155" y="58221"/>
                  <a:pt x="4153863" y="68809"/>
                  <a:pt x="4621568" y="88644"/>
                </a:cubicBezTo>
                <a:cubicBezTo>
                  <a:pt x="4729895" y="92218"/>
                  <a:pt x="4838221" y="97936"/>
                  <a:pt x="4940693" y="103654"/>
                </a:cubicBezTo>
                <a:cubicBezTo>
                  <a:pt x="4984608" y="105799"/>
                  <a:pt x="5028526" y="108658"/>
                  <a:pt x="5072440" y="110802"/>
                </a:cubicBezTo>
                <a:cubicBezTo>
                  <a:pt x="5195405" y="116520"/>
                  <a:pt x="5318371" y="125098"/>
                  <a:pt x="5438409" y="132960"/>
                </a:cubicBezTo>
                <a:lnTo>
                  <a:pt x="5587722" y="142967"/>
                </a:lnTo>
                <a:cubicBezTo>
                  <a:pt x="5637496" y="146541"/>
                  <a:pt x="5687266" y="149400"/>
                  <a:pt x="5734110" y="152974"/>
                </a:cubicBezTo>
                <a:lnTo>
                  <a:pt x="6331369" y="196576"/>
                </a:lnTo>
                <a:cubicBezTo>
                  <a:pt x="6908136" y="237318"/>
                  <a:pt x="7417561" y="268054"/>
                  <a:pt x="7883072" y="290927"/>
                </a:cubicBezTo>
                <a:cubicBezTo>
                  <a:pt x="7929916" y="293071"/>
                  <a:pt x="7976760" y="295215"/>
                  <a:pt x="8023605" y="297360"/>
                </a:cubicBezTo>
                <a:cubicBezTo>
                  <a:pt x="8105581" y="300933"/>
                  <a:pt x="8187558" y="305222"/>
                  <a:pt x="8269534" y="308081"/>
                </a:cubicBezTo>
                <a:lnTo>
                  <a:pt x="8658925" y="322377"/>
                </a:lnTo>
                <a:lnTo>
                  <a:pt x="9045387" y="333099"/>
                </a:lnTo>
                <a:cubicBezTo>
                  <a:pt x="9124435" y="335243"/>
                  <a:pt x="9209341" y="336672"/>
                  <a:pt x="9288388" y="337388"/>
                </a:cubicBezTo>
                <a:cubicBezTo>
                  <a:pt x="9335232" y="338102"/>
                  <a:pt x="9385005" y="338817"/>
                  <a:pt x="9431850" y="339532"/>
                </a:cubicBezTo>
                <a:cubicBezTo>
                  <a:pt x="9950058" y="346680"/>
                  <a:pt x="10465341" y="343820"/>
                  <a:pt x="10968912" y="331669"/>
                </a:cubicBezTo>
                <a:cubicBezTo>
                  <a:pt x="11220698" y="324522"/>
                  <a:pt x="11471752" y="314872"/>
                  <a:pt x="11720611" y="302721"/>
                </a:cubicBezTo>
                <a:lnTo>
                  <a:pt x="12203155" y="273998"/>
                </a:lnTo>
                <a:lnTo>
                  <a:pt x="12203155" y="288323"/>
                </a:lnTo>
                <a:lnTo>
                  <a:pt x="11729393" y="316301"/>
                </a:lnTo>
                <a:cubicBezTo>
                  <a:pt x="11478340" y="328452"/>
                  <a:pt x="11225091" y="338102"/>
                  <a:pt x="10971842" y="345250"/>
                </a:cubicBezTo>
                <a:cubicBezTo>
                  <a:pt x="10720056" y="351325"/>
                  <a:pt x="10463878" y="355078"/>
                  <a:pt x="10205505" y="356419"/>
                </a:cubicBezTo>
                <a:close/>
                <a:moveTo>
                  <a:pt x="10008614" y="413869"/>
                </a:moveTo>
                <a:cubicBezTo>
                  <a:pt x="9815383" y="413869"/>
                  <a:pt x="9619225" y="412439"/>
                  <a:pt x="9423066" y="409580"/>
                </a:cubicBezTo>
                <a:cubicBezTo>
                  <a:pt x="9373296" y="408866"/>
                  <a:pt x="9326451" y="408150"/>
                  <a:pt x="9276679" y="407436"/>
                </a:cubicBezTo>
                <a:cubicBezTo>
                  <a:pt x="9194701" y="406006"/>
                  <a:pt x="9109797" y="404577"/>
                  <a:pt x="9024892" y="402432"/>
                </a:cubicBezTo>
                <a:lnTo>
                  <a:pt x="8626719" y="391711"/>
                </a:lnTo>
                <a:lnTo>
                  <a:pt x="8228547" y="377415"/>
                </a:lnTo>
                <a:cubicBezTo>
                  <a:pt x="8143643" y="373841"/>
                  <a:pt x="8058737" y="370268"/>
                  <a:pt x="7976760" y="366693"/>
                </a:cubicBezTo>
                <a:cubicBezTo>
                  <a:pt x="7929916" y="364549"/>
                  <a:pt x="7880146" y="362404"/>
                  <a:pt x="7833303" y="360261"/>
                </a:cubicBezTo>
                <a:cubicBezTo>
                  <a:pt x="7356080" y="337388"/>
                  <a:pt x="6840796" y="305937"/>
                  <a:pt x="6255248" y="264480"/>
                </a:cubicBezTo>
                <a:lnTo>
                  <a:pt x="5655062" y="220878"/>
                </a:lnTo>
                <a:cubicBezTo>
                  <a:pt x="5608219" y="217304"/>
                  <a:pt x="5561372" y="214445"/>
                  <a:pt x="5514528" y="211586"/>
                </a:cubicBezTo>
                <a:cubicBezTo>
                  <a:pt x="5491109" y="210157"/>
                  <a:pt x="5467687" y="208727"/>
                  <a:pt x="5444263" y="206582"/>
                </a:cubicBezTo>
                <a:cubicBezTo>
                  <a:pt x="5417913" y="205153"/>
                  <a:pt x="5391565" y="203009"/>
                  <a:pt x="5365215" y="201579"/>
                </a:cubicBezTo>
                <a:cubicBezTo>
                  <a:pt x="5251032" y="193716"/>
                  <a:pt x="5133922" y="185854"/>
                  <a:pt x="5013886" y="180136"/>
                </a:cubicBezTo>
                <a:cubicBezTo>
                  <a:pt x="4969971" y="177991"/>
                  <a:pt x="4926053" y="175847"/>
                  <a:pt x="4885065" y="172988"/>
                </a:cubicBezTo>
                <a:cubicBezTo>
                  <a:pt x="4785521" y="167270"/>
                  <a:pt x="4680124" y="162266"/>
                  <a:pt x="4577650" y="158692"/>
                </a:cubicBezTo>
                <a:cubicBezTo>
                  <a:pt x="3974539" y="132960"/>
                  <a:pt x="3371423" y="122954"/>
                  <a:pt x="2788801" y="129386"/>
                </a:cubicBezTo>
                <a:cubicBezTo>
                  <a:pt x="2171049" y="136534"/>
                  <a:pt x="1567934" y="161552"/>
                  <a:pt x="1002878" y="204438"/>
                </a:cubicBezTo>
                <a:cubicBezTo>
                  <a:pt x="707176" y="226953"/>
                  <a:pt x="420257" y="254830"/>
                  <a:pt x="143952" y="287889"/>
                </a:cubicBezTo>
                <a:lnTo>
                  <a:pt x="0" y="306828"/>
                </a:lnTo>
                <a:lnTo>
                  <a:pt x="0" y="290536"/>
                </a:lnTo>
                <a:lnTo>
                  <a:pt x="115041" y="275380"/>
                </a:lnTo>
                <a:cubicBezTo>
                  <a:pt x="393909" y="241964"/>
                  <a:pt x="683756" y="213730"/>
                  <a:pt x="982386" y="190857"/>
                </a:cubicBezTo>
                <a:cubicBezTo>
                  <a:pt x="1553294" y="147256"/>
                  <a:pt x="2159336" y="122238"/>
                  <a:pt x="2782946" y="115091"/>
                </a:cubicBezTo>
                <a:cubicBezTo>
                  <a:pt x="2930065" y="113482"/>
                  <a:pt x="3078283" y="112902"/>
                  <a:pt x="3227323" y="113337"/>
                </a:cubicBezTo>
                <a:cubicBezTo>
                  <a:pt x="3674444" y="114644"/>
                  <a:pt x="4128975" y="125097"/>
                  <a:pt x="4583508" y="144397"/>
                </a:cubicBezTo>
                <a:cubicBezTo>
                  <a:pt x="4688908" y="147970"/>
                  <a:pt x="4791377" y="153689"/>
                  <a:pt x="4893849" y="159407"/>
                </a:cubicBezTo>
                <a:cubicBezTo>
                  <a:pt x="4937764" y="161552"/>
                  <a:pt x="4978753" y="164411"/>
                  <a:pt x="5022670" y="166555"/>
                </a:cubicBezTo>
                <a:cubicBezTo>
                  <a:pt x="5142706" y="172273"/>
                  <a:pt x="5262745" y="180136"/>
                  <a:pt x="5376925" y="187998"/>
                </a:cubicBezTo>
                <a:cubicBezTo>
                  <a:pt x="5403277" y="189428"/>
                  <a:pt x="5429625" y="191572"/>
                  <a:pt x="5455973" y="193002"/>
                </a:cubicBezTo>
                <a:cubicBezTo>
                  <a:pt x="5479398" y="194432"/>
                  <a:pt x="5502817" y="195861"/>
                  <a:pt x="5526242" y="198005"/>
                </a:cubicBezTo>
                <a:cubicBezTo>
                  <a:pt x="5576012" y="200864"/>
                  <a:pt x="5622856" y="204438"/>
                  <a:pt x="5669700" y="208012"/>
                </a:cubicBezTo>
                <a:lnTo>
                  <a:pt x="6266960" y="251614"/>
                </a:lnTo>
                <a:cubicBezTo>
                  <a:pt x="6849582" y="293071"/>
                  <a:pt x="7364864" y="324521"/>
                  <a:pt x="7839158" y="346679"/>
                </a:cubicBezTo>
                <a:cubicBezTo>
                  <a:pt x="7886000" y="348824"/>
                  <a:pt x="7935772" y="350968"/>
                  <a:pt x="7982616" y="353113"/>
                </a:cubicBezTo>
                <a:cubicBezTo>
                  <a:pt x="8064593" y="356686"/>
                  <a:pt x="8149495" y="360975"/>
                  <a:pt x="8234402" y="363834"/>
                </a:cubicBezTo>
                <a:lnTo>
                  <a:pt x="8629649" y="378129"/>
                </a:lnTo>
                <a:lnTo>
                  <a:pt x="9024892" y="388852"/>
                </a:lnTo>
                <a:cubicBezTo>
                  <a:pt x="9106869" y="390996"/>
                  <a:pt x="9191775" y="392425"/>
                  <a:pt x="9273752" y="393855"/>
                </a:cubicBezTo>
                <a:cubicBezTo>
                  <a:pt x="9323522" y="394570"/>
                  <a:pt x="9370366" y="395284"/>
                  <a:pt x="9420140" y="396000"/>
                </a:cubicBezTo>
                <a:cubicBezTo>
                  <a:pt x="9950058" y="403147"/>
                  <a:pt x="10479982" y="400288"/>
                  <a:pt x="10995264" y="388137"/>
                </a:cubicBezTo>
                <a:cubicBezTo>
                  <a:pt x="11254369" y="380989"/>
                  <a:pt x="11512742" y="370982"/>
                  <a:pt x="11768919" y="358384"/>
                </a:cubicBezTo>
                <a:lnTo>
                  <a:pt x="12203155" y="332518"/>
                </a:lnTo>
                <a:lnTo>
                  <a:pt x="12203155" y="346854"/>
                </a:lnTo>
                <a:lnTo>
                  <a:pt x="11779167" y="371965"/>
                </a:lnTo>
                <a:cubicBezTo>
                  <a:pt x="11521526" y="384563"/>
                  <a:pt x="11261689" y="394570"/>
                  <a:pt x="11001120" y="401718"/>
                </a:cubicBezTo>
                <a:cubicBezTo>
                  <a:pt x="10679069" y="409580"/>
                  <a:pt x="10345303" y="413869"/>
                  <a:pt x="10008614" y="413869"/>
                </a:cubicBezTo>
                <a:close/>
                <a:moveTo>
                  <a:pt x="10008613" y="470336"/>
                </a:moveTo>
                <a:cubicBezTo>
                  <a:pt x="9809530" y="470336"/>
                  <a:pt x="9610443" y="468907"/>
                  <a:pt x="9408428" y="466048"/>
                </a:cubicBezTo>
                <a:cubicBezTo>
                  <a:pt x="9358658" y="465333"/>
                  <a:pt x="9311814" y="464618"/>
                  <a:pt x="9262041" y="463903"/>
                </a:cubicBezTo>
                <a:cubicBezTo>
                  <a:pt x="9177137" y="462473"/>
                  <a:pt x="9089305" y="461044"/>
                  <a:pt x="9001473" y="458900"/>
                </a:cubicBezTo>
                <a:lnTo>
                  <a:pt x="8597445" y="448178"/>
                </a:lnTo>
                <a:lnTo>
                  <a:pt x="8193413" y="433168"/>
                </a:lnTo>
                <a:cubicBezTo>
                  <a:pt x="8105581" y="429594"/>
                  <a:pt x="8020677" y="426020"/>
                  <a:pt x="7935775" y="421731"/>
                </a:cubicBezTo>
                <a:cubicBezTo>
                  <a:pt x="7888931" y="419587"/>
                  <a:pt x="7839158" y="417443"/>
                  <a:pt x="7792314" y="415298"/>
                </a:cubicBezTo>
                <a:cubicBezTo>
                  <a:pt x="7309238" y="392425"/>
                  <a:pt x="6785171" y="360260"/>
                  <a:pt x="6193766" y="318803"/>
                </a:cubicBezTo>
                <a:lnTo>
                  <a:pt x="5593580" y="275201"/>
                </a:lnTo>
                <a:cubicBezTo>
                  <a:pt x="5549664" y="272342"/>
                  <a:pt x="5502820" y="268768"/>
                  <a:pt x="5455976" y="265909"/>
                </a:cubicBezTo>
                <a:cubicBezTo>
                  <a:pt x="5432555" y="264480"/>
                  <a:pt x="5409132" y="263050"/>
                  <a:pt x="5385709" y="260905"/>
                </a:cubicBezTo>
                <a:cubicBezTo>
                  <a:pt x="5359361" y="259476"/>
                  <a:pt x="5333011" y="257332"/>
                  <a:pt x="5306663" y="255902"/>
                </a:cubicBezTo>
                <a:cubicBezTo>
                  <a:pt x="5195405" y="248754"/>
                  <a:pt x="5081224" y="240891"/>
                  <a:pt x="4967044" y="235173"/>
                </a:cubicBezTo>
                <a:cubicBezTo>
                  <a:pt x="4923126" y="233029"/>
                  <a:pt x="4882138" y="230885"/>
                  <a:pt x="4838223" y="228026"/>
                </a:cubicBezTo>
                <a:cubicBezTo>
                  <a:pt x="4741607" y="223022"/>
                  <a:pt x="4642063" y="217304"/>
                  <a:pt x="4539594" y="213730"/>
                </a:cubicBezTo>
                <a:cubicBezTo>
                  <a:pt x="3951116" y="188713"/>
                  <a:pt x="3365567" y="178706"/>
                  <a:pt x="2800515" y="185139"/>
                </a:cubicBezTo>
                <a:cubicBezTo>
                  <a:pt x="2200327" y="191572"/>
                  <a:pt x="1620634" y="215875"/>
                  <a:pt x="1073147" y="257332"/>
                </a:cubicBezTo>
                <a:cubicBezTo>
                  <a:pt x="789155" y="279132"/>
                  <a:pt x="513214" y="305937"/>
                  <a:pt x="247887" y="337655"/>
                </a:cubicBezTo>
                <a:lnTo>
                  <a:pt x="0" y="373397"/>
                </a:lnTo>
                <a:lnTo>
                  <a:pt x="0" y="354084"/>
                </a:lnTo>
                <a:lnTo>
                  <a:pt x="221538" y="324878"/>
                </a:lnTo>
                <a:cubicBezTo>
                  <a:pt x="489792" y="292713"/>
                  <a:pt x="768660" y="265552"/>
                  <a:pt x="1055581" y="243751"/>
                </a:cubicBezTo>
                <a:cubicBezTo>
                  <a:pt x="1608923" y="202293"/>
                  <a:pt x="2194471" y="177277"/>
                  <a:pt x="2797587" y="170843"/>
                </a:cubicBezTo>
                <a:cubicBezTo>
                  <a:pt x="2940313" y="169235"/>
                  <a:pt x="3084140" y="168654"/>
                  <a:pt x="3228834" y="169079"/>
                </a:cubicBezTo>
                <a:cubicBezTo>
                  <a:pt x="3662917" y="170352"/>
                  <a:pt x="4104823" y="180672"/>
                  <a:pt x="4548376" y="199434"/>
                </a:cubicBezTo>
                <a:cubicBezTo>
                  <a:pt x="4650845" y="203009"/>
                  <a:pt x="4750391" y="208727"/>
                  <a:pt x="4849935" y="213730"/>
                </a:cubicBezTo>
                <a:cubicBezTo>
                  <a:pt x="4890923" y="215875"/>
                  <a:pt x="4934838" y="218018"/>
                  <a:pt x="4975826" y="220163"/>
                </a:cubicBezTo>
                <a:cubicBezTo>
                  <a:pt x="5092936" y="225882"/>
                  <a:pt x="5207116" y="233744"/>
                  <a:pt x="5321299" y="240891"/>
                </a:cubicBezTo>
                <a:cubicBezTo>
                  <a:pt x="5347651" y="242321"/>
                  <a:pt x="5373999" y="244466"/>
                  <a:pt x="5400347" y="245895"/>
                </a:cubicBezTo>
                <a:cubicBezTo>
                  <a:pt x="5423772" y="247325"/>
                  <a:pt x="5447194" y="248754"/>
                  <a:pt x="5470613" y="250898"/>
                </a:cubicBezTo>
                <a:cubicBezTo>
                  <a:pt x="5517456" y="253758"/>
                  <a:pt x="5564304" y="257332"/>
                  <a:pt x="5608218" y="260191"/>
                </a:cubicBezTo>
                <a:lnTo>
                  <a:pt x="6208406" y="303792"/>
                </a:lnTo>
                <a:cubicBezTo>
                  <a:pt x="6799811" y="345965"/>
                  <a:pt x="7320949" y="377415"/>
                  <a:pt x="7801098" y="400288"/>
                </a:cubicBezTo>
                <a:cubicBezTo>
                  <a:pt x="7847942" y="402432"/>
                  <a:pt x="7897713" y="404577"/>
                  <a:pt x="7944557" y="406721"/>
                </a:cubicBezTo>
                <a:cubicBezTo>
                  <a:pt x="8029463" y="410295"/>
                  <a:pt x="8114365" y="414584"/>
                  <a:pt x="8202198" y="418157"/>
                </a:cubicBezTo>
                <a:lnTo>
                  <a:pt x="8606227" y="433168"/>
                </a:lnTo>
                <a:lnTo>
                  <a:pt x="9010255" y="443889"/>
                </a:lnTo>
                <a:cubicBezTo>
                  <a:pt x="9095160" y="446034"/>
                  <a:pt x="9182993" y="447463"/>
                  <a:pt x="9267896" y="448893"/>
                </a:cubicBezTo>
                <a:cubicBezTo>
                  <a:pt x="9317668" y="449607"/>
                  <a:pt x="9364510" y="450323"/>
                  <a:pt x="9414283" y="451037"/>
                </a:cubicBezTo>
                <a:cubicBezTo>
                  <a:pt x="9955917" y="458185"/>
                  <a:pt x="10500477" y="456041"/>
                  <a:pt x="11027470" y="443175"/>
                </a:cubicBezTo>
                <a:cubicBezTo>
                  <a:pt x="11292430" y="435669"/>
                  <a:pt x="11557390" y="425484"/>
                  <a:pt x="11820521" y="412707"/>
                </a:cubicBezTo>
                <a:lnTo>
                  <a:pt x="12203155" y="390194"/>
                </a:lnTo>
                <a:lnTo>
                  <a:pt x="12203155" y="404899"/>
                </a:lnTo>
                <a:lnTo>
                  <a:pt x="11832964" y="426913"/>
                </a:lnTo>
                <a:cubicBezTo>
                  <a:pt x="11568369" y="439779"/>
                  <a:pt x="11301212" y="449965"/>
                  <a:pt x="11033323" y="457471"/>
                </a:cubicBezTo>
                <a:cubicBezTo>
                  <a:pt x="10696635" y="466048"/>
                  <a:pt x="10354090" y="470336"/>
                  <a:pt x="10008613" y="470336"/>
                </a:cubicBezTo>
                <a:close/>
                <a:moveTo>
                  <a:pt x="10008613" y="526089"/>
                </a:moveTo>
                <a:cubicBezTo>
                  <a:pt x="9803670" y="526089"/>
                  <a:pt x="9601658" y="524660"/>
                  <a:pt x="9396716" y="521801"/>
                </a:cubicBezTo>
                <a:cubicBezTo>
                  <a:pt x="9346946" y="521086"/>
                  <a:pt x="9297172" y="520371"/>
                  <a:pt x="9247399" y="518941"/>
                </a:cubicBezTo>
                <a:cubicBezTo>
                  <a:pt x="9159568" y="517512"/>
                  <a:pt x="9068808" y="516082"/>
                  <a:pt x="8980977" y="513938"/>
                </a:cubicBezTo>
                <a:lnTo>
                  <a:pt x="8568167" y="502501"/>
                </a:lnTo>
                <a:lnTo>
                  <a:pt x="8155354" y="487491"/>
                </a:lnTo>
                <a:cubicBezTo>
                  <a:pt x="8067521" y="483917"/>
                  <a:pt x="7976763" y="479628"/>
                  <a:pt x="7891857" y="476055"/>
                </a:cubicBezTo>
                <a:cubicBezTo>
                  <a:pt x="7842083" y="473910"/>
                  <a:pt x="7795242" y="471766"/>
                  <a:pt x="7745470" y="469621"/>
                </a:cubicBezTo>
                <a:cubicBezTo>
                  <a:pt x="7253609" y="446034"/>
                  <a:pt x="6723689" y="413868"/>
                  <a:pt x="6126430" y="371697"/>
                </a:cubicBezTo>
                <a:lnTo>
                  <a:pt x="5523314" y="328095"/>
                </a:lnTo>
                <a:cubicBezTo>
                  <a:pt x="5479398" y="325235"/>
                  <a:pt x="5435482" y="322377"/>
                  <a:pt x="5391565" y="319517"/>
                </a:cubicBezTo>
                <a:cubicBezTo>
                  <a:pt x="5368143" y="318088"/>
                  <a:pt x="5344721" y="316658"/>
                  <a:pt x="5318373" y="314514"/>
                </a:cubicBezTo>
                <a:cubicBezTo>
                  <a:pt x="5292023" y="313085"/>
                  <a:pt x="5265671" y="310940"/>
                  <a:pt x="5239323" y="309510"/>
                </a:cubicBezTo>
                <a:cubicBezTo>
                  <a:pt x="5130997" y="302363"/>
                  <a:pt x="5019740" y="295215"/>
                  <a:pt x="4911415" y="289497"/>
                </a:cubicBezTo>
                <a:cubicBezTo>
                  <a:pt x="4870427" y="287353"/>
                  <a:pt x="4826509" y="285208"/>
                  <a:pt x="4785521" y="283064"/>
                </a:cubicBezTo>
                <a:cubicBezTo>
                  <a:pt x="4691835" y="278060"/>
                  <a:pt x="4595219" y="272342"/>
                  <a:pt x="4495676" y="269483"/>
                </a:cubicBezTo>
                <a:cubicBezTo>
                  <a:pt x="3924768" y="245180"/>
                  <a:pt x="3356787" y="235888"/>
                  <a:pt x="2806371" y="241607"/>
                </a:cubicBezTo>
                <a:cubicBezTo>
                  <a:pt x="2226677" y="248039"/>
                  <a:pt x="1664551" y="271627"/>
                  <a:pt x="1137557" y="311655"/>
                </a:cubicBezTo>
                <a:cubicBezTo>
                  <a:pt x="865276" y="332383"/>
                  <a:pt x="601047" y="358115"/>
                  <a:pt x="346699" y="388583"/>
                </a:cubicBezTo>
                <a:lnTo>
                  <a:pt x="0" y="438505"/>
                </a:lnTo>
                <a:lnTo>
                  <a:pt x="0" y="421787"/>
                </a:lnTo>
                <a:lnTo>
                  <a:pt x="318153" y="375807"/>
                </a:lnTo>
                <a:cubicBezTo>
                  <a:pt x="575428" y="345071"/>
                  <a:pt x="843317" y="319160"/>
                  <a:pt x="1119988" y="298074"/>
                </a:cubicBezTo>
                <a:cubicBezTo>
                  <a:pt x="1652837" y="258046"/>
                  <a:pt x="2220823" y="233744"/>
                  <a:pt x="2803441" y="227311"/>
                </a:cubicBezTo>
                <a:cubicBezTo>
                  <a:pt x="2941776" y="225703"/>
                  <a:pt x="3081394" y="225122"/>
                  <a:pt x="3221973" y="225535"/>
                </a:cubicBezTo>
                <a:cubicBezTo>
                  <a:pt x="3643705" y="226775"/>
                  <a:pt x="4074082" y="236960"/>
                  <a:pt x="4504457" y="255187"/>
                </a:cubicBezTo>
                <a:cubicBezTo>
                  <a:pt x="4604003" y="258761"/>
                  <a:pt x="4700617" y="263765"/>
                  <a:pt x="4797231" y="268768"/>
                </a:cubicBezTo>
                <a:cubicBezTo>
                  <a:pt x="4838223" y="270912"/>
                  <a:pt x="4879212" y="273057"/>
                  <a:pt x="4923126" y="275201"/>
                </a:cubicBezTo>
                <a:cubicBezTo>
                  <a:pt x="5034380" y="280919"/>
                  <a:pt x="5148561" y="288067"/>
                  <a:pt x="5256889" y="295215"/>
                </a:cubicBezTo>
                <a:cubicBezTo>
                  <a:pt x="5283237" y="297359"/>
                  <a:pt x="5309588" y="298789"/>
                  <a:pt x="5335939" y="300219"/>
                </a:cubicBezTo>
                <a:cubicBezTo>
                  <a:pt x="5359361" y="301648"/>
                  <a:pt x="5382780" y="303078"/>
                  <a:pt x="5406205" y="305222"/>
                </a:cubicBezTo>
                <a:cubicBezTo>
                  <a:pt x="5450120" y="308081"/>
                  <a:pt x="5494038" y="310940"/>
                  <a:pt x="5540881" y="314514"/>
                </a:cubicBezTo>
                <a:lnTo>
                  <a:pt x="6143993" y="358115"/>
                </a:lnTo>
                <a:cubicBezTo>
                  <a:pt x="6741255" y="400288"/>
                  <a:pt x="7268248" y="432453"/>
                  <a:pt x="7757180" y="456041"/>
                </a:cubicBezTo>
                <a:cubicBezTo>
                  <a:pt x="7804024" y="458185"/>
                  <a:pt x="7853797" y="460329"/>
                  <a:pt x="7903567" y="462473"/>
                </a:cubicBezTo>
                <a:cubicBezTo>
                  <a:pt x="7988471" y="466762"/>
                  <a:pt x="8079232" y="470336"/>
                  <a:pt x="8167064" y="473910"/>
                </a:cubicBezTo>
                <a:lnTo>
                  <a:pt x="8576948" y="488921"/>
                </a:lnTo>
                <a:lnTo>
                  <a:pt x="8989761" y="500357"/>
                </a:lnTo>
                <a:cubicBezTo>
                  <a:pt x="9077593" y="502501"/>
                  <a:pt x="9168352" y="503931"/>
                  <a:pt x="9253258" y="505360"/>
                </a:cubicBezTo>
                <a:cubicBezTo>
                  <a:pt x="9303028" y="506075"/>
                  <a:pt x="9352801" y="506790"/>
                  <a:pt x="9399645" y="508220"/>
                </a:cubicBezTo>
                <a:cubicBezTo>
                  <a:pt x="9955917" y="516082"/>
                  <a:pt x="10509257" y="513223"/>
                  <a:pt x="11050891" y="499642"/>
                </a:cubicBezTo>
                <a:cubicBezTo>
                  <a:pt x="11323171" y="491780"/>
                  <a:pt x="11595450" y="481237"/>
                  <a:pt x="11865534" y="468102"/>
                </a:cubicBezTo>
                <a:lnTo>
                  <a:pt x="12203155" y="448267"/>
                </a:lnTo>
                <a:lnTo>
                  <a:pt x="12203155" y="462927"/>
                </a:lnTo>
                <a:lnTo>
                  <a:pt x="11875782" y="482309"/>
                </a:lnTo>
                <a:cubicBezTo>
                  <a:pt x="11604234" y="495532"/>
                  <a:pt x="11330490" y="506075"/>
                  <a:pt x="11056747" y="513938"/>
                </a:cubicBezTo>
                <a:cubicBezTo>
                  <a:pt x="10711270" y="522515"/>
                  <a:pt x="10362871" y="526089"/>
                  <a:pt x="10008613" y="526089"/>
                </a:cubicBezTo>
                <a:close/>
                <a:moveTo>
                  <a:pt x="4524572" y="544146"/>
                </a:moveTo>
                <a:lnTo>
                  <a:pt x="4183090" y="544146"/>
                </a:lnTo>
                <a:lnTo>
                  <a:pt x="3569044" y="525822"/>
                </a:lnTo>
                <a:cubicBezTo>
                  <a:pt x="3328969" y="521801"/>
                  <a:pt x="3091822" y="521086"/>
                  <a:pt x="2859068" y="523946"/>
                </a:cubicBezTo>
                <a:cubicBezTo>
                  <a:pt x="2618993" y="526447"/>
                  <a:pt x="2383310" y="532523"/>
                  <a:pt x="2153483" y="542083"/>
                </a:cubicBezTo>
                <a:lnTo>
                  <a:pt x="2118060" y="544146"/>
                </a:lnTo>
                <a:lnTo>
                  <a:pt x="1870748" y="544146"/>
                </a:lnTo>
                <a:lnTo>
                  <a:pt x="2143235" y="528413"/>
                </a:lnTo>
                <a:cubicBezTo>
                  <a:pt x="2375258" y="518763"/>
                  <a:pt x="2613137" y="512509"/>
                  <a:pt x="2856139" y="509650"/>
                </a:cubicBezTo>
                <a:cubicBezTo>
                  <a:pt x="2973249" y="508399"/>
                  <a:pt x="3091639" y="507952"/>
                  <a:pt x="3211037" y="508321"/>
                </a:cubicBezTo>
                <a:cubicBezTo>
                  <a:pt x="3569229" y="509426"/>
                  <a:pt x="3936476" y="517870"/>
                  <a:pt x="4305371" y="533953"/>
                </a:cubicBezTo>
                <a:close/>
                <a:moveTo>
                  <a:pt x="5437102" y="544146"/>
                </a:moveTo>
                <a:lnTo>
                  <a:pt x="5252149" y="544146"/>
                </a:lnTo>
                <a:lnTo>
                  <a:pt x="5145633" y="536812"/>
                </a:lnTo>
                <a:cubicBezTo>
                  <a:pt x="5122213" y="535382"/>
                  <a:pt x="5098791" y="533953"/>
                  <a:pt x="5075368" y="532523"/>
                </a:cubicBezTo>
                <a:cubicBezTo>
                  <a:pt x="5049017" y="531093"/>
                  <a:pt x="5022669" y="528949"/>
                  <a:pt x="4996321" y="527519"/>
                </a:cubicBezTo>
                <a:cubicBezTo>
                  <a:pt x="4902630" y="521086"/>
                  <a:pt x="4806016" y="514653"/>
                  <a:pt x="4709399" y="510364"/>
                </a:cubicBezTo>
                <a:cubicBezTo>
                  <a:pt x="4668411" y="508220"/>
                  <a:pt x="4630351" y="506076"/>
                  <a:pt x="4589363" y="503932"/>
                </a:cubicBezTo>
                <a:cubicBezTo>
                  <a:pt x="4507386" y="499643"/>
                  <a:pt x="4422483" y="494639"/>
                  <a:pt x="4337578" y="491780"/>
                </a:cubicBezTo>
                <a:cubicBezTo>
                  <a:pt x="3831080" y="470336"/>
                  <a:pt x="3333365" y="461759"/>
                  <a:pt x="2850285" y="467477"/>
                </a:cubicBezTo>
                <a:cubicBezTo>
                  <a:pt x="2349641" y="473196"/>
                  <a:pt x="1869493" y="493209"/>
                  <a:pt x="1415693" y="527519"/>
                </a:cubicBezTo>
                <a:lnTo>
                  <a:pt x="1243902" y="544146"/>
                </a:lnTo>
                <a:lnTo>
                  <a:pt x="1087085" y="544146"/>
                </a:lnTo>
                <a:lnTo>
                  <a:pt x="1398125" y="513938"/>
                </a:lnTo>
                <a:cubicBezTo>
                  <a:pt x="1854854" y="479629"/>
                  <a:pt x="2343783" y="458900"/>
                  <a:pt x="2847357" y="453897"/>
                </a:cubicBezTo>
                <a:cubicBezTo>
                  <a:pt x="2968858" y="452468"/>
                  <a:pt x="3091459" y="451931"/>
                  <a:pt x="3214972" y="452278"/>
                </a:cubicBezTo>
                <a:cubicBezTo>
                  <a:pt x="3585517" y="453316"/>
                  <a:pt x="3964291" y="462296"/>
                  <a:pt x="4346358" y="478914"/>
                </a:cubicBezTo>
                <a:cubicBezTo>
                  <a:pt x="4431264" y="481773"/>
                  <a:pt x="4519097" y="486777"/>
                  <a:pt x="4601073" y="491065"/>
                </a:cubicBezTo>
                <a:cubicBezTo>
                  <a:pt x="4639133" y="493209"/>
                  <a:pt x="4680121" y="495354"/>
                  <a:pt x="4718183" y="497498"/>
                </a:cubicBezTo>
                <a:cubicBezTo>
                  <a:pt x="4817726" y="501787"/>
                  <a:pt x="4914340" y="508935"/>
                  <a:pt x="5010958" y="515368"/>
                </a:cubicBezTo>
                <a:cubicBezTo>
                  <a:pt x="5037310" y="516798"/>
                  <a:pt x="5063657" y="518942"/>
                  <a:pt x="5090005" y="520371"/>
                </a:cubicBezTo>
                <a:cubicBezTo>
                  <a:pt x="5113431" y="521801"/>
                  <a:pt x="5136849" y="523230"/>
                  <a:pt x="5160275" y="524660"/>
                </a:cubicBezTo>
                <a:cubicBezTo>
                  <a:pt x="5198333" y="526805"/>
                  <a:pt x="5236393" y="529664"/>
                  <a:pt x="5277384" y="532523"/>
                </a:cubicBezTo>
                <a:close/>
                <a:moveTo>
                  <a:pt x="6288617" y="544146"/>
                </a:moveTo>
                <a:lnTo>
                  <a:pt x="6077406" y="544146"/>
                </a:lnTo>
                <a:lnTo>
                  <a:pt x="5933199" y="534667"/>
                </a:lnTo>
                <a:lnTo>
                  <a:pt x="5327155" y="490350"/>
                </a:lnTo>
                <a:cubicBezTo>
                  <a:pt x="5286167" y="487491"/>
                  <a:pt x="5245179" y="484632"/>
                  <a:pt x="5207116" y="482488"/>
                </a:cubicBezTo>
                <a:cubicBezTo>
                  <a:pt x="5183698" y="481059"/>
                  <a:pt x="5160276" y="479629"/>
                  <a:pt x="5136850" y="478200"/>
                </a:cubicBezTo>
                <a:cubicBezTo>
                  <a:pt x="5110502" y="476770"/>
                  <a:pt x="5084154" y="474626"/>
                  <a:pt x="5057803" y="473196"/>
                </a:cubicBezTo>
                <a:cubicBezTo>
                  <a:pt x="4961187" y="466763"/>
                  <a:pt x="4858717" y="459615"/>
                  <a:pt x="4759173" y="455327"/>
                </a:cubicBezTo>
                <a:cubicBezTo>
                  <a:pt x="4718185" y="453182"/>
                  <a:pt x="4677196" y="451038"/>
                  <a:pt x="4639134" y="448893"/>
                </a:cubicBezTo>
                <a:cubicBezTo>
                  <a:pt x="4554232" y="443890"/>
                  <a:pt x="4466399" y="439601"/>
                  <a:pt x="4378567" y="436742"/>
                </a:cubicBezTo>
                <a:cubicBezTo>
                  <a:pt x="3857429" y="414584"/>
                  <a:pt x="3339221" y="406006"/>
                  <a:pt x="2841505" y="411010"/>
                </a:cubicBezTo>
                <a:cubicBezTo>
                  <a:pt x="2323294" y="416728"/>
                  <a:pt x="1819722" y="437457"/>
                  <a:pt x="1348353" y="473196"/>
                </a:cubicBezTo>
                <a:cubicBezTo>
                  <a:pt x="1111208" y="491423"/>
                  <a:pt x="880649" y="513760"/>
                  <a:pt x="658506" y="540207"/>
                </a:cubicBezTo>
                <a:lnTo>
                  <a:pt x="631033" y="544146"/>
                </a:lnTo>
                <a:lnTo>
                  <a:pt x="513571" y="544146"/>
                </a:lnTo>
                <a:lnTo>
                  <a:pt x="629593" y="527430"/>
                </a:lnTo>
                <a:cubicBezTo>
                  <a:pt x="854298" y="500536"/>
                  <a:pt x="1087786" y="477842"/>
                  <a:pt x="1327861" y="459615"/>
                </a:cubicBezTo>
                <a:cubicBezTo>
                  <a:pt x="1805084" y="423876"/>
                  <a:pt x="2311582" y="402433"/>
                  <a:pt x="2835650" y="396715"/>
                </a:cubicBezTo>
                <a:cubicBezTo>
                  <a:pt x="2961542" y="395285"/>
                  <a:pt x="3088534" y="394749"/>
                  <a:pt x="3216393" y="395106"/>
                </a:cubicBezTo>
                <a:cubicBezTo>
                  <a:pt x="3599972" y="396178"/>
                  <a:pt x="3991371" y="405292"/>
                  <a:pt x="4384422" y="422447"/>
                </a:cubicBezTo>
                <a:cubicBezTo>
                  <a:pt x="4472254" y="425306"/>
                  <a:pt x="4563012" y="430309"/>
                  <a:pt x="4647919" y="435313"/>
                </a:cubicBezTo>
                <a:cubicBezTo>
                  <a:pt x="4688907" y="437457"/>
                  <a:pt x="4726967" y="439601"/>
                  <a:pt x="4767955" y="441745"/>
                </a:cubicBezTo>
                <a:cubicBezTo>
                  <a:pt x="4870427" y="446749"/>
                  <a:pt x="4972897" y="453182"/>
                  <a:pt x="5069514" y="460330"/>
                </a:cubicBezTo>
                <a:cubicBezTo>
                  <a:pt x="5095866" y="461759"/>
                  <a:pt x="5122214" y="463904"/>
                  <a:pt x="5148562" y="465333"/>
                </a:cubicBezTo>
                <a:cubicBezTo>
                  <a:pt x="5171986" y="466763"/>
                  <a:pt x="5195406" y="468193"/>
                  <a:pt x="5218830" y="469622"/>
                </a:cubicBezTo>
                <a:cubicBezTo>
                  <a:pt x="5259819" y="472481"/>
                  <a:pt x="5297878" y="474626"/>
                  <a:pt x="5341793" y="477484"/>
                </a:cubicBezTo>
                <a:lnTo>
                  <a:pt x="5947837" y="521802"/>
                </a:lnTo>
                <a:close/>
                <a:moveTo>
                  <a:pt x="7271970" y="544146"/>
                </a:moveTo>
                <a:lnTo>
                  <a:pt x="6980145" y="544146"/>
                </a:lnTo>
                <a:lnTo>
                  <a:pt x="6931376" y="541557"/>
                </a:lnTo>
                <a:cubicBezTo>
                  <a:pt x="6633477" y="523766"/>
                  <a:pt x="6324052" y="503395"/>
                  <a:pt x="6000536" y="480343"/>
                </a:cubicBezTo>
                <a:lnTo>
                  <a:pt x="5394495" y="436741"/>
                </a:lnTo>
                <a:cubicBezTo>
                  <a:pt x="5353503" y="433882"/>
                  <a:pt x="5312515" y="431023"/>
                  <a:pt x="5271530" y="428164"/>
                </a:cubicBezTo>
                <a:cubicBezTo>
                  <a:pt x="5248108" y="426735"/>
                  <a:pt x="5224683" y="425306"/>
                  <a:pt x="5201264" y="423161"/>
                </a:cubicBezTo>
                <a:cubicBezTo>
                  <a:pt x="5174912" y="421731"/>
                  <a:pt x="5148562" y="419587"/>
                  <a:pt x="5122214" y="418158"/>
                </a:cubicBezTo>
                <a:cubicBezTo>
                  <a:pt x="5022670" y="411724"/>
                  <a:pt x="4917271" y="404577"/>
                  <a:pt x="4814800" y="399573"/>
                </a:cubicBezTo>
                <a:cubicBezTo>
                  <a:pt x="4773813" y="397429"/>
                  <a:pt x="4732825" y="395284"/>
                  <a:pt x="4691837" y="393140"/>
                </a:cubicBezTo>
                <a:cubicBezTo>
                  <a:pt x="4604004" y="388136"/>
                  <a:pt x="4513243" y="383133"/>
                  <a:pt x="4422484" y="380274"/>
                </a:cubicBezTo>
                <a:cubicBezTo>
                  <a:pt x="3883780" y="357401"/>
                  <a:pt x="3350929" y="348109"/>
                  <a:pt x="2835650" y="353828"/>
                </a:cubicBezTo>
                <a:cubicBezTo>
                  <a:pt x="2296942" y="359545"/>
                  <a:pt x="1772877" y="381704"/>
                  <a:pt x="1283946" y="418872"/>
                </a:cubicBezTo>
                <a:cubicBezTo>
                  <a:pt x="1035088" y="437813"/>
                  <a:pt x="792817" y="461401"/>
                  <a:pt x="559694" y="489278"/>
                </a:cubicBezTo>
                <a:lnTo>
                  <a:pt x="177676" y="544146"/>
                </a:lnTo>
                <a:lnTo>
                  <a:pt x="62296" y="544146"/>
                </a:lnTo>
                <a:lnTo>
                  <a:pt x="531880" y="476501"/>
                </a:lnTo>
                <a:cubicBezTo>
                  <a:pt x="767197" y="448356"/>
                  <a:pt x="1011664" y="424590"/>
                  <a:pt x="1263450" y="405291"/>
                </a:cubicBezTo>
                <a:cubicBezTo>
                  <a:pt x="1758240" y="368123"/>
                  <a:pt x="2285234" y="345965"/>
                  <a:pt x="2829794" y="339532"/>
                </a:cubicBezTo>
                <a:cubicBezTo>
                  <a:pt x="2960078" y="338102"/>
                  <a:pt x="3091277" y="337566"/>
                  <a:pt x="3223254" y="337934"/>
                </a:cubicBezTo>
                <a:cubicBezTo>
                  <a:pt x="3619184" y="339040"/>
                  <a:pt x="4022115" y="348287"/>
                  <a:pt x="4428340" y="365979"/>
                </a:cubicBezTo>
                <a:cubicBezTo>
                  <a:pt x="4519098" y="368838"/>
                  <a:pt x="4612786" y="373841"/>
                  <a:pt x="4700618" y="378844"/>
                </a:cubicBezTo>
                <a:cubicBezTo>
                  <a:pt x="4741607" y="380988"/>
                  <a:pt x="4782595" y="383133"/>
                  <a:pt x="4823583" y="385277"/>
                </a:cubicBezTo>
                <a:cubicBezTo>
                  <a:pt x="4928982" y="390281"/>
                  <a:pt x="5034381" y="397429"/>
                  <a:pt x="5136850" y="403862"/>
                </a:cubicBezTo>
                <a:cubicBezTo>
                  <a:pt x="5163202" y="405291"/>
                  <a:pt x="5189553" y="407436"/>
                  <a:pt x="5215901" y="408865"/>
                </a:cubicBezTo>
                <a:cubicBezTo>
                  <a:pt x="5239323" y="410295"/>
                  <a:pt x="5262745" y="411724"/>
                  <a:pt x="5286167" y="413868"/>
                </a:cubicBezTo>
                <a:cubicBezTo>
                  <a:pt x="5327155" y="416727"/>
                  <a:pt x="5368143" y="419587"/>
                  <a:pt x="5412059" y="422446"/>
                </a:cubicBezTo>
                <a:lnTo>
                  <a:pt x="6018103" y="466048"/>
                </a:lnTo>
                <a:cubicBezTo>
                  <a:pt x="6340155" y="488921"/>
                  <a:pt x="6648482" y="509158"/>
                  <a:pt x="6945465" y="526849"/>
                </a:cubicBezTo>
                <a:close/>
                <a:moveTo>
                  <a:pt x="8557040" y="544146"/>
                </a:moveTo>
                <a:lnTo>
                  <a:pt x="8163662" y="544146"/>
                </a:lnTo>
                <a:lnTo>
                  <a:pt x="7829643" y="531361"/>
                </a:lnTo>
                <a:cubicBezTo>
                  <a:pt x="7282888" y="506255"/>
                  <a:pt x="6700267" y="471409"/>
                  <a:pt x="6062020" y="426020"/>
                </a:cubicBezTo>
                <a:lnTo>
                  <a:pt x="5458902" y="382419"/>
                </a:lnTo>
                <a:cubicBezTo>
                  <a:pt x="5417916" y="379559"/>
                  <a:pt x="5373999" y="376700"/>
                  <a:pt x="5333011" y="373841"/>
                </a:cubicBezTo>
                <a:cubicBezTo>
                  <a:pt x="5309589" y="372411"/>
                  <a:pt x="5283238" y="370982"/>
                  <a:pt x="5259819" y="368838"/>
                </a:cubicBezTo>
                <a:cubicBezTo>
                  <a:pt x="5233467" y="367408"/>
                  <a:pt x="5207116" y="365263"/>
                  <a:pt x="5180768" y="363835"/>
                </a:cubicBezTo>
                <a:cubicBezTo>
                  <a:pt x="5075368" y="356687"/>
                  <a:pt x="4969970" y="349539"/>
                  <a:pt x="4861645" y="344535"/>
                </a:cubicBezTo>
                <a:cubicBezTo>
                  <a:pt x="4820657" y="342391"/>
                  <a:pt x="4776739" y="340247"/>
                  <a:pt x="4735751" y="338103"/>
                </a:cubicBezTo>
                <a:cubicBezTo>
                  <a:pt x="4644992" y="333099"/>
                  <a:pt x="4551302" y="328096"/>
                  <a:pt x="4457616" y="324521"/>
                </a:cubicBezTo>
                <a:cubicBezTo>
                  <a:pt x="3901346" y="300933"/>
                  <a:pt x="3350929" y="291642"/>
                  <a:pt x="2818080" y="297360"/>
                </a:cubicBezTo>
                <a:cubicBezTo>
                  <a:pt x="2258882" y="303793"/>
                  <a:pt x="1717251" y="325951"/>
                  <a:pt x="1207821" y="364549"/>
                </a:cubicBezTo>
                <a:cubicBezTo>
                  <a:pt x="947252" y="384563"/>
                  <a:pt x="694003" y="409223"/>
                  <a:pt x="450269" y="438350"/>
                </a:cubicBezTo>
                <a:lnTo>
                  <a:pt x="0" y="503021"/>
                </a:lnTo>
                <a:lnTo>
                  <a:pt x="0" y="486335"/>
                </a:lnTo>
                <a:lnTo>
                  <a:pt x="422822" y="425305"/>
                </a:lnTo>
                <a:cubicBezTo>
                  <a:pt x="669118" y="395820"/>
                  <a:pt x="925296" y="370981"/>
                  <a:pt x="1190257" y="350968"/>
                </a:cubicBezTo>
                <a:cubicBezTo>
                  <a:pt x="1705537" y="312370"/>
                  <a:pt x="2250099" y="289497"/>
                  <a:pt x="2815153" y="283064"/>
                </a:cubicBezTo>
                <a:cubicBezTo>
                  <a:pt x="2949096" y="281635"/>
                  <a:pt x="3084321" y="281098"/>
                  <a:pt x="3220552" y="281478"/>
                </a:cubicBezTo>
                <a:cubicBezTo>
                  <a:pt x="3629246" y="282617"/>
                  <a:pt x="4046999" y="291999"/>
                  <a:pt x="4466398" y="310226"/>
                </a:cubicBezTo>
                <a:cubicBezTo>
                  <a:pt x="4560086" y="313085"/>
                  <a:pt x="4656703" y="318803"/>
                  <a:pt x="4747461" y="323807"/>
                </a:cubicBezTo>
                <a:cubicBezTo>
                  <a:pt x="4788450" y="325951"/>
                  <a:pt x="4829439" y="328096"/>
                  <a:pt x="4870427" y="330239"/>
                </a:cubicBezTo>
                <a:cubicBezTo>
                  <a:pt x="4978756" y="335243"/>
                  <a:pt x="5087080" y="342391"/>
                  <a:pt x="5192479" y="349539"/>
                </a:cubicBezTo>
                <a:cubicBezTo>
                  <a:pt x="5218830" y="350968"/>
                  <a:pt x="5245179" y="353112"/>
                  <a:pt x="5271529" y="354542"/>
                </a:cubicBezTo>
                <a:cubicBezTo>
                  <a:pt x="5294949" y="355972"/>
                  <a:pt x="5321299" y="358115"/>
                  <a:pt x="5344721" y="359546"/>
                </a:cubicBezTo>
                <a:cubicBezTo>
                  <a:pt x="5385709" y="362404"/>
                  <a:pt x="5429624" y="365263"/>
                  <a:pt x="5473542" y="368123"/>
                </a:cubicBezTo>
                <a:lnTo>
                  <a:pt x="6076656" y="411724"/>
                </a:lnTo>
                <a:cubicBezTo>
                  <a:pt x="6713442" y="457113"/>
                  <a:pt x="7293866" y="491780"/>
                  <a:pt x="7838060" y="516708"/>
                </a:cubicBezTo>
                <a:close/>
                <a:moveTo>
                  <a:pt x="11719966" y="544146"/>
                </a:moveTo>
                <a:lnTo>
                  <a:pt x="11345677" y="544146"/>
                </a:lnTo>
                <a:lnTo>
                  <a:pt x="11906525" y="522605"/>
                </a:lnTo>
                <a:lnTo>
                  <a:pt x="12203155" y="505032"/>
                </a:lnTo>
                <a:lnTo>
                  <a:pt x="12203155" y="519544"/>
                </a:lnTo>
                <a:lnTo>
                  <a:pt x="11916770" y="536543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67000">
                <a:schemeClr val="bg1">
                  <a:lumMod val="50000"/>
                </a:scheme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0" name="任意多边形: 形状 39"/>
          <p:cNvSpPr/>
          <p:nvPr userDrawn="1">
            <p:custDataLst>
              <p:tags r:id="rId3"/>
            </p:custDataLst>
          </p:nvPr>
        </p:nvSpPr>
        <p:spPr>
          <a:xfrm rot="10800000" flipH="1" flipV="1">
            <a:off x="-11430" y="6313805"/>
            <a:ext cx="12202795" cy="544195"/>
          </a:xfrm>
          <a:custGeom>
            <a:gdLst>
              <a:gd name="connsiteX0" fmla="*/ 10212823 w 12203155"/>
              <a:gd name="connsiteY0" fmla="*/ 299593 h 544146"/>
              <a:gd name="connsiteX1" fmla="*/ 9452342 w 12203155"/>
              <a:gd name="connsiteY1" fmla="*/ 295930 h 544146"/>
              <a:gd name="connsiteX2" fmla="*/ 9308884 w 12203155"/>
              <a:gd name="connsiteY2" fmla="*/ 293786 h 544146"/>
              <a:gd name="connsiteX3" fmla="*/ 9071735 w 12203155"/>
              <a:gd name="connsiteY3" fmla="*/ 289497 h 544146"/>
              <a:gd name="connsiteX4" fmla="*/ 8691129 w 12203155"/>
              <a:gd name="connsiteY4" fmla="*/ 278776 h 544146"/>
              <a:gd name="connsiteX5" fmla="*/ 8310522 w 12203155"/>
              <a:gd name="connsiteY5" fmla="*/ 264480 h 544146"/>
              <a:gd name="connsiteX6" fmla="*/ 8067521 w 12203155"/>
              <a:gd name="connsiteY6" fmla="*/ 253758 h 544146"/>
              <a:gd name="connsiteX7" fmla="*/ 7926990 w 12203155"/>
              <a:gd name="connsiteY7" fmla="*/ 247325 h 544146"/>
              <a:gd name="connsiteX8" fmla="*/ 6386997 w 12203155"/>
              <a:gd name="connsiteY8" fmla="*/ 154404 h 544146"/>
              <a:gd name="connsiteX9" fmla="*/ 5792665 w 12203155"/>
              <a:gd name="connsiteY9" fmla="*/ 110803 h 544146"/>
              <a:gd name="connsiteX10" fmla="*/ 5739965 w 12203155"/>
              <a:gd name="connsiteY10" fmla="*/ 107229 h 544146"/>
              <a:gd name="connsiteX11" fmla="*/ 5491108 w 12203155"/>
              <a:gd name="connsiteY11" fmla="*/ 90789 h 544146"/>
              <a:gd name="connsiteX12" fmla="*/ 5119284 w 12203155"/>
              <a:gd name="connsiteY12" fmla="*/ 67916 h 544146"/>
              <a:gd name="connsiteX13" fmla="*/ 4987534 w 12203155"/>
              <a:gd name="connsiteY13" fmla="*/ 60768 h 544146"/>
              <a:gd name="connsiteX14" fmla="*/ 4659630 w 12203155"/>
              <a:gd name="connsiteY14" fmla="*/ 45043 h 544146"/>
              <a:gd name="connsiteX15" fmla="*/ 2771235 w 12203155"/>
              <a:gd name="connsiteY15" fmla="*/ 14307 h 544146"/>
              <a:gd name="connsiteX16" fmla="*/ 865272 w 12203155"/>
              <a:gd name="connsiteY16" fmla="*/ 94362 h 544146"/>
              <a:gd name="connsiteX17" fmla="*/ 393997 w 12203155"/>
              <a:gd name="connsiteY17" fmla="*/ 135205 h 544146"/>
              <a:gd name="connsiteX18" fmla="*/ 0 w 12203155"/>
              <a:gd name="connsiteY18" fmla="*/ 178024 h 544146"/>
              <a:gd name="connsiteX19" fmla="*/ 0 w 12203155"/>
              <a:gd name="connsiteY19" fmla="*/ 163761 h 544146"/>
              <a:gd name="connsiteX20" fmla="*/ 367877 w 12203155"/>
              <a:gd name="connsiteY20" fmla="*/ 123892 h 544146"/>
              <a:gd name="connsiteX21" fmla="*/ 844780 w 12203155"/>
              <a:gd name="connsiteY21" fmla="*/ 82926 h 544146"/>
              <a:gd name="connsiteX22" fmla="*/ 2765379 w 12203155"/>
              <a:gd name="connsiteY22" fmla="*/ 2156 h 544146"/>
              <a:gd name="connsiteX23" fmla="*/ 3234412 w 12203155"/>
              <a:gd name="connsiteY23" fmla="*/ 123 h 544146"/>
              <a:gd name="connsiteX24" fmla="*/ 4668412 w 12203155"/>
              <a:gd name="connsiteY24" fmla="*/ 32891 h 544146"/>
              <a:gd name="connsiteX25" fmla="*/ 4999248 w 12203155"/>
              <a:gd name="connsiteY25" fmla="*/ 48616 h 544146"/>
              <a:gd name="connsiteX26" fmla="*/ 5130994 w 12203155"/>
              <a:gd name="connsiteY26" fmla="*/ 55764 h 544146"/>
              <a:gd name="connsiteX27" fmla="*/ 5505746 w 12203155"/>
              <a:gd name="connsiteY27" fmla="*/ 78637 h 544146"/>
              <a:gd name="connsiteX28" fmla="*/ 5754605 w 12203155"/>
              <a:gd name="connsiteY28" fmla="*/ 95077 h 544146"/>
              <a:gd name="connsiteX29" fmla="*/ 5810231 w 12203155"/>
              <a:gd name="connsiteY29" fmla="*/ 98651 h 544146"/>
              <a:gd name="connsiteX30" fmla="*/ 6404565 w 12203155"/>
              <a:gd name="connsiteY30" fmla="*/ 141538 h 544146"/>
              <a:gd name="connsiteX31" fmla="*/ 7938701 w 12203155"/>
              <a:gd name="connsiteY31" fmla="*/ 234459 h 544146"/>
              <a:gd name="connsiteX32" fmla="*/ 8079233 w 12203155"/>
              <a:gd name="connsiteY32" fmla="*/ 240892 h 544146"/>
              <a:gd name="connsiteX33" fmla="*/ 8319308 w 12203155"/>
              <a:gd name="connsiteY33" fmla="*/ 251614 h 544146"/>
              <a:gd name="connsiteX34" fmla="*/ 8699914 w 12203155"/>
              <a:gd name="connsiteY34" fmla="*/ 265195 h 544146"/>
              <a:gd name="connsiteX35" fmla="*/ 9080520 w 12203155"/>
              <a:gd name="connsiteY35" fmla="*/ 275202 h 544146"/>
              <a:gd name="connsiteX36" fmla="*/ 9314740 w 12203155"/>
              <a:gd name="connsiteY36" fmla="*/ 279491 h 544146"/>
              <a:gd name="connsiteX37" fmla="*/ 9458197 w 12203155"/>
              <a:gd name="connsiteY37" fmla="*/ 281634 h 544146"/>
              <a:gd name="connsiteX38" fmla="*/ 10957202 w 12203155"/>
              <a:gd name="connsiteY38" fmla="*/ 274487 h 544146"/>
              <a:gd name="connsiteX39" fmla="*/ 11688406 w 12203155"/>
              <a:gd name="connsiteY39" fmla="*/ 246343 h 544146"/>
              <a:gd name="connsiteX40" fmla="*/ 12203155 w 12203155"/>
              <a:gd name="connsiteY40" fmla="*/ 215790 h 544146"/>
              <a:gd name="connsiteX41" fmla="*/ 12203155 w 12203155"/>
              <a:gd name="connsiteY41" fmla="*/ 230161 h 544146"/>
              <a:gd name="connsiteX42" fmla="*/ 11697189 w 12203155"/>
              <a:gd name="connsiteY42" fmla="*/ 260013 h 544146"/>
              <a:gd name="connsiteX43" fmla="*/ 10960128 w 12203155"/>
              <a:gd name="connsiteY43" fmla="*/ 288782 h 544146"/>
              <a:gd name="connsiteX44" fmla="*/ 10212823 w 12203155"/>
              <a:gd name="connsiteY44" fmla="*/ 299593 h 544146"/>
              <a:gd name="connsiteX45" fmla="*/ 10205505 w 12203155"/>
              <a:gd name="connsiteY45" fmla="*/ 356419 h 544146"/>
              <a:gd name="connsiteX46" fmla="*/ 9425994 w 12203155"/>
              <a:gd name="connsiteY46" fmla="*/ 353113 h 544146"/>
              <a:gd name="connsiteX47" fmla="*/ 9282533 w 12203155"/>
              <a:gd name="connsiteY47" fmla="*/ 350968 h 544146"/>
              <a:gd name="connsiteX48" fmla="*/ 9036603 w 12203155"/>
              <a:gd name="connsiteY48" fmla="*/ 346680 h 544146"/>
              <a:gd name="connsiteX49" fmla="*/ 8647211 w 12203155"/>
              <a:gd name="connsiteY49" fmla="*/ 335958 h 544146"/>
              <a:gd name="connsiteX50" fmla="*/ 8257824 w 12203155"/>
              <a:gd name="connsiteY50" fmla="*/ 321662 h 544146"/>
              <a:gd name="connsiteX51" fmla="*/ 8008967 w 12203155"/>
              <a:gd name="connsiteY51" fmla="*/ 310941 h 544146"/>
              <a:gd name="connsiteX52" fmla="*/ 7868436 w 12203155"/>
              <a:gd name="connsiteY52" fmla="*/ 304508 h 544146"/>
              <a:gd name="connsiteX53" fmla="*/ 6310876 w 12203155"/>
              <a:gd name="connsiteY53" fmla="*/ 210157 h 544146"/>
              <a:gd name="connsiteX54" fmla="*/ 5713617 w 12203155"/>
              <a:gd name="connsiteY54" fmla="*/ 166555 h 544146"/>
              <a:gd name="connsiteX55" fmla="*/ 5567231 w 12203155"/>
              <a:gd name="connsiteY55" fmla="*/ 156548 h 544146"/>
              <a:gd name="connsiteX56" fmla="*/ 5417913 w 12203155"/>
              <a:gd name="connsiteY56" fmla="*/ 146541 h 544146"/>
              <a:gd name="connsiteX57" fmla="*/ 5054874 w 12203155"/>
              <a:gd name="connsiteY57" fmla="*/ 124383 h 544146"/>
              <a:gd name="connsiteX58" fmla="*/ 4923127 w 12203155"/>
              <a:gd name="connsiteY58" fmla="*/ 117235 h 544146"/>
              <a:gd name="connsiteX59" fmla="*/ 4606928 w 12203155"/>
              <a:gd name="connsiteY59" fmla="*/ 102224 h 544146"/>
              <a:gd name="connsiteX60" fmla="*/ 2768309 w 12203155"/>
              <a:gd name="connsiteY60" fmla="*/ 72204 h 544146"/>
              <a:gd name="connsiteX61" fmla="*/ 923830 w 12203155"/>
              <a:gd name="connsiteY61" fmla="*/ 149400 h 544146"/>
              <a:gd name="connsiteX62" fmla="*/ 30501 w 12203155"/>
              <a:gd name="connsiteY62" fmla="*/ 236603 h 544146"/>
              <a:gd name="connsiteX63" fmla="*/ 0 w 12203155"/>
              <a:gd name="connsiteY63" fmla="*/ 240630 h 544146"/>
              <a:gd name="connsiteX64" fmla="*/ 0 w 12203155"/>
              <a:gd name="connsiteY64" fmla="*/ 225699 h 544146"/>
              <a:gd name="connsiteX65" fmla="*/ 11471 w 12203155"/>
              <a:gd name="connsiteY65" fmla="*/ 224184 h 544146"/>
              <a:gd name="connsiteX66" fmla="*/ 912120 w 12203155"/>
              <a:gd name="connsiteY66" fmla="*/ 136534 h 544146"/>
              <a:gd name="connsiteX67" fmla="*/ 2771235 w 12203155"/>
              <a:gd name="connsiteY67" fmla="*/ 58623 h 544146"/>
              <a:gd name="connsiteX68" fmla="*/ 3227093 w 12203155"/>
              <a:gd name="connsiteY68" fmla="*/ 56881 h 544146"/>
              <a:gd name="connsiteX69" fmla="*/ 4621568 w 12203155"/>
              <a:gd name="connsiteY69" fmla="*/ 88644 h 544146"/>
              <a:gd name="connsiteX70" fmla="*/ 4940693 w 12203155"/>
              <a:gd name="connsiteY70" fmla="*/ 103654 h 544146"/>
              <a:gd name="connsiteX71" fmla="*/ 5072440 w 12203155"/>
              <a:gd name="connsiteY71" fmla="*/ 110802 h 544146"/>
              <a:gd name="connsiteX72" fmla="*/ 5438409 w 12203155"/>
              <a:gd name="connsiteY72" fmla="*/ 132960 h 544146"/>
              <a:gd name="connsiteX73" fmla="*/ 5587722 w 12203155"/>
              <a:gd name="connsiteY73" fmla="*/ 142967 h 544146"/>
              <a:gd name="connsiteX74" fmla="*/ 5734110 w 12203155"/>
              <a:gd name="connsiteY74" fmla="*/ 152974 h 544146"/>
              <a:gd name="connsiteX75" fmla="*/ 6331369 w 12203155"/>
              <a:gd name="connsiteY75" fmla="*/ 196576 h 544146"/>
              <a:gd name="connsiteX76" fmla="*/ 7883072 w 12203155"/>
              <a:gd name="connsiteY76" fmla="*/ 290927 h 544146"/>
              <a:gd name="connsiteX77" fmla="*/ 8023605 w 12203155"/>
              <a:gd name="connsiteY77" fmla="*/ 297360 h 544146"/>
              <a:gd name="connsiteX78" fmla="*/ 8269534 w 12203155"/>
              <a:gd name="connsiteY78" fmla="*/ 308081 h 544146"/>
              <a:gd name="connsiteX79" fmla="*/ 8658925 w 12203155"/>
              <a:gd name="connsiteY79" fmla="*/ 322377 h 544146"/>
              <a:gd name="connsiteX80" fmla="*/ 9045387 w 12203155"/>
              <a:gd name="connsiteY80" fmla="*/ 333099 h 544146"/>
              <a:gd name="connsiteX81" fmla="*/ 9288388 w 12203155"/>
              <a:gd name="connsiteY81" fmla="*/ 337388 h 544146"/>
              <a:gd name="connsiteX82" fmla="*/ 9431850 w 12203155"/>
              <a:gd name="connsiteY82" fmla="*/ 339532 h 544146"/>
              <a:gd name="connsiteX83" fmla="*/ 10968912 w 12203155"/>
              <a:gd name="connsiteY83" fmla="*/ 331669 h 544146"/>
              <a:gd name="connsiteX84" fmla="*/ 11720611 w 12203155"/>
              <a:gd name="connsiteY84" fmla="*/ 302721 h 544146"/>
              <a:gd name="connsiteX85" fmla="*/ 12203155 w 12203155"/>
              <a:gd name="connsiteY85" fmla="*/ 273998 h 544146"/>
              <a:gd name="connsiteX86" fmla="*/ 12203155 w 12203155"/>
              <a:gd name="connsiteY86" fmla="*/ 288323 h 544146"/>
              <a:gd name="connsiteX87" fmla="*/ 11729393 w 12203155"/>
              <a:gd name="connsiteY87" fmla="*/ 316301 h 544146"/>
              <a:gd name="connsiteX88" fmla="*/ 10971842 w 12203155"/>
              <a:gd name="connsiteY88" fmla="*/ 345250 h 544146"/>
              <a:gd name="connsiteX89" fmla="*/ 10205505 w 12203155"/>
              <a:gd name="connsiteY89" fmla="*/ 356419 h 544146"/>
              <a:gd name="connsiteX90" fmla="*/ 10008614 w 12203155"/>
              <a:gd name="connsiteY90" fmla="*/ 413869 h 544146"/>
              <a:gd name="connsiteX91" fmla="*/ 9423066 w 12203155"/>
              <a:gd name="connsiteY91" fmla="*/ 409580 h 544146"/>
              <a:gd name="connsiteX92" fmla="*/ 9276679 w 12203155"/>
              <a:gd name="connsiteY92" fmla="*/ 407436 h 544146"/>
              <a:gd name="connsiteX93" fmla="*/ 9024892 w 12203155"/>
              <a:gd name="connsiteY93" fmla="*/ 402432 h 544146"/>
              <a:gd name="connsiteX94" fmla="*/ 8626719 w 12203155"/>
              <a:gd name="connsiteY94" fmla="*/ 391711 h 544146"/>
              <a:gd name="connsiteX95" fmla="*/ 8228547 w 12203155"/>
              <a:gd name="connsiteY95" fmla="*/ 377415 h 544146"/>
              <a:gd name="connsiteX96" fmla="*/ 7976760 w 12203155"/>
              <a:gd name="connsiteY96" fmla="*/ 366693 h 544146"/>
              <a:gd name="connsiteX97" fmla="*/ 7833303 w 12203155"/>
              <a:gd name="connsiteY97" fmla="*/ 360261 h 544146"/>
              <a:gd name="connsiteX98" fmla="*/ 6255248 w 12203155"/>
              <a:gd name="connsiteY98" fmla="*/ 264480 h 544146"/>
              <a:gd name="connsiteX99" fmla="*/ 5655062 w 12203155"/>
              <a:gd name="connsiteY99" fmla="*/ 220878 h 544146"/>
              <a:gd name="connsiteX100" fmla="*/ 5514528 w 12203155"/>
              <a:gd name="connsiteY100" fmla="*/ 211586 h 544146"/>
              <a:gd name="connsiteX101" fmla="*/ 5444263 w 12203155"/>
              <a:gd name="connsiteY101" fmla="*/ 206582 h 544146"/>
              <a:gd name="connsiteX102" fmla="*/ 5365215 w 12203155"/>
              <a:gd name="connsiteY102" fmla="*/ 201579 h 544146"/>
              <a:gd name="connsiteX103" fmla="*/ 5013886 w 12203155"/>
              <a:gd name="connsiteY103" fmla="*/ 180136 h 544146"/>
              <a:gd name="connsiteX104" fmla="*/ 4885065 w 12203155"/>
              <a:gd name="connsiteY104" fmla="*/ 172988 h 544146"/>
              <a:gd name="connsiteX105" fmla="*/ 4577650 w 12203155"/>
              <a:gd name="connsiteY105" fmla="*/ 158692 h 544146"/>
              <a:gd name="connsiteX106" fmla="*/ 2788801 w 12203155"/>
              <a:gd name="connsiteY106" fmla="*/ 129386 h 544146"/>
              <a:gd name="connsiteX107" fmla="*/ 1002878 w 12203155"/>
              <a:gd name="connsiteY107" fmla="*/ 204438 h 544146"/>
              <a:gd name="connsiteX108" fmla="*/ 143952 w 12203155"/>
              <a:gd name="connsiteY108" fmla="*/ 287889 h 544146"/>
              <a:gd name="connsiteX109" fmla="*/ 0 w 12203155"/>
              <a:gd name="connsiteY109" fmla="*/ 306828 h 544146"/>
              <a:gd name="connsiteX110" fmla="*/ 0 w 12203155"/>
              <a:gd name="connsiteY110" fmla="*/ 290536 h 544146"/>
              <a:gd name="connsiteX111" fmla="*/ 115041 w 12203155"/>
              <a:gd name="connsiteY111" fmla="*/ 275380 h 544146"/>
              <a:gd name="connsiteX112" fmla="*/ 982386 w 12203155"/>
              <a:gd name="connsiteY112" fmla="*/ 190857 h 544146"/>
              <a:gd name="connsiteX113" fmla="*/ 2782946 w 12203155"/>
              <a:gd name="connsiteY113" fmla="*/ 115091 h 544146"/>
              <a:gd name="connsiteX114" fmla="*/ 3227323 w 12203155"/>
              <a:gd name="connsiteY114" fmla="*/ 113337 h 544146"/>
              <a:gd name="connsiteX115" fmla="*/ 4583508 w 12203155"/>
              <a:gd name="connsiteY115" fmla="*/ 144397 h 544146"/>
              <a:gd name="connsiteX116" fmla="*/ 4893849 w 12203155"/>
              <a:gd name="connsiteY116" fmla="*/ 159407 h 544146"/>
              <a:gd name="connsiteX117" fmla="*/ 5022670 w 12203155"/>
              <a:gd name="connsiteY117" fmla="*/ 166555 h 544146"/>
              <a:gd name="connsiteX118" fmla="*/ 5376925 w 12203155"/>
              <a:gd name="connsiteY118" fmla="*/ 187998 h 544146"/>
              <a:gd name="connsiteX119" fmla="*/ 5455973 w 12203155"/>
              <a:gd name="connsiteY119" fmla="*/ 193002 h 544146"/>
              <a:gd name="connsiteX120" fmla="*/ 5526242 w 12203155"/>
              <a:gd name="connsiteY120" fmla="*/ 198005 h 544146"/>
              <a:gd name="connsiteX121" fmla="*/ 5669700 w 12203155"/>
              <a:gd name="connsiteY121" fmla="*/ 208012 h 544146"/>
              <a:gd name="connsiteX122" fmla="*/ 6266960 w 12203155"/>
              <a:gd name="connsiteY122" fmla="*/ 251614 h 544146"/>
              <a:gd name="connsiteX123" fmla="*/ 7839158 w 12203155"/>
              <a:gd name="connsiteY123" fmla="*/ 346679 h 544146"/>
              <a:gd name="connsiteX124" fmla="*/ 7982616 w 12203155"/>
              <a:gd name="connsiteY124" fmla="*/ 353113 h 544146"/>
              <a:gd name="connsiteX125" fmla="*/ 8234402 w 12203155"/>
              <a:gd name="connsiteY125" fmla="*/ 363834 h 544146"/>
              <a:gd name="connsiteX126" fmla="*/ 8629649 w 12203155"/>
              <a:gd name="connsiteY126" fmla="*/ 378129 h 544146"/>
              <a:gd name="connsiteX127" fmla="*/ 9024892 w 12203155"/>
              <a:gd name="connsiteY127" fmla="*/ 388852 h 544146"/>
              <a:gd name="connsiteX128" fmla="*/ 9273752 w 12203155"/>
              <a:gd name="connsiteY128" fmla="*/ 393855 h 544146"/>
              <a:gd name="connsiteX129" fmla="*/ 9420140 w 12203155"/>
              <a:gd name="connsiteY129" fmla="*/ 396000 h 544146"/>
              <a:gd name="connsiteX130" fmla="*/ 10995264 w 12203155"/>
              <a:gd name="connsiteY130" fmla="*/ 388137 h 544146"/>
              <a:gd name="connsiteX131" fmla="*/ 11768919 w 12203155"/>
              <a:gd name="connsiteY131" fmla="*/ 358384 h 544146"/>
              <a:gd name="connsiteX132" fmla="*/ 12203155 w 12203155"/>
              <a:gd name="connsiteY132" fmla="*/ 332518 h 544146"/>
              <a:gd name="connsiteX133" fmla="*/ 12203155 w 12203155"/>
              <a:gd name="connsiteY133" fmla="*/ 346854 h 544146"/>
              <a:gd name="connsiteX134" fmla="*/ 11779167 w 12203155"/>
              <a:gd name="connsiteY134" fmla="*/ 371965 h 544146"/>
              <a:gd name="connsiteX135" fmla="*/ 11001120 w 12203155"/>
              <a:gd name="connsiteY135" fmla="*/ 401718 h 544146"/>
              <a:gd name="connsiteX136" fmla="*/ 10008614 w 12203155"/>
              <a:gd name="connsiteY136" fmla="*/ 413869 h 544146"/>
              <a:gd name="connsiteX137" fmla="*/ 10008613 w 12203155"/>
              <a:gd name="connsiteY137" fmla="*/ 470336 h 544146"/>
              <a:gd name="connsiteX138" fmla="*/ 9408428 w 12203155"/>
              <a:gd name="connsiteY138" fmla="*/ 466048 h 544146"/>
              <a:gd name="connsiteX139" fmla="*/ 9262041 w 12203155"/>
              <a:gd name="connsiteY139" fmla="*/ 463903 h 544146"/>
              <a:gd name="connsiteX140" fmla="*/ 9001473 w 12203155"/>
              <a:gd name="connsiteY140" fmla="*/ 458900 h 544146"/>
              <a:gd name="connsiteX141" fmla="*/ 8597445 w 12203155"/>
              <a:gd name="connsiteY141" fmla="*/ 448178 h 544146"/>
              <a:gd name="connsiteX142" fmla="*/ 8193413 w 12203155"/>
              <a:gd name="connsiteY142" fmla="*/ 433168 h 544146"/>
              <a:gd name="connsiteX143" fmla="*/ 7935775 w 12203155"/>
              <a:gd name="connsiteY143" fmla="*/ 421731 h 544146"/>
              <a:gd name="connsiteX144" fmla="*/ 7792314 w 12203155"/>
              <a:gd name="connsiteY144" fmla="*/ 415298 h 544146"/>
              <a:gd name="connsiteX145" fmla="*/ 6193766 w 12203155"/>
              <a:gd name="connsiteY145" fmla="*/ 318803 h 544146"/>
              <a:gd name="connsiteX146" fmla="*/ 5593580 w 12203155"/>
              <a:gd name="connsiteY146" fmla="*/ 275201 h 544146"/>
              <a:gd name="connsiteX147" fmla="*/ 5455976 w 12203155"/>
              <a:gd name="connsiteY147" fmla="*/ 265909 h 544146"/>
              <a:gd name="connsiteX148" fmla="*/ 5385709 w 12203155"/>
              <a:gd name="connsiteY148" fmla="*/ 260905 h 544146"/>
              <a:gd name="connsiteX149" fmla="*/ 5306663 w 12203155"/>
              <a:gd name="connsiteY149" fmla="*/ 255902 h 544146"/>
              <a:gd name="connsiteX150" fmla="*/ 4967044 w 12203155"/>
              <a:gd name="connsiteY150" fmla="*/ 235173 h 544146"/>
              <a:gd name="connsiteX151" fmla="*/ 4838223 w 12203155"/>
              <a:gd name="connsiteY151" fmla="*/ 228026 h 544146"/>
              <a:gd name="connsiteX152" fmla="*/ 4539594 w 12203155"/>
              <a:gd name="connsiteY152" fmla="*/ 213730 h 544146"/>
              <a:gd name="connsiteX153" fmla="*/ 2800515 w 12203155"/>
              <a:gd name="connsiteY153" fmla="*/ 185139 h 544146"/>
              <a:gd name="connsiteX154" fmla="*/ 1073147 w 12203155"/>
              <a:gd name="connsiteY154" fmla="*/ 257332 h 544146"/>
              <a:gd name="connsiteX155" fmla="*/ 247887 w 12203155"/>
              <a:gd name="connsiteY155" fmla="*/ 337655 h 544146"/>
              <a:gd name="connsiteX156" fmla="*/ 0 w 12203155"/>
              <a:gd name="connsiteY156" fmla="*/ 373397 h 544146"/>
              <a:gd name="connsiteX157" fmla="*/ 0 w 12203155"/>
              <a:gd name="connsiteY157" fmla="*/ 354084 h 544146"/>
              <a:gd name="connsiteX158" fmla="*/ 221538 w 12203155"/>
              <a:gd name="connsiteY158" fmla="*/ 324878 h 544146"/>
              <a:gd name="connsiteX159" fmla="*/ 1055581 w 12203155"/>
              <a:gd name="connsiteY159" fmla="*/ 243751 h 544146"/>
              <a:gd name="connsiteX160" fmla="*/ 2797587 w 12203155"/>
              <a:gd name="connsiteY160" fmla="*/ 170843 h 544146"/>
              <a:gd name="connsiteX161" fmla="*/ 3228834 w 12203155"/>
              <a:gd name="connsiteY161" fmla="*/ 169079 h 544146"/>
              <a:gd name="connsiteX162" fmla="*/ 4548376 w 12203155"/>
              <a:gd name="connsiteY162" fmla="*/ 199434 h 544146"/>
              <a:gd name="connsiteX163" fmla="*/ 4849935 w 12203155"/>
              <a:gd name="connsiteY163" fmla="*/ 213730 h 544146"/>
              <a:gd name="connsiteX164" fmla="*/ 4975826 w 12203155"/>
              <a:gd name="connsiteY164" fmla="*/ 220163 h 544146"/>
              <a:gd name="connsiteX165" fmla="*/ 5321299 w 12203155"/>
              <a:gd name="connsiteY165" fmla="*/ 240891 h 544146"/>
              <a:gd name="connsiteX166" fmla="*/ 5400347 w 12203155"/>
              <a:gd name="connsiteY166" fmla="*/ 245895 h 544146"/>
              <a:gd name="connsiteX167" fmla="*/ 5470613 w 12203155"/>
              <a:gd name="connsiteY167" fmla="*/ 250898 h 544146"/>
              <a:gd name="connsiteX168" fmla="*/ 5608218 w 12203155"/>
              <a:gd name="connsiteY168" fmla="*/ 260191 h 544146"/>
              <a:gd name="connsiteX169" fmla="*/ 6208406 w 12203155"/>
              <a:gd name="connsiteY169" fmla="*/ 303792 h 544146"/>
              <a:gd name="connsiteX170" fmla="*/ 7801098 w 12203155"/>
              <a:gd name="connsiteY170" fmla="*/ 400288 h 544146"/>
              <a:gd name="connsiteX171" fmla="*/ 7944557 w 12203155"/>
              <a:gd name="connsiteY171" fmla="*/ 406721 h 544146"/>
              <a:gd name="connsiteX172" fmla="*/ 8202198 w 12203155"/>
              <a:gd name="connsiteY172" fmla="*/ 418157 h 544146"/>
              <a:gd name="connsiteX173" fmla="*/ 8606227 w 12203155"/>
              <a:gd name="connsiteY173" fmla="*/ 433168 h 544146"/>
              <a:gd name="connsiteX174" fmla="*/ 9010255 w 12203155"/>
              <a:gd name="connsiteY174" fmla="*/ 443889 h 544146"/>
              <a:gd name="connsiteX175" fmla="*/ 9267896 w 12203155"/>
              <a:gd name="connsiteY175" fmla="*/ 448893 h 544146"/>
              <a:gd name="connsiteX176" fmla="*/ 9414283 w 12203155"/>
              <a:gd name="connsiteY176" fmla="*/ 451037 h 544146"/>
              <a:gd name="connsiteX177" fmla="*/ 11027470 w 12203155"/>
              <a:gd name="connsiteY177" fmla="*/ 443175 h 544146"/>
              <a:gd name="connsiteX178" fmla="*/ 11820521 w 12203155"/>
              <a:gd name="connsiteY178" fmla="*/ 412707 h 544146"/>
              <a:gd name="connsiteX179" fmla="*/ 12203155 w 12203155"/>
              <a:gd name="connsiteY179" fmla="*/ 390194 h 544146"/>
              <a:gd name="connsiteX180" fmla="*/ 12203155 w 12203155"/>
              <a:gd name="connsiteY180" fmla="*/ 404899 h 544146"/>
              <a:gd name="connsiteX181" fmla="*/ 11832964 w 12203155"/>
              <a:gd name="connsiteY181" fmla="*/ 426913 h 544146"/>
              <a:gd name="connsiteX182" fmla="*/ 11033323 w 12203155"/>
              <a:gd name="connsiteY182" fmla="*/ 457471 h 544146"/>
              <a:gd name="connsiteX183" fmla="*/ 10008613 w 12203155"/>
              <a:gd name="connsiteY183" fmla="*/ 470336 h 544146"/>
              <a:gd name="connsiteX184" fmla="*/ 10008613 w 12203155"/>
              <a:gd name="connsiteY184" fmla="*/ 526089 h 544146"/>
              <a:gd name="connsiteX185" fmla="*/ 9396716 w 12203155"/>
              <a:gd name="connsiteY185" fmla="*/ 521801 h 544146"/>
              <a:gd name="connsiteX186" fmla="*/ 9247399 w 12203155"/>
              <a:gd name="connsiteY186" fmla="*/ 518941 h 544146"/>
              <a:gd name="connsiteX187" fmla="*/ 8980977 w 12203155"/>
              <a:gd name="connsiteY187" fmla="*/ 513938 h 544146"/>
              <a:gd name="connsiteX188" fmla="*/ 8568167 w 12203155"/>
              <a:gd name="connsiteY188" fmla="*/ 502501 h 544146"/>
              <a:gd name="connsiteX189" fmla="*/ 8155354 w 12203155"/>
              <a:gd name="connsiteY189" fmla="*/ 487491 h 544146"/>
              <a:gd name="connsiteX190" fmla="*/ 7891857 w 12203155"/>
              <a:gd name="connsiteY190" fmla="*/ 476055 h 544146"/>
              <a:gd name="connsiteX191" fmla="*/ 7745470 w 12203155"/>
              <a:gd name="connsiteY191" fmla="*/ 469621 h 544146"/>
              <a:gd name="connsiteX192" fmla="*/ 6126430 w 12203155"/>
              <a:gd name="connsiteY192" fmla="*/ 371697 h 544146"/>
              <a:gd name="connsiteX193" fmla="*/ 5523314 w 12203155"/>
              <a:gd name="connsiteY193" fmla="*/ 328095 h 544146"/>
              <a:gd name="connsiteX194" fmla="*/ 5391565 w 12203155"/>
              <a:gd name="connsiteY194" fmla="*/ 319517 h 544146"/>
              <a:gd name="connsiteX195" fmla="*/ 5318373 w 12203155"/>
              <a:gd name="connsiteY195" fmla="*/ 314514 h 544146"/>
              <a:gd name="connsiteX196" fmla="*/ 5239323 w 12203155"/>
              <a:gd name="connsiteY196" fmla="*/ 309510 h 544146"/>
              <a:gd name="connsiteX197" fmla="*/ 4911415 w 12203155"/>
              <a:gd name="connsiteY197" fmla="*/ 289497 h 544146"/>
              <a:gd name="connsiteX198" fmla="*/ 4785521 w 12203155"/>
              <a:gd name="connsiteY198" fmla="*/ 283064 h 544146"/>
              <a:gd name="connsiteX199" fmla="*/ 4495676 w 12203155"/>
              <a:gd name="connsiteY199" fmla="*/ 269483 h 544146"/>
              <a:gd name="connsiteX200" fmla="*/ 2806371 w 12203155"/>
              <a:gd name="connsiteY200" fmla="*/ 241607 h 544146"/>
              <a:gd name="connsiteX201" fmla="*/ 1137557 w 12203155"/>
              <a:gd name="connsiteY201" fmla="*/ 311655 h 544146"/>
              <a:gd name="connsiteX202" fmla="*/ 346699 w 12203155"/>
              <a:gd name="connsiteY202" fmla="*/ 388583 h 544146"/>
              <a:gd name="connsiteX203" fmla="*/ 0 w 12203155"/>
              <a:gd name="connsiteY203" fmla="*/ 438505 h 544146"/>
              <a:gd name="connsiteX204" fmla="*/ 0 w 12203155"/>
              <a:gd name="connsiteY204" fmla="*/ 421787 h 544146"/>
              <a:gd name="connsiteX205" fmla="*/ 318153 w 12203155"/>
              <a:gd name="connsiteY205" fmla="*/ 375807 h 544146"/>
              <a:gd name="connsiteX206" fmla="*/ 1119988 w 12203155"/>
              <a:gd name="connsiteY206" fmla="*/ 298074 h 544146"/>
              <a:gd name="connsiteX207" fmla="*/ 2803441 w 12203155"/>
              <a:gd name="connsiteY207" fmla="*/ 227311 h 544146"/>
              <a:gd name="connsiteX208" fmla="*/ 3221973 w 12203155"/>
              <a:gd name="connsiteY208" fmla="*/ 225535 h 544146"/>
              <a:gd name="connsiteX209" fmla="*/ 4504457 w 12203155"/>
              <a:gd name="connsiteY209" fmla="*/ 255187 h 544146"/>
              <a:gd name="connsiteX210" fmla="*/ 4797231 w 12203155"/>
              <a:gd name="connsiteY210" fmla="*/ 268768 h 544146"/>
              <a:gd name="connsiteX211" fmla="*/ 4923126 w 12203155"/>
              <a:gd name="connsiteY211" fmla="*/ 275201 h 544146"/>
              <a:gd name="connsiteX212" fmla="*/ 5256889 w 12203155"/>
              <a:gd name="connsiteY212" fmla="*/ 295215 h 544146"/>
              <a:gd name="connsiteX213" fmla="*/ 5335939 w 12203155"/>
              <a:gd name="connsiteY213" fmla="*/ 300219 h 544146"/>
              <a:gd name="connsiteX214" fmla="*/ 5406205 w 12203155"/>
              <a:gd name="connsiteY214" fmla="*/ 305222 h 544146"/>
              <a:gd name="connsiteX215" fmla="*/ 5540881 w 12203155"/>
              <a:gd name="connsiteY215" fmla="*/ 314514 h 544146"/>
              <a:gd name="connsiteX216" fmla="*/ 6143993 w 12203155"/>
              <a:gd name="connsiteY216" fmla="*/ 358115 h 544146"/>
              <a:gd name="connsiteX217" fmla="*/ 7757180 w 12203155"/>
              <a:gd name="connsiteY217" fmla="*/ 456041 h 544146"/>
              <a:gd name="connsiteX218" fmla="*/ 7903567 w 12203155"/>
              <a:gd name="connsiteY218" fmla="*/ 462473 h 544146"/>
              <a:gd name="connsiteX219" fmla="*/ 8167064 w 12203155"/>
              <a:gd name="connsiteY219" fmla="*/ 473910 h 544146"/>
              <a:gd name="connsiteX220" fmla="*/ 8576948 w 12203155"/>
              <a:gd name="connsiteY220" fmla="*/ 488921 h 544146"/>
              <a:gd name="connsiteX221" fmla="*/ 8989761 w 12203155"/>
              <a:gd name="connsiteY221" fmla="*/ 500357 h 544146"/>
              <a:gd name="connsiteX222" fmla="*/ 9253258 w 12203155"/>
              <a:gd name="connsiteY222" fmla="*/ 505360 h 544146"/>
              <a:gd name="connsiteX223" fmla="*/ 9399645 w 12203155"/>
              <a:gd name="connsiteY223" fmla="*/ 508220 h 544146"/>
              <a:gd name="connsiteX224" fmla="*/ 11050891 w 12203155"/>
              <a:gd name="connsiteY224" fmla="*/ 499642 h 544146"/>
              <a:gd name="connsiteX225" fmla="*/ 11865534 w 12203155"/>
              <a:gd name="connsiteY225" fmla="*/ 468102 h 544146"/>
              <a:gd name="connsiteX226" fmla="*/ 12203155 w 12203155"/>
              <a:gd name="connsiteY226" fmla="*/ 448267 h 544146"/>
              <a:gd name="connsiteX227" fmla="*/ 12203155 w 12203155"/>
              <a:gd name="connsiteY227" fmla="*/ 462927 h 544146"/>
              <a:gd name="connsiteX228" fmla="*/ 11875782 w 12203155"/>
              <a:gd name="connsiteY228" fmla="*/ 482309 h 544146"/>
              <a:gd name="connsiteX229" fmla="*/ 11056747 w 12203155"/>
              <a:gd name="connsiteY229" fmla="*/ 513938 h 544146"/>
              <a:gd name="connsiteX230" fmla="*/ 10008613 w 12203155"/>
              <a:gd name="connsiteY230" fmla="*/ 526089 h 544146"/>
              <a:gd name="connsiteX231" fmla="*/ 4524572 w 12203155"/>
              <a:gd name="connsiteY231" fmla="*/ 544146 h 544146"/>
              <a:gd name="connsiteX232" fmla="*/ 4183090 w 12203155"/>
              <a:gd name="connsiteY232" fmla="*/ 544146 h 544146"/>
              <a:gd name="connsiteX233" fmla="*/ 3569044 w 12203155"/>
              <a:gd name="connsiteY233" fmla="*/ 525822 h 544146"/>
              <a:gd name="connsiteX234" fmla="*/ 2859068 w 12203155"/>
              <a:gd name="connsiteY234" fmla="*/ 523946 h 544146"/>
              <a:gd name="connsiteX235" fmla="*/ 2153483 w 12203155"/>
              <a:gd name="connsiteY235" fmla="*/ 542083 h 544146"/>
              <a:gd name="connsiteX236" fmla="*/ 2118060 w 12203155"/>
              <a:gd name="connsiteY236" fmla="*/ 544146 h 544146"/>
              <a:gd name="connsiteX237" fmla="*/ 1870748 w 12203155"/>
              <a:gd name="connsiteY237" fmla="*/ 544146 h 544146"/>
              <a:gd name="connsiteX238" fmla="*/ 2143235 w 12203155"/>
              <a:gd name="connsiteY238" fmla="*/ 528413 h 544146"/>
              <a:gd name="connsiteX239" fmla="*/ 2856139 w 12203155"/>
              <a:gd name="connsiteY239" fmla="*/ 509650 h 544146"/>
              <a:gd name="connsiteX240" fmla="*/ 3211037 w 12203155"/>
              <a:gd name="connsiteY240" fmla="*/ 508321 h 544146"/>
              <a:gd name="connsiteX241" fmla="*/ 4305371 w 12203155"/>
              <a:gd name="connsiteY241" fmla="*/ 533953 h 544146"/>
              <a:gd name="connsiteX242" fmla="*/ 5437102 w 12203155"/>
              <a:gd name="connsiteY242" fmla="*/ 544146 h 544146"/>
              <a:gd name="connsiteX243" fmla="*/ 5252149 w 12203155"/>
              <a:gd name="connsiteY243" fmla="*/ 544146 h 544146"/>
              <a:gd name="connsiteX244" fmla="*/ 5145633 w 12203155"/>
              <a:gd name="connsiteY244" fmla="*/ 536812 h 544146"/>
              <a:gd name="connsiteX245" fmla="*/ 5075368 w 12203155"/>
              <a:gd name="connsiteY245" fmla="*/ 532523 h 544146"/>
              <a:gd name="connsiteX246" fmla="*/ 4996321 w 12203155"/>
              <a:gd name="connsiteY246" fmla="*/ 527519 h 544146"/>
              <a:gd name="connsiteX247" fmla="*/ 4709399 w 12203155"/>
              <a:gd name="connsiteY247" fmla="*/ 510364 h 544146"/>
              <a:gd name="connsiteX248" fmla="*/ 4589363 w 12203155"/>
              <a:gd name="connsiteY248" fmla="*/ 503932 h 544146"/>
              <a:gd name="connsiteX249" fmla="*/ 4337578 w 12203155"/>
              <a:gd name="connsiteY249" fmla="*/ 491780 h 544146"/>
              <a:gd name="connsiteX250" fmla="*/ 2850285 w 12203155"/>
              <a:gd name="connsiteY250" fmla="*/ 467477 h 544146"/>
              <a:gd name="connsiteX251" fmla="*/ 1415693 w 12203155"/>
              <a:gd name="connsiteY251" fmla="*/ 527519 h 544146"/>
              <a:gd name="connsiteX252" fmla="*/ 1243902 w 12203155"/>
              <a:gd name="connsiteY252" fmla="*/ 544146 h 544146"/>
              <a:gd name="connsiteX253" fmla="*/ 1087085 w 12203155"/>
              <a:gd name="connsiteY253" fmla="*/ 544146 h 544146"/>
              <a:gd name="connsiteX254" fmla="*/ 1398125 w 12203155"/>
              <a:gd name="connsiteY254" fmla="*/ 513938 h 544146"/>
              <a:gd name="connsiteX255" fmla="*/ 2847357 w 12203155"/>
              <a:gd name="connsiteY255" fmla="*/ 453897 h 544146"/>
              <a:gd name="connsiteX256" fmla="*/ 3214972 w 12203155"/>
              <a:gd name="connsiteY256" fmla="*/ 452278 h 544146"/>
              <a:gd name="connsiteX257" fmla="*/ 4346358 w 12203155"/>
              <a:gd name="connsiteY257" fmla="*/ 478914 h 544146"/>
              <a:gd name="connsiteX258" fmla="*/ 4601073 w 12203155"/>
              <a:gd name="connsiteY258" fmla="*/ 491065 h 544146"/>
              <a:gd name="connsiteX259" fmla="*/ 4718183 w 12203155"/>
              <a:gd name="connsiteY259" fmla="*/ 497498 h 544146"/>
              <a:gd name="connsiteX260" fmla="*/ 5010958 w 12203155"/>
              <a:gd name="connsiteY260" fmla="*/ 515368 h 544146"/>
              <a:gd name="connsiteX261" fmla="*/ 5090005 w 12203155"/>
              <a:gd name="connsiteY261" fmla="*/ 520371 h 544146"/>
              <a:gd name="connsiteX262" fmla="*/ 5160275 w 12203155"/>
              <a:gd name="connsiteY262" fmla="*/ 524660 h 544146"/>
              <a:gd name="connsiteX263" fmla="*/ 5277384 w 12203155"/>
              <a:gd name="connsiteY263" fmla="*/ 532523 h 544146"/>
              <a:gd name="connsiteX264" fmla="*/ 6288617 w 12203155"/>
              <a:gd name="connsiteY264" fmla="*/ 544146 h 544146"/>
              <a:gd name="connsiteX265" fmla="*/ 6077406 w 12203155"/>
              <a:gd name="connsiteY265" fmla="*/ 544146 h 544146"/>
              <a:gd name="connsiteX266" fmla="*/ 5933199 w 12203155"/>
              <a:gd name="connsiteY266" fmla="*/ 534667 h 544146"/>
              <a:gd name="connsiteX267" fmla="*/ 5327155 w 12203155"/>
              <a:gd name="connsiteY267" fmla="*/ 490350 h 544146"/>
              <a:gd name="connsiteX268" fmla="*/ 5207116 w 12203155"/>
              <a:gd name="connsiteY268" fmla="*/ 482488 h 544146"/>
              <a:gd name="connsiteX269" fmla="*/ 5136850 w 12203155"/>
              <a:gd name="connsiteY269" fmla="*/ 478200 h 544146"/>
              <a:gd name="connsiteX270" fmla="*/ 5057803 w 12203155"/>
              <a:gd name="connsiteY270" fmla="*/ 473196 h 544146"/>
              <a:gd name="connsiteX271" fmla="*/ 4759173 w 12203155"/>
              <a:gd name="connsiteY271" fmla="*/ 455327 h 544146"/>
              <a:gd name="connsiteX272" fmla="*/ 4639134 w 12203155"/>
              <a:gd name="connsiteY272" fmla="*/ 448893 h 544146"/>
              <a:gd name="connsiteX273" fmla="*/ 4378567 w 12203155"/>
              <a:gd name="connsiteY273" fmla="*/ 436742 h 544146"/>
              <a:gd name="connsiteX274" fmla="*/ 2841505 w 12203155"/>
              <a:gd name="connsiteY274" fmla="*/ 411010 h 544146"/>
              <a:gd name="connsiteX275" fmla="*/ 1348353 w 12203155"/>
              <a:gd name="connsiteY275" fmla="*/ 473196 h 544146"/>
              <a:gd name="connsiteX276" fmla="*/ 658506 w 12203155"/>
              <a:gd name="connsiteY276" fmla="*/ 540207 h 544146"/>
              <a:gd name="connsiteX277" fmla="*/ 631033 w 12203155"/>
              <a:gd name="connsiteY277" fmla="*/ 544146 h 544146"/>
              <a:gd name="connsiteX278" fmla="*/ 513571 w 12203155"/>
              <a:gd name="connsiteY278" fmla="*/ 544146 h 544146"/>
              <a:gd name="connsiteX279" fmla="*/ 629593 w 12203155"/>
              <a:gd name="connsiteY279" fmla="*/ 527430 h 544146"/>
              <a:gd name="connsiteX280" fmla="*/ 1327861 w 12203155"/>
              <a:gd name="connsiteY280" fmla="*/ 459615 h 544146"/>
              <a:gd name="connsiteX281" fmla="*/ 2835650 w 12203155"/>
              <a:gd name="connsiteY281" fmla="*/ 396715 h 544146"/>
              <a:gd name="connsiteX282" fmla="*/ 3216393 w 12203155"/>
              <a:gd name="connsiteY282" fmla="*/ 395106 h 544146"/>
              <a:gd name="connsiteX283" fmla="*/ 4384422 w 12203155"/>
              <a:gd name="connsiteY283" fmla="*/ 422447 h 544146"/>
              <a:gd name="connsiteX284" fmla="*/ 4647919 w 12203155"/>
              <a:gd name="connsiteY284" fmla="*/ 435313 h 544146"/>
              <a:gd name="connsiteX285" fmla="*/ 4767955 w 12203155"/>
              <a:gd name="connsiteY285" fmla="*/ 441745 h 544146"/>
              <a:gd name="connsiteX286" fmla="*/ 5069514 w 12203155"/>
              <a:gd name="connsiteY286" fmla="*/ 460330 h 544146"/>
              <a:gd name="connsiteX287" fmla="*/ 5148562 w 12203155"/>
              <a:gd name="connsiteY287" fmla="*/ 465333 h 544146"/>
              <a:gd name="connsiteX288" fmla="*/ 5218830 w 12203155"/>
              <a:gd name="connsiteY288" fmla="*/ 469622 h 544146"/>
              <a:gd name="connsiteX289" fmla="*/ 5341793 w 12203155"/>
              <a:gd name="connsiteY289" fmla="*/ 477484 h 544146"/>
              <a:gd name="connsiteX290" fmla="*/ 5947837 w 12203155"/>
              <a:gd name="connsiteY290" fmla="*/ 521802 h 544146"/>
              <a:gd name="connsiteX291" fmla="*/ 7271970 w 12203155"/>
              <a:gd name="connsiteY291" fmla="*/ 544146 h 544146"/>
              <a:gd name="connsiteX292" fmla="*/ 6980145 w 12203155"/>
              <a:gd name="connsiteY292" fmla="*/ 544146 h 544146"/>
              <a:gd name="connsiteX293" fmla="*/ 6931376 w 12203155"/>
              <a:gd name="connsiteY293" fmla="*/ 541557 h 544146"/>
              <a:gd name="connsiteX294" fmla="*/ 6000536 w 12203155"/>
              <a:gd name="connsiteY294" fmla="*/ 480343 h 544146"/>
              <a:gd name="connsiteX295" fmla="*/ 5394495 w 12203155"/>
              <a:gd name="connsiteY295" fmla="*/ 436741 h 544146"/>
              <a:gd name="connsiteX296" fmla="*/ 5271530 w 12203155"/>
              <a:gd name="connsiteY296" fmla="*/ 428164 h 544146"/>
              <a:gd name="connsiteX297" fmla="*/ 5201264 w 12203155"/>
              <a:gd name="connsiteY297" fmla="*/ 423161 h 544146"/>
              <a:gd name="connsiteX298" fmla="*/ 5122214 w 12203155"/>
              <a:gd name="connsiteY298" fmla="*/ 418158 h 544146"/>
              <a:gd name="connsiteX299" fmla="*/ 4814800 w 12203155"/>
              <a:gd name="connsiteY299" fmla="*/ 399573 h 544146"/>
              <a:gd name="connsiteX300" fmla="*/ 4691837 w 12203155"/>
              <a:gd name="connsiteY300" fmla="*/ 393140 h 544146"/>
              <a:gd name="connsiteX301" fmla="*/ 4422484 w 12203155"/>
              <a:gd name="connsiteY301" fmla="*/ 380274 h 544146"/>
              <a:gd name="connsiteX302" fmla="*/ 2835650 w 12203155"/>
              <a:gd name="connsiteY302" fmla="*/ 353828 h 544146"/>
              <a:gd name="connsiteX303" fmla="*/ 1283946 w 12203155"/>
              <a:gd name="connsiteY303" fmla="*/ 418872 h 544146"/>
              <a:gd name="connsiteX304" fmla="*/ 559694 w 12203155"/>
              <a:gd name="connsiteY304" fmla="*/ 489278 h 544146"/>
              <a:gd name="connsiteX305" fmla="*/ 177676 w 12203155"/>
              <a:gd name="connsiteY305" fmla="*/ 544146 h 544146"/>
              <a:gd name="connsiteX306" fmla="*/ 62296 w 12203155"/>
              <a:gd name="connsiteY306" fmla="*/ 544146 h 544146"/>
              <a:gd name="connsiteX307" fmla="*/ 531880 w 12203155"/>
              <a:gd name="connsiteY307" fmla="*/ 476501 h 544146"/>
              <a:gd name="connsiteX308" fmla="*/ 1263450 w 12203155"/>
              <a:gd name="connsiteY308" fmla="*/ 405291 h 544146"/>
              <a:gd name="connsiteX309" fmla="*/ 2829794 w 12203155"/>
              <a:gd name="connsiteY309" fmla="*/ 339532 h 544146"/>
              <a:gd name="connsiteX310" fmla="*/ 3223254 w 12203155"/>
              <a:gd name="connsiteY310" fmla="*/ 337934 h 544146"/>
              <a:gd name="connsiteX311" fmla="*/ 4428340 w 12203155"/>
              <a:gd name="connsiteY311" fmla="*/ 365979 h 544146"/>
              <a:gd name="connsiteX312" fmla="*/ 4700618 w 12203155"/>
              <a:gd name="connsiteY312" fmla="*/ 378844 h 544146"/>
              <a:gd name="connsiteX313" fmla="*/ 4823583 w 12203155"/>
              <a:gd name="connsiteY313" fmla="*/ 385277 h 544146"/>
              <a:gd name="connsiteX314" fmla="*/ 5136850 w 12203155"/>
              <a:gd name="connsiteY314" fmla="*/ 403862 h 544146"/>
              <a:gd name="connsiteX315" fmla="*/ 5215901 w 12203155"/>
              <a:gd name="connsiteY315" fmla="*/ 408865 h 544146"/>
              <a:gd name="connsiteX316" fmla="*/ 5286167 w 12203155"/>
              <a:gd name="connsiteY316" fmla="*/ 413868 h 544146"/>
              <a:gd name="connsiteX317" fmla="*/ 5412059 w 12203155"/>
              <a:gd name="connsiteY317" fmla="*/ 422446 h 544146"/>
              <a:gd name="connsiteX318" fmla="*/ 6018103 w 12203155"/>
              <a:gd name="connsiteY318" fmla="*/ 466048 h 544146"/>
              <a:gd name="connsiteX319" fmla="*/ 6945465 w 12203155"/>
              <a:gd name="connsiteY319" fmla="*/ 526849 h 544146"/>
              <a:gd name="connsiteX320" fmla="*/ 8557040 w 12203155"/>
              <a:gd name="connsiteY320" fmla="*/ 544146 h 544146"/>
              <a:gd name="connsiteX321" fmla="*/ 8163662 w 12203155"/>
              <a:gd name="connsiteY321" fmla="*/ 544146 h 544146"/>
              <a:gd name="connsiteX322" fmla="*/ 7829643 w 12203155"/>
              <a:gd name="connsiteY322" fmla="*/ 531361 h 544146"/>
              <a:gd name="connsiteX323" fmla="*/ 6062020 w 12203155"/>
              <a:gd name="connsiteY323" fmla="*/ 426020 h 544146"/>
              <a:gd name="connsiteX324" fmla="*/ 5458902 w 12203155"/>
              <a:gd name="connsiteY324" fmla="*/ 382419 h 544146"/>
              <a:gd name="connsiteX325" fmla="*/ 5333011 w 12203155"/>
              <a:gd name="connsiteY325" fmla="*/ 373841 h 544146"/>
              <a:gd name="connsiteX326" fmla="*/ 5259819 w 12203155"/>
              <a:gd name="connsiteY326" fmla="*/ 368838 h 544146"/>
              <a:gd name="connsiteX327" fmla="*/ 5180768 w 12203155"/>
              <a:gd name="connsiteY327" fmla="*/ 363835 h 544146"/>
              <a:gd name="connsiteX328" fmla="*/ 4861645 w 12203155"/>
              <a:gd name="connsiteY328" fmla="*/ 344535 h 544146"/>
              <a:gd name="connsiteX329" fmla="*/ 4735751 w 12203155"/>
              <a:gd name="connsiteY329" fmla="*/ 338103 h 544146"/>
              <a:gd name="connsiteX330" fmla="*/ 4457616 w 12203155"/>
              <a:gd name="connsiteY330" fmla="*/ 324521 h 544146"/>
              <a:gd name="connsiteX331" fmla="*/ 2818080 w 12203155"/>
              <a:gd name="connsiteY331" fmla="*/ 297360 h 544146"/>
              <a:gd name="connsiteX332" fmla="*/ 1207821 w 12203155"/>
              <a:gd name="connsiteY332" fmla="*/ 364549 h 544146"/>
              <a:gd name="connsiteX333" fmla="*/ 450269 w 12203155"/>
              <a:gd name="connsiteY333" fmla="*/ 438350 h 544146"/>
              <a:gd name="connsiteX334" fmla="*/ 0 w 12203155"/>
              <a:gd name="connsiteY334" fmla="*/ 503021 h 544146"/>
              <a:gd name="connsiteX335" fmla="*/ 0 w 12203155"/>
              <a:gd name="connsiteY335" fmla="*/ 486335 h 544146"/>
              <a:gd name="connsiteX336" fmla="*/ 422822 w 12203155"/>
              <a:gd name="connsiteY336" fmla="*/ 425305 h 544146"/>
              <a:gd name="connsiteX337" fmla="*/ 1190257 w 12203155"/>
              <a:gd name="connsiteY337" fmla="*/ 350968 h 544146"/>
              <a:gd name="connsiteX338" fmla="*/ 2815153 w 12203155"/>
              <a:gd name="connsiteY338" fmla="*/ 283064 h 544146"/>
              <a:gd name="connsiteX339" fmla="*/ 3220552 w 12203155"/>
              <a:gd name="connsiteY339" fmla="*/ 281478 h 544146"/>
              <a:gd name="connsiteX340" fmla="*/ 4466398 w 12203155"/>
              <a:gd name="connsiteY340" fmla="*/ 310226 h 544146"/>
              <a:gd name="connsiteX341" fmla="*/ 4747461 w 12203155"/>
              <a:gd name="connsiteY341" fmla="*/ 323807 h 544146"/>
              <a:gd name="connsiteX342" fmla="*/ 4870427 w 12203155"/>
              <a:gd name="connsiteY342" fmla="*/ 330239 h 544146"/>
              <a:gd name="connsiteX343" fmla="*/ 5192479 w 12203155"/>
              <a:gd name="connsiteY343" fmla="*/ 349539 h 544146"/>
              <a:gd name="connsiteX344" fmla="*/ 5271529 w 12203155"/>
              <a:gd name="connsiteY344" fmla="*/ 354542 h 544146"/>
              <a:gd name="connsiteX345" fmla="*/ 5344721 w 12203155"/>
              <a:gd name="connsiteY345" fmla="*/ 359546 h 544146"/>
              <a:gd name="connsiteX346" fmla="*/ 5473542 w 12203155"/>
              <a:gd name="connsiteY346" fmla="*/ 368123 h 544146"/>
              <a:gd name="connsiteX347" fmla="*/ 6076656 w 12203155"/>
              <a:gd name="connsiteY347" fmla="*/ 411724 h 544146"/>
              <a:gd name="connsiteX348" fmla="*/ 7838060 w 12203155"/>
              <a:gd name="connsiteY348" fmla="*/ 516708 h 544146"/>
              <a:gd name="connsiteX349" fmla="*/ 11719966 w 12203155"/>
              <a:gd name="connsiteY349" fmla="*/ 544146 h 544146"/>
              <a:gd name="connsiteX350" fmla="*/ 11345677 w 12203155"/>
              <a:gd name="connsiteY350" fmla="*/ 544146 h 544146"/>
              <a:gd name="connsiteX351" fmla="*/ 11906525 w 12203155"/>
              <a:gd name="connsiteY351" fmla="*/ 522605 h 544146"/>
              <a:gd name="connsiteX352" fmla="*/ 12203155 w 12203155"/>
              <a:gd name="connsiteY352" fmla="*/ 505032 h 544146"/>
              <a:gd name="connsiteX353" fmla="*/ 12203155 w 12203155"/>
              <a:gd name="connsiteY353" fmla="*/ 519544 h 544146"/>
              <a:gd name="connsiteX354" fmla="*/ 11916770 w 12203155"/>
              <a:gd name="connsiteY354" fmla="*/ 536543 h 5441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</a:cxnLst>
            <a:rect l="l" t="t" r="r" b="b"/>
            <a:pathLst>
              <a:path w="12203155" h="544146">
                <a:moveTo>
                  <a:pt x="10212823" y="299593"/>
                </a:moveTo>
                <a:cubicBezTo>
                  <a:pt x="9961037" y="300755"/>
                  <a:pt x="9707055" y="299504"/>
                  <a:pt x="9452342" y="295930"/>
                </a:cubicBezTo>
                <a:cubicBezTo>
                  <a:pt x="9405498" y="295216"/>
                  <a:pt x="9355728" y="294500"/>
                  <a:pt x="9308884" y="293786"/>
                </a:cubicBezTo>
                <a:cubicBezTo>
                  <a:pt x="9229834" y="292356"/>
                  <a:pt x="9150787" y="290927"/>
                  <a:pt x="9071735" y="289497"/>
                </a:cubicBezTo>
                <a:lnTo>
                  <a:pt x="8691129" y="278776"/>
                </a:lnTo>
                <a:lnTo>
                  <a:pt x="8310522" y="264480"/>
                </a:lnTo>
                <a:cubicBezTo>
                  <a:pt x="8228546" y="261621"/>
                  <a:pt x="8146569" y="257333"/>
                  <a:pt x="8067521" y="253758"/>
                </a:cubicBezTo>
                <a:cubicBezTo>
                  <a:pt x="8020677" y="251614"/>
                  <a:pt x="7973831" y="249470"/>
                  <a:pt x="7926990" y="247325"/>
                </a:cubicBezTo>
                <a:cubicBezTo>
                  <a:pt x="7464407" y="225167"/>
                  <a:pt x="6960835" y="194431"/>
                  <a:pt x="6386997" y="154404"/>
                </a:cubicBezTo>
                <a:lnTo>
                  <a:pt x="5792665" y="110803"/>
                </a:lnTo>
                <a:cubicBezTo>
                  <a:pt x="5778025" y="109373"/>
                  <a:pt x="5757531" y="108658"/>
                  <a:pt x="5739965" y="107229"/>
                </a:cubicBezTo>
                <a:lnTo>
                  <a:pt x="5491108" y="90789"/>
                </a:lnTo>
                <a:cubicBezTo>
                  <a:pt x="5371069" y="82926"/>
                  <a:pt x="5245179" y="74348"/>
                  <a:pt x="5119284" y="67916"/>
                </a:cubicBezTo>
                <a:cubicBezTo>
                  <a:pt x="5075366" y="65771"/>
                  <a:pt x="5031452" y="63627"/>
                  <a:pt x="4987534" y="60768"/>
                </a:cubicBezTo>
                <a:cubicBezTo>
                  <a:pt x="4882138" y="55050"/>
                  <a:pt x="4770881" y="49331"/>
                  <a:pt x="4659630" y="45043"/>
                </a:cubicBezTo>
                <a:cubicBezTo>
                  <a:pt x="4021378" y="17881"/>
                  <a:pt x="3386059" y="7159"/>
                  <a:pt x="2771235" y="14307"/>
                </a:cubicBezTo>
                <a:cubicBezTo>
                  <a:pt x="2112493" y="21455"/>
                  <a:pt x="1471316" y="48616"/>
                  <a:pt x="865272" y="94362"/>
                </a:cubicBezTo>
                <a:cubicBezTo>
                  <a:pt x="705710" y="106513"/>
                  <a:pt x="548527" y="120139"/>
                  <a:pt x="393997" y="135205"/>
                </a:cubicBezTo>
                <a:lnTo>
                  <a:pt x="0" y="178024"/>
                </a:lnTo>
                <a:lnTo>
                  <a:pt x="0" y="163761"/>
                </a:lnTo>
                <a:lnTo>
                  <a:pt x="367877" y="123892"/>
                </a:lnTo>
                <a:cubicBezTo>
                  <a:pt x="524008" y="108747"/>
                  <a:pt x="683022" y="95077"/>
                  <a:pt x="844780" y="82926"/>
                </a:cubicBezTo>
                <a:cubicBezTo>
                  <a:pt x="1453750" y="36465"/>
                  <a:pt x="2100779" y="9304"/>
                  <a:pt x="2765379" y="2156"/>
                </a:cubicBezTo>
                <a:cubicBezTo>
                  <a:pt x="2920549" y="369"/>
                  <a:pt x="3077000" y="-301"/>
                  <a:pt x="3234412" y="123"/>
                </a:cubicBezTo>
                <a:cubicBezTo>
                  <a:pt x="3706648" y="1396"/>
                  <a:pt x="4187531" y="12520"/>
                  <a:pt x="4668412" y="32891"/>
                </a:cubicBezTo>
                <a:cubicBezTo>
                  <a:pt x="4779665" y="36465"/>
                  <a:pt x="4890920" y="42898"/>
                  <a:pt x="4999248" y="48616"/>
                </a:cubicBezTo>
                <a:cubicBezTo>
                  <a:pt x="5043162" y="50761"/>
                  <a:pt x="5087080" y="53620"/>
                  <a:pt x="5130994" y="55764"/>
                </a:cubicBezTo>
                <a:cubicBezTo>
                  <a:pt x="5259815" y="62198"/>
                  <a:pt x="5385707" y="70059"/>
                  <a:pt x="5505746" y="78637"/>
                </a:cubicBezTo>
                <a:lnTo>
                  <a:pt x="5754605" y="95077"/>
                </a:lnTo>
                <a:cubicBezTo>
                  <a:pt x="5775098" y="96507"/>
                  <a:pt x="5792665" y="97936"/>
                  <a:pt x="5810231" y="98651"/>
                </a:cubicBezTo>
                <a:lnTo>
                  <a:pt x="6404565" y="141538"/>
                </a:lnTo>
                <a:cubicBezTo>
                  <a:pt x="6975473" y="182280"/>
                  <a:pt x="7476115" y="212301"/>
                  <a:pt x="7938701" y="234459"/>
                </a:cubicBezTo>
                <a:cubicBezTo>
                  <a:pt x="7985545" y="236604"/>
                  <a:pt x="8032385" y="238748"/>
                  <a:pt x="8079233" y="240892"/>
                </a:cubicBezTo>
                <a:cubicBezTo>
                  <a:pt x="8158280" y="244466"/>
                  <a:pt x="8240257" y="248040"/>
                  <a:pt x="8319308" y="251614"/>
                </a:cubicBezTo>
                <a:lnTo>
                  <a:pt x="8699914" y="265195"/>
                </a:lnTo>
                <a:lnTo>
                  <a:pt x="9080520" y="275202"/>
                </a:lnTo>
                <a:cubicBezTo>
                  <a:pt x="9159568" y="277346"/>
                  <a:pt x="9238618" y="278061"/>
                  <a:pt x="9314740" y="279491"/>
                </a:cubicBezTo>
                <a:cubicBezTo>
                  <a:pt x="9361584" y="280205"/>
                  <a:pt x="9411354" y="280920"/>
                  <a:pt x="9458197" y="281634"/>
                </a:cubicBezTo>
                <a:cubicBezTo>
                  <a:pt x="9961769" y="288782"/>
                  <a:pt x="10468270" y="285924"/>
                  <a:pt x="10957202" y="274487"/>
                </a:cubicBezTo>
                <a:cubicBezTo>
                  <a:pt x="11201669" y="267696"/>
                  <a:pt x="11446135" y="258226"/>
                  <a:pt x="11688406" y="246343"/>
                </a:cubicBezTo>
                <a:lnTo>
                  <a:pt x="12203155" y="215790"/>
                </a:lnTo>
                <a:lnTo>
                  <a:pt x="12203155" y="230161"/>
                </a:lnTo>
                <a:lnTo>
                  <a:pt x="11697189" y="260013"/>
                </a:lnTo>
                <a:cubicBezTo>
                  <a:pt x="11453454" y="271985"/>
                  <a:pt x="11207523" y="281634"/>
                  <a:pt x="10960128" y="288782"/>
                </a:cubicBezTo>
                <a:cubicBezTo>
                  <a:pt x="10714199" y="294858"/>
                  <a:pt x="10464609" y="298432"/>
                  <a:pt x="10212823" y="299593"/>
                </a:cubicBezTo>
                <a:close/>
                <a:moveTo>
                  <a:pt x="10205505" y="356419"/>
                </a:moveTo>
                <a:cubicBezTo>
                  <a:pt x="9947132" y="357759"/>
                  <a:pt x="9686563" y="356687"/>
                  <a:pt x="9425994" y="353113"/>
                </a:cubicBezTo>
                <a:cubicBezTo>
                  <a:pt x="9376222" y="352397"/>
                  <a:pt x="9329378" y="351683"/>
                  <a:pt x="9282533" y="350968"/>
                </a:cubicBezTo>
                <a:cubicBezTo>
                  <a:pt x="9203483" y="349538"/>
                  <a:pt x="9118579" y="348109"/>
                  <a:pt x="9036603" y="346680"/>
                </a:cubicBezTo>
                <a:lnTo>
                  <a:pt x="8647211" y="335958"/>
                </a:lnTo>
                <a:lnTo>
                  <a:pt x="8257824" y="321662"/>
                </a:lnTo>
                <a:cubicBezTo>
                  <a:pt x="8175847" y="318803"/>
                  <a:pt x="8090941" y="314515"/>
                  <a:pt x="8008967" y="310941"/>
                </a:cubicBezTo>
                <a:cubicBezTo>
                  <a:pt x="7962123" y="308796"/>
                  <a:pt x="7915276" y="306652"/>
                  <a:pt x="7868436" y="304508"/>
                </a:cubicBezTo>
                <a:cubicBezTo>
                  <a:pt x="7397067" y="282350"/>
                  <a:pt x="6887641" y="250899"/>
                  <a:pt x="6310876" y="210157"/>
                </a:cubicBezTo>
                <a:lnTo>
                  <a:pt x="5713617" y="166555"/>
                </a:lnTo>
                <a:cubicBezTo>
                  <a:pt x="5666774" y="162981"/>
                  <a:pt x="5617000" y="160122"/>
                  <a:pt x="5567231" y="156548"/>
                </a:cubicBezTo>
                <a:lnTo>
                  <a:pt x="5417913" y="146541"/>
                </a:lnTo>
                <a:cubicBezTo>
                  <a:pt x="5300804" y="138679"/>
                  <a:pt x="5177838" y="130816"/>
                  <a:pt x="5054874" y="124383"/>
                </a:cubicBezTo>
                <a:cubicBezTo>
                  <a:pt x="5010959" y="122238"/>
                  <a:pt x="4967041" y="120095"/>
                  <a:pt x="4923127" y="117235"/>
                </a:cubicBezTo>
                <a:cubicBezTo>
                  <a:pt x="4820655" y="111517"/>
                  <a:pt x="4712326" y="105799"/>
                  <a:pt x="4606928" y="102224"/>
                </a:cubicBezTo>
                <a:cubicBezTo>
                  <a:pt x="3986248" y="75778"/>
                  <a:pt x="3368495" y="65771"/>
                  <a:pt x="2768309" y="72204"/>
                </a:cubicBezTo>
                <a:cubicBezTo>
                  <a:pt x="2130057" y="79351"/>
                  <a:pt x="1509379" y="105084"/>
                  <a:pt x="923830" y="149400"/>
                </a:cubicBezTo>
                <a:cubicBezTo>
                  <a:pt x="616416" y="172988"/>
                  <a:pt x="317785" y="202115"/>
                  <a:pt x="30501" y="236603"/>
                </a:cubicBezTo>
                <a:lnTo>
                  <a:pt x="0" y="240630"/>
                </a:lnTo>
                <a:lnTo>
                  <a:pt x="0" y="225699"/>
                </a:lnTo>
                <a:lnTo>
                  <a:pt x="11471" y="224184"/>
                </a:lnTo>
                <a:cubicBezTo>
                  <a:pt x="300952" y="189428"/>
                  <a:pt x="601778" y="160121"/>
                  <a:pt x="912120" y="136534"/>
                </a:cubicBezTo>
                <a:cubicBezTo>
                  <a:pt x="1503524" y="91503"/>
                  <a:pt x="2127131" y="65771"/>
                  <a:pt x="2771235" y="58623"/>
                </a:cubicBezTo>
                <a:cubicBezTo>
                  <a:pt x="2922013" y="57015"/>
                  <a:pt x="3074073" y="56434"/>
                  <a:pt x="3227093" y="56881"/>
                </a:cubicBezTo>
                <a:cubicBezTo>
                  <a:pt x="3686155" y="58221"/>
                  <a:pt x="4153863" y="68809"/>
                  <a:pt x="4621568" y="88644"/>
                </a:cubicBezTo>
                <a:cubicBezTo>
                  <a:pt x="4729895" y="92218"/>
                  <a:pt x="4838221" y="97936"/>
                  <a:pt x="4940693" y="103654"/>
                </a:cubicBezTo>
                <a:cubicBezTo>
                  <a:pt x="4984608" y="105799"/>
                  <a:pt x="5028526" y="108658"/>
                  <a:pt x="5072440" y="110802"/>
                </a:cubicBezTo>
                <a:cubicBezTo>
                  <a:pt x="5195405" y="116520"/>
                  <a:pt x="5318371" y="125098"/>
                  <a:pt x="5438409" y="132960"/>
                </a:cubicBezTo>
                <a:lnTo>
                  <a:pt x="5587722" y="142967"/>
                </a:lnTo>
                <a:cubicBezTo>
                  <a:pt x="5637496" y="146541"/>
                  <a:pt x="5687266" y="149400"/>
                  <a:pt x="5734110" y="152974"/>
                </a:cubicBezTo>
                <a:lnTo>
                  <a:pt x="6331369" y="196576"/>
                </a:lnTo>
                <a:cubicBezTo>
                  <a:pt x="6908136" y="237318"/>
                  <a:pt x="7417561" y="268054"/>
                  <a:pt x="7883072" y="290927"/>
                </a:cubicBezTo>
                <a:cubicBezTo>
                  <a:pt x="7929916" y="293071"/>
                  <a:pt x="7976760" y="295215"/>
                  <a:pt x="8023605" y="297360"/>
                </a:cubicBezTo>
                <a:cubicBezTo>
                  <a:pt x="8105581" y="300933"/>
                  <a:pt x="8187558" y="305222"/>
                  <a:pt x="8269534" y="308081"/>
                </a:cubicBezTo>
                <a:lnTo>
                  <a:pt x="8658925" y="322377"/>
                </a:lnTo>
                <a:lnTo>
                  <a:pt x="9045387" y="333099"/>
                </a:lnTo>
                <a:cubicBezTo>
                  <a:pt x="9124435" y="335243"/>
                  <a:pt x="9209341" y="336672"/>
                  <a:pt x="9288388" y="337388"/>
                </a:cubicBezTo>
                <a:cubicBezTo>
                  <a:pt x="9335232" y="338102"/>
                  <a:pt x="9385005" y="338817"/>
                  <a:pt x="9431850" y="339532"/>
                </a:cubicBezTo>
                <a:cubicBezTo>
                  <a:pt x="9950058" y="346680"/>
                  <a:pt x="10465341" y="343820"/>
                  <a:pt x="10968912" y="331669"/>
                </a:cubicBezTo>
                <a:cubicBezTo>
                  <a:pt x="11220698" y="324522"/>
                  <a:pt x="11471752" y="314872"/>
                  <a:pt x="11720611" y="302721"/>
                </a:cubicBezTo>
                <a:lnTo>
                  <a:pt x="12203155" y="273998"/>
                </a:lnTo>
                <a:lnTo>
                  <a:pt x="12203155" y="288323"/>
                </a:lnTo>
                <a:lnTo>
                  <a:pt x="11729393" y="316301"/>
                </a:lnTo>
                <a:cubicBezTo>
                  <a:pt x="11478340" y="328452"/>
                  <a:pt x="11225091" y="338102"/>
                  <a:pt x="10971842" y="345250"/>
                </a:cubicBezTo>
                <a:cubicBezTo>
                  <a:pt x="10720056" y="351325"/>
                  <a:pt x="10463878" y="355078"/>
                  <a:pt x="10205505" y="356419"/>
                </a:cubicBezTo>
                <a:close/>
                <a:moveTo>
                  <a:pt x="10008614" y="413869"/>
                </a:moveTo>
                <a:cubicBezTo>
                  <a:pt x="9815383" y="413869"/>
                  <a:pt x="9619225" y="412439"/>
                  <a:pt x="9423066" y="409580"/>
                </a:cubicBezTo>
                <a:cubicBezTo>
                  <a:pt x="9373296" y="408866"/>
                  <a:pt x="9326451" y="408150"/>
                  <a:pt x="9276679" y="407436"/>
                </a:cubicBezTo>
                <a:cubicBezTo>
                  <a:pt x="9194701" y="406006"/>
                  <a:pt x="9109797" y="404577"/>
                  <a:pt x="9024892" y="402432"/>
                </a:cubicBezTo>
                <a:lnTo>
                  <a:pt x="8626719" y="391711"/>
                </a:lnTo>
                <a:lnTo>
                  <a:pt x="8228547" y="377415"/>
                </a:lnTo>
                <a:cubicBezTo>
                  <a:pt x="8143643" y="373841"/>
                  <a:pt x="8058737" y="370268"/>
                  <a:pt x="7976760" y="366693"/>
                </a:cubicBezTo>
                <a:cubicBezTo>
                  <a:pt x="7929916" y="364549"/>
                  <a:pt x="7880146" y="362404"/>
                  <a:pt x="7833303" y="360261"/>
                </a:cubicBezTo>
                <a:cubicBezTo>
                  <a:pt x="7356080" y="337388"/>
                  <a:pt x="6840796" y="305937"/>
                  <a:pt x="6255248" y="264480"/>
                </a:cubicBezTo>
                <a:lnTo>
                  <a:pt x="5655062" y="220878"/>
                </a:lnTo>
                <a:cubicBezTo>
                  <a:pt x="5608219" y="217304"/>
                  <a:pt x="5561372" y="214445"/>
                  <a:pt x="5514528" y="211586"/>
                </a:cubicBezTo>
                <a:cubicBezTo>
                  <a:pt x="5491109" y="210157"/>
                  <a:pt x="5467687" y="208727"/>
                  <a:pt x="5444263" y="206582"/>
                </a:cubicBezTo>
                <a:cubicBezTo>
                  <a:pt x="5417913" y="205153"/>
                  <a:pt x="5391565" y="203009"/>
                  <a:pt x="5365215" y="201579"/>
                </a:cubicBezTo>
                <a:cubicBezTo>
                  <a:pt x="5251032" y="193716"/>
                  <a:pt x="5133922" y="185854"/>
                  <a:pt x="5013886" y="180136"/>
                </a:cubicBezTo>
                <a:cubicBezTo>
                  <a:pt x="4969971" y="177991"/>
                  <a:pt x="4926053" y="175847"/>
                  <a:pt x="4885065" y="172988"/>
                </a:cubicBezTo>
                <a:cubicBezTo>
                  <a:pt x="4785521" y="167270"/>
                  <a:pt x="4680124" y="162266"/>
                  <a:pt x="4577650" y="158692"/>
                </a:cubicBezTo>
                <a:cubicBezTo>
                  <a:pt x="3974539" y="132960"/>
                  <a:pt x="3371423" y="122954"/>
                  <a:pt x="2788801" y="129386"/>
                </a:cubicBezTo>
                <a:cubicBezTo>
                  <a:pt x="2171049" y="136534"/>
                  <a:pt x="1567934" y="161552"/>
                  <a:pt x="1002878" y="204438"/>
                </a:cubicBezTo>
                <a:cubicBezTo>
                  <a:pt x="707176" y="226953"/>
                  <a:pt x="420257" y="254830"/>
                  <a:pt x="143952" y="287889"/>
                </a:cubicBezTo>
                <a:lnTo>
                  <a:pt x="0" y="306828"/>
                </a:lnTo>
                <a:lnTo>
                  <a:pt x="0" y="290536"/>
                </a:lnTo>
                <a:lnTo>
                  <a:pt x="115041" y="275380"/>
                </a:lnTo>
                <a:cubicBezTo>
                  <a:pt x="393909" y="241964"/>
                  <a:pt x="683756" y="213730"/>
                  <a:pt x="982386" y="190857"/>
                </a:cubicBezTo>
                <a:cubicBezTo>
                  <a:pt x="1553294" y="147256"/>
                  <a:pt x="2159336" y="122238"/>
                  <a:pt x="2782946" y="115091"/>
                </a:cubicBezTo>
                <a:cubicBezTo>
                  <a:pt x="2930065" y="113482"/>
                  <a:pt x="3078283" y="112902"/>
                  <a:pt x="3227323" y="113337"/>
                </a:cubicBezTo>
                <a:cubicBezTo>
                  <a:pt x="3674444" y="114644"/>
                  <a:pt x="4128975" y="125097"/>
                  <a:pt x="4583508" y="144397"/>
                </a:cubicBezTo>
                <a:cubicBezTo>
                  <a:pt x="4688908" y="147970"/>
                  <a:pt x="4791377" y="153689"/>
                  <a:pt x="4893849" y="159407"/>
                </a:cubicBezTo>
                <a:cubicBezTo>
                  <a:pt x="4937764" y="161552"/>
                  <a:pt x="4978753" y="164411"/>
                  <a:pt x="5022670" y="166555"/>
                </a:cubicBezTo>
                <a:cubicBezTo>
                  <a:pt x="5142706" y="172273"/>
                  <a:pt x="5262745" y="180136"/>
                  <a:pt x="5376925" y="187998"/>
                </a:cubicBezTo>
                <a:cubicBezTo>
                  <a:pt x="5403277" y="189428"/>
                  <a:pt x="5429625" y="191572"/>
                  <a:pt x="5455973" y="193002"/>
                </a:cubicBezTo>
                <a:cubicBezTo>
                  <a:pt x="5479398" y="194432"/>
                  <a:pt x="5502817" y="195861"/>
                  <a:pt x="5526242" y="198005"/>
                </a:cubicBezTo>
                <a:cubicBezTo>
                  <a:pt x="5576012" y="200864"/>
                  <a:pt x="5622856" y="204438"/>
                  <a:pt x="5669700" y="208012"/>
                </a:cubicBezTo>
                <a:lnTo>
                  <a:pt x="6266960" y="251614"/>
                </a:lnTo>
                <a:cubicBezTo>
                  <a:pt x="6849582" y="293071"/>
                  <a:pt x="7364864" y="324521"/>
                  <a:pt x="7839158" y="346679"/>
                </a:cubicBezTo>
                <a:cubicBezTo>
                  <a:pt x="7886000" y="348824"/>
                  <a:pt x="7935772" y="350968"/>
                  <a:pt x="7982616" y="353113"/>
                </a:cubicBezTo>
                <a:cubicBezTo>
                  <a:pt x="8064593" y="356686"/>
                  <a:pt x="8149495" y="360975"/>
                  <a:pt x="8234402" y="363834"/>
                </a:cubicBezTo>
                <a:lnTo>
                  <a:pt x="8629649" y="378129"/>
                </a:lnTo>
                <a:lnTo>
                  <a:pt x="9024892" y="388852"/>
                </a:lnTo>
                <a:cubicBezTo>
                  <a:pt x="9106869" y="390996"/>
                  <a:pt x="9191775" y="392425"/>
                  <a:pt x="9273752" y="393855"/>
                </a:cubicBezTo>
                <a:cubicBezTo>
                  <a:pt x="9323522" y="394570"/>
                  <a:pt x="9370366" y="395284"/>
                  <a:pt x="9420140" y="396000"/>
                </a:cubicBezTo>
                <a:cubicBezTo>
                  <a:pt x="9950058" y="403147"/>
                  <a:pt x="10479982" y="400288"/>
                  <a:pt x="10995264" y="388137"/>
                </a:cubicBezTo>
                <a:cubicBezTo>
                  <a:pt x="11254369" y="380989"/>
                  <a:pt x="11512742" y="370982"/>
                  <a:pt x="11768919" y="358384"/>
                </a:cubicBezTo>
                <a:lnTo>
                  <a:pt x="12203155" y="332518"/>
                </a:lnTo>
                <a:lnTo>
                  <a:pt x="12203155" y="346854"/>
                </a:lnTo>
                <a:lnTo>
                  <a:pt x="11779167" y="371965"/>
                </a:lnTo>
                <a:cubicBezTo>
                  <a:pt x="11521526" y="384563"/>
                  <a:pt x="11261689" y="394570"/>
                  <a:pt x="11001120" y="401718"/>
                </a:cubicBezTo>
                <a:cubicBezTo>
                  <a:pt x="10679069" y="409580"/>
                  <a:pt x="10345303" y="413869"/>
                  <a:pt x="10008614" y="413869"/>
                </a:cubicBezTo>
                <a:close/>
                <a:moveTo>
                  <a:pt x="10008613" y="470336"/>
                </a:moveTo>
                <a:cubicBezTo>
                  <a:pt x="9809530" y="470336"/>
                  <a:pt x="9610443" y="468907"/>
                  <a:pt x="9408428" y="466048"/>
                </a:cubicBezTo>
                <a:cubicBezTo>
                  <a:pt x="9358658" y="465333"/>
                  <a:pt x="9311814" y="464618"/>
                  <a:pt x="9262041" y="463903"/>
                </a:cubicBezTo>
                <a:cubicBezTo>
                  <a:pt x="9177137" y="462473"/>
                  <a:pt x="9089305" y="461044"/>
                  <a:pt x="9001473" y="458900"/>
                </a:cubicBezTo>
                <a:lnTo>
                  <a:pt x="8597445" y="448178"/>
                </a:lnTo>
                <a:lnTo>
                  <a:pt x="8193413" y="433168"/>
                </a:lnTo>
                <a:cubicBezTo>
                  <a:pt x="8105581" y="429594"/>
                  <a:pt x="8020677" y="426020"/>
                  <a:pt x="7935775" y="421731"/>
                </a:cubicBezTo>
                <a:cubicBezTo>
                  <a:pt x="7888931" y="419587"/>
                  <a:pt x="7839158" y="417443"/>
                  <a:pt x="7792314" y="415298"/>
                </a:cubicBezTo>
                <a:cubicBezTo>
                  <a:pt x="7309238" y="392425"/>
                  <a:pt x="6785171" y="360260"/>
                  <a:pt x="6193766" y="318803"/>
                </a:cubicBezTo>
                <a:lnTo>
                  <a:pt x="5593580" y="275201"/>
                </a:lnTo>
                <a:cubicBezTo>
                  <a:pt x="5549664" y="272342"/>
                  <a:pt x="5502820" y="268768"/>
                  <a:pt x="5455976" y="265909"/>
                </a:cubicBezTo>
                <a:cubicBezTo>
                  <a:pt x="5432555" y="264480"/>
                  <a:pt x="5409132" y="263050"/>
                  <a:pt x="5385709" y="260905"/>
                </a:cubicBezTo>
                <a:cubicBezTo>
                  <a:pt x="5359361" y="259476"/>
                  <a:pt x="5333011" y="257332"/>
                  <a:pt x="5306663" y="255902"/>
                </a:cubicBezTo>
                <a:cubicBezTo>
                  <a:pt x="5195405" y="248754"/>
                  <a:pt x="5081224" y="240891"/>
                  <a:pt x="4967044" y="235173"/>
                </a:cubicBezTo>
                <a:cubicBezTo>
                  <a:pt x="4923126" y="233029"/>
                  <a:pt x="4882138" y="230885"/>
                  <a:pt x="4838223" y="228026"/>
                </a:cubicBezTo>
                <a:cubicBezTo>
                  <a:pt x="4741607" y="223022"/>
                  <a:pt x="4642063" y="217304"/>
                  <a:pt x="4539594" y="213730"/>
                </a:cubicBezTo>
                <a:cubicBezTo>
                  <a:pt x="3951116" y="188713"/>
                  <a:pt x="3365567" y="178706"/>
                  <a:pt x="2800515" y="185139"/>
                </a:cubicBezTo>
                <a:cubicBezTo>
                  <a:pt x="2200327" y="191572"/>
                  <a:pt x="1620634" y="215875"/>
                  <a:pt x="1073147" y="257332"/>
                </a:cubicBezTo>
                <a:cubicBezTo>
                  <a:pt x="789155" y="279132"/>
                  <a:pt x="513214" y="305937"/>
                  <a:pt x="247887" y="337655"/>
                </a:cubicBezTo>
                <a:lnTo>
                  <a:pt x="0" y="373397"/>
                </a:lnTo>
                <a:lnTo>
                  <a:pt x="0" y="354084"/>
                </a:lnTo>
                <a:lnTo>
                  <a:pt x="221538" y="324878"/>
                </a:lnTo>
                <a:cubicBezTo>
                  <a:pt x="489792" y="292713"/>
                  <a:pt x="768660" y="265552"/>
                  <a:pt x="1055581" y="243751"/>
                </a:cubicBezTo>
                <a:cubicBezTo>
                  <a:pt x="1608923" y="202293"/>
                  <a:pt x="2194471" y="177277"/>
                  <a:pt x="2797587" y="170843"/>
                </a:cubicBezTo>
                <a:cubicBezTo>
                  <a:pt x="2940313" y="169235"/>
                  <a:pt x="3084140" y="168654"/>
                  <a:pt x="3228834" y="169079"/>
                </a:cubicBezTo>
                <a:cubicBezTo>
                  <a:pt x="3662917" y="170352"/>
                  <a:pt x="4104823" y="180672"/>
                  <a:pt x="4548376" y="199434"/>
                </a:cubicBezTo>
                <a:cubicBezTo>
                  <a:pt x="4650845" y="203009"/>
                  <a:pt x="4750391" y="208727"/>
                  <a:pt x="4849935" y="213730"/>
                </a:cubicBezTo>
                <a:cubicBezTo>
                  <a:pt x="4890923" y="215875"/>
                  <a:pt x="4934838" y="218018"/>
                  <a:pt x="4975826" y="220163"/>
                </a:cubicBezTo>
                <a:cubicBezTo>
                  <a:pt x="5092936" y="225882"/>
                  <a:pt x="5207116" y="233744"/>
                  <a:pt x="5321299" y="240891"/>
                </a:cubicBezTo>
                <a:cubicBezTo>
                  <a:pt x="5347651" y="242321"/>
                  <a:pt x="5373999" y="244466"/>
                  <a:pt x="5400347" y="245895"/>
                </a:cubicBezTo>
                <a:cubicBezTo>
                  <a:pt x="5423772" y="247325"/>
                  <a:pt x="5447194" y="248754"/>
                  <a:pt x="5470613" y="250898"/>
                </a:cubicBezTo>
                <a:cubicBezTo>
                  <a:pt x="5517456" y="253758"/>
                  <a:pt x="5564304" y="257332"/>
                  <a:pt x="5608218" y="260191"/>
                </a:cubicBezTo>
                <a:lnTo>
                  <a:pt x="6208406" y="303792"/>
                </a:lnTo>
                <a:cubicBezTo>
                  <a:pt x="6799811" y="345965"/>
                  <a:pt x="7320949" y="377415"/>
                  <a:pt x="7801098" y="400288"/>
                </a:cubicBezTo>
                <a:cubicBezTo>
                  <a:pt x="7847942" y="402432"/>
                  <a:pt x="7897713" y="404577"/>
                  <a:pt x="7944557" y="406721"/>
                </a:cubicBezTo>
                <a:cubicBezTo>
                  <a:pt x="8029463" y="410295"/>
                  <a:pt x="8114365" y="414584"/>
                  <a:pt x="8202198" y="418157"/>
                </a:cubicBezTo>
                <a:lnTo>
                  <a:pt x="8606227" y="433168"/>
                </a:lnTo>
                <a:lnTo>
                  <a:pt x="9010255" y="443889"/>
                </a:lnTo>
                <a:cubicBezTo>
                  <a:pt x="9095160" y="446034"/>
                  <a:pt x="9182993" y="447463"/>
                  <a:pt x="9267896" y="448893"/>
                </a:cubicBezTo>
                <a:cubicBezTo>
                  <a:pt x="9317668" y="449607"/>
                  <a:pt x="9364510" y="450323"/>
                  <a:pt x="9414283" y="451037"/>
                </a:cubicBezTo>
                <a:cubicBezTo>
                  <a:pt x="9955917" y="458185"/>
                  <a:pt x="10500477" y="456041"/>
                  <a:pt x="11027470" y="443175"/>
                </a:cubicBezTo>
                <a:cubicBezTo>
                  <a:pt x="11292430" y="435669"/>
                  <a:pt x="11557390" y="425484"/>
                  <a:pt x="11820521" y="412707"/>
                </a:cubicBezTo>
                <a:lnTo>
                  <a:pt x="12203155" y="390194"/>
                </a:lnTo>
                <a:lnTo>
                  <a:pt x="12203155" y="404899"/>
                </a:lnTo>
                <a:lnTo>
                  <a:pt x="11832964" y="426913"/>
                </a:lnTo>
                <a:cubicBezTo>
                  <a:pt x="11568369" y="439779"/>
                  <a:pt x="11301212" y="449965"/>
                  <a:pt x="11033323" y="457471"/>
                </a:cubicBezTo>
                <a:cubicBezTo>
                  <a:pt x="10696635" y="466048"/>
                  <a:pt x="10354090" y="470336"/>
                  <a:pt x="10008613" y="470336"/>
                </a:cubicBezTo>
                <a:close/>
                <a:moveTo>
                  <a:pt x="10008613" y="526089"/>
                </a:moveTo>
                <a:cubicBezTo>
                  <a:pt x="9803670" y="526089"/>
                  <a:pt x="9601658" y="524660"/>
                  <a:pt x="9396716" y="521801"/>
                </a:cubicBezTo>
                <a:cubicBezTo>
                  <a:pt x="9346946" y="521086"/>
                  <a:pt x="9297172" y="520371"/>
                  <a:pt x="9247399" y="518941"/>
                </a:cubicBezTo>
                <a:cubicBezTo>
                  <a:pt x="9159568" y="517512"/>
                  <a:pt x="9068808" y="516082"/>
                  <a:pt x="8980977" y="513938"/>
                </a:cubicBezTo>
                <a:lnTo>
                  <a:pt x="8568167" y="502501"/>
                </a:lnTo>
                <a:lnTo>
                  <a:pt x="8155354" y="487491"/>
                </a:lnTo>
                <a:cubicBezTo>
                  <a:pt x="8067521" y="483917"/>
                  <a:pt x="7976763" y="479628"/>
                  <a:pt x="7891857" y="476055"/>
                </a:cubicBezTo>
                <a:cubicBezTo>
                  <a:pt x="7842083" y="473910"/>
                  <a:pt x="7795242" y="471766"/>
                  <a:pt x="7745470" y="469621"/>
                </a:cubicBezTo>
                <a:cubicBezTo>
                  <a:pt x="7253609" y="446034"/>
                  <a:pt x="6723689" y="413868"/>
                  <a:pt x="6126430" y="371697"/>
                </a:cubicBezTo>
                <a:lnTo>
                  <a:pt x="5523314" y="328095"/>
                </a:lnTo>
                <a:cubicBezTo>
                  <a:pt x="5479398" y="325235"/>
                  <a:pt x="5435482" y="322377"/>
                  <a:pt x="5391565" y="319517"/>
                </a:cubicBezTo>
                <a:cubicBezTo>
                  <a:pt x="5368143" y="318088"/>
                  <a:pt x="5344721" y="316658"/>
                  <a:pt x="5318373" y="314514"/>
                </a:cubicBezTo>
                <a:cubicBezTo>
                  <a:pt x="5292023" y="313085"/>
                  <a:pt x="5265671" y="310940"/>
                  <a:pt x="5239323" y="309510"/>
                </a:cubicBezTo>
                <a:cubicBezTo>
                  <a:pt x="5130997" y="302363"/>
                  <a:pt x="5019740" y="295215"/>
                  <a:pt x="4911415" y="289497"/>
                </a:cubicBezTo>
                <a:cubicBezTo>
                  <a:pt x="4870427" y="287353"/>
                  <a:pt x="4826509" y="285208"/>
                  <a:pt x="4785521" y="283064"/>
                </a:cubicBezTo>
                <a:cubicBezTo>
                  <a:pt x="4691835" y="278060"/>
                  <a:pt x="4595219" y="272342"/>
                  <a:pt x="4495676" y="269483"/>
                </a:cubicBezTo>
                <a:cubicBezTo>
                  <a:pt x="3924768" y="245180"/>
                  <a:pt x="3356787" y="235888"/>
                  <a:pt x="2806371" y="241607"/>
                </a:cubicBezTo>
                <a:cubicBezTo>
                  <a:pt x="2226677" y="248039"/>
                  <a:pt x="1664551" y="271627"/>
                  <a:pt x="1137557" y="311655"/>
                </a:cubicBezTo>
                <a:cubicBezTo>
                  <a:pt x="865276" y="332383"/>
                  <a:pt x="601047" y="358115"/>
                  <a:pt x="346699" y="388583"/>
                </a:cubicBezTo>
                <a:lnTo>
                  <a:pt x="0" y="438505"/>
                </a:lnTo>
                <a:lnTo>
                  <a:pt x="0" y="421787"/>
                </a:lnTo>
                <a:lnTo>
                  <a:pt x="318153" y="375807"/>
                </a:lnTo>
                <a:cubicBezTo>
                  <a:pt x="575428" y="345071"/>
                  <a:pt x="843317" y="319160"/>
                  <a:pt x="1119988" y="298074"/>
                </a:cubicBezTo>
                <a:cubicBezTo>
                  <a:pt x="1652837" y="258046"/>
                  <a:pt x="2220823" y="233744"/>
                  <a:pt x="2803441" y="227311"/>
                </a:cubicBezTo>
                <a:cubicBezTo>
                  <a:pt x="2941776" y="225703"/>
                  <a:pt x="3081394" y="225122"/>
                  <a:pt x="3221973" y="225535"/>
                </a:cubicBezTo>
                <a:cubicBezTo>
                  <a:pt x="3643705" y="226775"/>
                  <a:pt x="4074082" y="236960"/>
                  <a:pt x="4504457" y="255187"/>
                </a:cubicBezTo>
                <a:cubicBezTo>
                  <a:pt x="4604003" y="258761"/>
                  <a:pt x="4700617" y="263765"/>
                  <a:pt x="4797231" y="268768"/>
                </a:cubicBezTo>
                <a:cubicBezTo>
                  <a:pt x="4838223" y="270912"/>
                  <a:pt x="4879212" y="273057"/>
                  <a:pt x="4923126" y="275201"/>
                </a:cubicBezTo>
                <a:cubicBezTo>
                  <a:pt x="5034380" y="280919"/>
                  <a:pt x="5148561" y="288067"/>
                  <a:pt x="5256889" y="295215"/>
                </a:cubicBezTo>
                <a:cubicBezTo>
                  <a:pt x="5283237" y="297359"/>
                  <a:pt x="5309588" y="298789"/>
                  <a:pt x="5335939" y="300219"/>
                </a:cubicBezTo>
                <a:cubicBezTo>
                  <a:pt x="5359361" y="301648"/>
                  <a:pt x="5382780" y="303078"/>
                  <a:pt x="5406205" y="305222"/>
                </a:cubicBezTo>
                <a:cubicBezTo>
                  <a:pt x="5450120" y="308081"/>
                  <a:pt x="5494038" y="310940"/>
                  <a:pt x="5540881" y="314514"/>
                </a:cubicBezTo>
                <a:lnTo>
                  <a:pt x="6143993" y="358115"/>
                </a:lnTo>
                <a:cubicBezTo>
                  <a:pt x="6741255" y="400288"/>
                  <a:pt x="7268248" y="432453"/>
                  <a:pt x="7757180" y="456041"/>
                </a:cubicBezTo>
                <a:cubicBezTo>
                  <a:pt x="7804024" y="458185"/>
                  <a:pt x="7853797" y="460329"/>
                  <a:pt x="7903567" y="462473"/>
                </a:cubicBezTo>
                <a:cubicBezTo>
                  <a:pt x="7988471" y="466762"/>
                  <a:pt x="8079232" y="470336"/>
                  <a:pt x="8167064" y="473910"/>
                </a:cubicBezTo>
                <a:lnTo>
                  <a:pt x="8576948" y="488921"/>
                </a:lnTo>
                <a:lnTo>
                  <a:pt x="8989761" y="500357"/>
                </a:lnTo>
                <a:cubicBezTo>
                  <a:pt x="9077593" y="502501"/>
                  <a:pt x="9168352" y="503931"/>
                  <a:pt x="9253258" y="505360"/>
                </a:cubicBezTo>
                <a:cubicBezTo>
                  <a:pt x="9303028" y="506075"/>
                  <a:pt x="9352801" y="506790"/>
                  <a:pt x="9399645" y="508220"/>
                </a:cubicBezTo>
                <a:cubicBezTo>
                  <a:pt x="9955917" y="516082"/>
                  <a:pt x="10509257" y="513223"/>
                  <a:pt x="11050891" y="499642"/>
                </a:cubicBezTo>
                <a:cubicBezTo>
                  <a:pt x="11323171" y="491780"/>
                  <a:pt x="11595450" y="481237"/>
                  <a:pt x="11865534" y="468102"/>
                </a:cubicBezTo>
                <a:lnTo>
                  <a:pt x="12203155" y="448267"/>
                </a:lnTo>
                <a:lnTo>
                  <a:pt x="12203155" y="462927"/>
                </a:lnTo>
                <a:lnTo>
                  <a:pt x="11875782" y="482309"/>
                </a:lnTo>
                <a:cubicBezTo>
                  <a:pt x="11604234" y="495532"/>
                  <a:pt x="11330490" y="506075"/>
                  <a:pt x="11056747" y="513938"/>
                </a:cubicBezTo>
                <a:cubicBezTo>
                  <a:pt x="10711270" y="522515"/>
                  <a:pt x="10362871" y="526089"/>
                  <a:pt x="10008613" y="526089"/>
                </a:cubicBezTo>
                <a:close/>
                <a:moveTo>
                  <a:pt x="4524572" y="544146"/>
                </a:moveTo>
                <a:lnTo>
                  <a:pt x="4183090" y="544146"/>
                </a:lnTo>
                <a:lnTo>
                  <a:pt x="3569044" y="525822"/>
                </a:lnTo>
                <a:cubicBezTo>
                  <a:pt x="3328969" y="521801"/>
                  <a:pt x="3091822" y="521086"/>
                  <a:pt x="2859068" y="523946"/>
                </a:cubicBezTo>
                <a:cubicBezTo>
                  <a:pt x="2618993" y="526447"/>
                  <a:pt x="2383310" y="532523"/>
                  <a:pt x="2153483" y="542083"/>
                </a:cubicBezTo>
                <a:lnTo>
                  <a:pt x="2118060" y="544146"/>
                </a:lnTo>
                <a:lnTo>
                  <a:pt x="1870748" y="544146"/>
                </a:lnTo>
                <a:lnTo>
                  <a:pt x="2143235" y="528413"/>
                </a:lnTo>
                <a:cubicBezTo>
                  <a:pt x="2375258" y="518763"/>
                  <a:pt x="2613137" y="512509"/>
                  <a:pt x="2856139" y="509650"/>
                </a:cubicBezTo>
                <a:cubicBezTo>
                  <a:pt x="2973249" y="508399"/>
                  <a:pt x="3091639" y="507952"/>
                  <a:pt x="3211037" y="508321"/>
                </a:cubicBezTo>
                <a:cubicBezTo>
                  <a:pt x="3569229" y="509426"/>
                  <a:pt x="3936476" y="517870"/>
                  <a:pt x="4305371" y="533953"/>
                </a:cubicBezTo>
                <a:close/>
                <a:moveTo>
                  <a:pt x="5437102" y="544146"/>
                </a:moveTo>
                <a:lnTo>
                  <a:pt x="5252149" y="544146"/>
                </a:lnTo>
                <a:lnTo>
                  <a:pt x="5145633" y="536812"/>
                </a:lnTo>
                <a:cubicBezTo>
                  <a:pt x="5122213" y="535382"/>
                  <a:pt x="5098791" y="533953"/>
                  <a:pt x="5075368" y="532523"/>
                </a:cubicBezTo>
                <a:cubicBezTo>
                  <a:pt x="5049017" y="531093"/>
                  <a:pt x="5022669" y="528949"/>
                  <a:pt x="4996321" y="527519"/>
                </a:cubicBezTo>
                <a:cubicBezTo>
                  <a:pt x="4902630" y="521086"/>
                  <a:pt x="4806016" y="514653"/>
                  <a:pt x="4709399" y="510364"/>
                </a:cubicBezTo>
                <a:cubicBezTo>
                  <a:pt x="4668411" y="508220"/>
                  <a:pt x="4630351" y="506076"/>
                  <a:pt x="4589363" y="503932"/>
                </a:cubicBezTo>
                <a:cubicBezTo>
                  <a:pt x="4507386" y="499643"/>
                  <a:pt x="4422483" y="494639"/>
                  <a:pt x="4337578" y="491780"/>
                </a:cubicBezTo>
                <a:cubicBezTo>
                  <a:pt x="3831080" y="470336"/>
                  <a:pt x="3333365" y="461759"/>
                  <a:pt x="2850285" y="467477"/>
                </a:cubicBezTo>
                <a:cubicBezTo>
                  <a:pt x="2349641" y="473196"/>
                  <a:pt x="1869493" y="493209"/>
                  <a:pt x="1415693" y="527519"/>
                </a:cubicBezTo>
                <a:lnTo>
                  <a:pt x="1243902" y="544146"/>
                </a:lnTo>
                <a:lnTo>
                  <a:pt x="1087085" y="544146"/>
                </a:lnTo>
                <a:lnTo>
                  <a:pt x="1398125" y="513938"/>
                </a:lnTo>
                <a:cubicBezTo>
                  <a:pt x="1854854" y="479629"/>
                  <a:pt x="2343783" y="458900"/>
                  <a:pt x="2847357" y="453897"/>
                </a:cubicBezTo>
                <a:cubicBezTo>
                  <a:pt x="2968858" y="452468"/>
                  <a:pt x="3091459" y="451931"/>
                  <a:pt x="3214972" y="452278"/>
                </a:cubicBezTo>
                <a:cubicBezTo>
                  <a:pt x="3585517" y="453316"/>
                  <a:pt x="3964291" y="462296"/>
                  <a:pt x="4346358" y="478914"/>
                </a:cubicBezTo>
                <a:cubicBezTo>
                  <a:pt x="4431264" y="481773"/>
                  <a:pt x="4519097" y="486777"/>
                  <a:pt x="4601073" y="491065"/>
                </a:cubicBezTo>
                <a:cubicBezTo>
                  <a:pt x="4639133" y="493209"/>
                  <a:pt x="4680121" y="495354"/>
                  <a:pt x="4718183" y="497498"/>
                </a:cubicBezTo>
                <a:cubicBezTo>
                  <a:pt x="4817726" y="501787"/>
                  <a:pt x="4914340" y="508935"/>
                  <a:pt x="5010958" y="515368"/>
                </a:cubicBezTo>
                <a:cubicBezTo>
                  <a:pt x="5037310" y="516798"/>
                  <a:pt x="5063657" y="518942"/>
                  <a:pt x="5090005" y="520371"/>
                </a:cubicBezTo>
                <a:cubicBezTo>
                  <a:pt x="5113431" y="521801"/>
                  <a:pt x="5136849" y="523230"/>
                  <a:pt x="5160275" y="524660"/>
                </a:cubicBezTo>
                <a:cubicBezTo>
                  <a:pt x="5198333" y="526805"/>
                  <a:pt x="5236393" y="529664"/>
                  <a:pt x="5277384" y="532523"/>
                </a:cubicBezTo>
                <a:close/>
                <a:moveTo>
                  <a:pt x="6288617" y="544146"/>
                </a:moveTo>
                <a:lnTo>
                  <a:pt x="6077406" y="544146"/>
                </a:lnTo>
                <a:lnTo>
                  <a:pt x="5933199" y="534667"/>
                </a:lnTo>
                <a:lnTo>
                  <a:pt x="5327155" y="490350"/>
                </a:lnTo>
                <a:cubicBezTo>
                  <a:pt x="5286167" y="487491"/>
                  <a:pt x="5245179" y="484632"/>
                  <a:pt x="5207116" y="482488"/>
                </a:cubicBezTo>
                <a:cubicBezTo>
                  <a:pt x="5183698" y="481059"/>
                  <a:pt x="5160276" y="479629"/>
                  <a:pt x="5136850" y="478200"/>
                </a:cubicBezTo>
                <a:cubicBezTo>
                  <a:pt x="5110502" y="476770"/>
                  <a:pt x="5084154" y="474626"/>
                  <a:pt x="5057803" y="473196"/>
                </a:cubicBezTo>
                <a:cubicBezTo>
                  <a:pt x="4961187" y="466763"/>
                  <a:pt x="4858717" y="459615"/>
                  <a:pt x="4759173" y="455327"/>
                </a:cubicBezTo>
                <a:cubicBezTo>
                  <a:pt x="4718185" y="453182"/>
                  <a:pt x="4677196" y="451038"/>
                  <a:pt x="4639134" y="448893"/>
                </a:cubicBezTo>
                <a:cubicBezTo>
                  <a:pt x="4554232" y="443890"/>
                  <a:pt x="4466399" y="439601"/>
                  <a:pt x="4378567" y="436742"/>
                </a:cubicBezTo>
                <a:cubicBezTo>
                  <a:pt x="3857429" y="414584"/>
                  <a:pt x="3339221" y="406006"/>
                  <a:pt x="2841505" y="411010"/>
                </a:cubicBezTo>
                <a:cubicBezTo>
                  <a:pt x="2323294" y="416728"/>
                  <a:pt x="1819722" y="437457"/>
                  <a:pt x="1348353" y="473196"/>
                </a:cubicBezTo>
                <a:cubicBezTo>
                  <a:pt x="1111208" y="491423"/>
                  <a:pt x="880649" y="513760"/>
                  <a:pt x="658506" y="540207"/>
                </a:cubicBezTo>
                <a:lnTo>
                  <a:pt x="631033" y="544146"/>
                </a:lnTo>
                <a:lnTo>
                  <a:pt x="513571" y="544146"/>
                </a:lnTo>
                <a:lnTo>
                  <a:pt x="629593" y="527430"/>
                </a:lnTo>
                <a:cubicBezTo>
                  <a:pt x="854298" y="500536"/>
                  <a:pt x="1087786" y="477842"/>
                  <a:pt x="1327861" y="459615"/>
                </a:cubicBezTo>
                <a:cubicBezTo>
                  <a:pt x="1805084" y="423876"/>
                  <a:pt x="2311582" y="402433"/>
                  <a:pt x="2835650" y="396715"/>
                </a:cubicBezTo>
                <a:cubicBezTo>
                  <a:pt x="2961542" y="395285"/>
                  <a:pt x="3088534" y="394749"/>
                  <a:pt x="3216393" y="395106"/>
                </a:cubicBezTo>
                <a:cubicBezTo>
                  <a:pt x="3599972" y="396178"/>
                  <a:pt x="3991371" y="405292"/>
                  <a:pt x="4384422" y="422447"/>
                </a:cubicBezTo>
                <a:cubicBezTo>
                  <a:pt x="4472254" y="425306"/>
                  <a:pt x="4563012" y="430309"/>
                  <a:pt x="4647919" y="435313"/>
                </a:cubicBezTo>
                <a:cubicBezTo>
                  <a:pt x="4688907" y="437457"/>
                  <a:pt x="4726967" y="439601"/>
                  <a:pt x="4767955" y="441745"/>
                </a:cubicBezTo>
                <a:cubicBezTo>
                  <a:pt x="4870427" y="446749"/>
                  <a:pt x="4972897" y="453182"/>
                  <a:pt x="5069514" y="460330"/>
                </a:cubicBezTo>
                <a:cubicBezTo>
                  <a:pt x="5095866" y="461759"/>
                  <a:pt x="5122214" y="463904"/>
                  <a:pt x="5148562" y="465333"/>
                </a:cubicBezTo>
                <a:cubicBezTo>
                  <a:pt x="5171986" y="466763"/>
                  <a:pt x="5195406" y="468193"/>
                  <a:pt x="5218830" y="469622"/>
                </a:cubicBezTo>
                <a:cubicBezTo>
                  <a:pt x="5259819" y="472481"/>
                  <a:pt x="5297878" y="474626"/>
                  <a:pt x="5341793" y="477484"/>
                </a:cubicBezTo>
                <a:lnTo>
                  <a:pt x="5947837" y="521802"/>
                </a:lnTo>
                <a:close/>
                <a:moveTo>
                  <a:pt x="7271970" y="544146"/>
                </a:moveTo>
                <a:lnTo>
                  <a:pt x="6980145" y="544146"/>
                </a:lnTo>
                <a:lnTo>
                  <a:pt x="6931376" y="541557"/>
                </a:lnTo>
                <a:cubicBezTo>
                  <a:pt x="6633477" y="523766"/>
                  <a:pt x="6324052" y="503395"/>
                  <a:pt x="6000536" y="480343"/>
                </a:cubicBezTo>
                <a:lnTo>
                  <a:pt x="5394495" y="436741"/>
                </a:lnTo>
                <a:cubicBezTo>
                  <a:pt x="5353503" y="433882"/>
                  <a:pt x="5312515" y="431023"/>
                  <a:pt x="5271530" y="428164"/>
                </a:cubicBezTo>
                <a:cubicBezTo>
                  <a:pt x="5248108" y="426735"/>
                  <a:pt x="5224683" y="425306"/>
                  <a:pt x="5201264" y="423161"/>
                </a:cubicBezTo>
                <a:cubicBezTo>
                  <a:pt x="5174912" y="421731"/>
                  <a:pt x="5148562" y="419587"/>
                  <a:pt x="5122214" y="418158"/>
                </a:cubicBezTo>
                <a:cubicBezTo>
                  <a:pt x="5022670" y="411724"/>
                  <a:pt x="4917271" y="404577"/>
                  <a:pt x="4814800" y="399573"/>
                </a:cubicBezTo>
                <a:cubicBezTo>
                  <a:pt x="4773813" y="397429"/>
                  <a:pt x="4732825" y="395284"/>
                  <a:pt x="4691837" y="393140"/>
                </a:cubicBezTo>
                <a:cubicBezTo>
                  <a:pt x="4604004" y="388136"/>
                  <a:pt x="4513243" y="383133"/>
                  <a:pt x="4422484" y="380274"/>
                </a:cubicBezTo>
                <a:cubicBezTo>
                  <a:pt x="3883780" y="357401"/>
                  <a:pt x="3350929" y="348109"/>
                  <a:pt x="2835650" y="353828"/>
                </a:cubicBezTo>
                <a:cubicBezTo>
                  <a:pt x="2296942" y="359545"/>
                  <a:pt x="1772877" y="381704"/>
                  <a:pt x="1283946" y="418872"/>
                </a:cubicBezTo>
                <a:cubicBezTo>
                  <a:pt x="1035088" y="437813"/>
                  <a:pt x="792817" y="461401"/>
                  <a:pt x="559694" y="489278"/>
                </a:cubicBezTo>
                <a:lnTo>
                  <a:pt x="177676" y="544146"/>
                </a:lnTo>
                <a:lnTo>
                  <a:pt x="62296" y="544146"/>
                </a:lnTo>
                <a:lnTo>
                  <a:pt x="531880" y="476501"/>
                </a:lnTo>
                <a:cubicBezTo>
                  <a:pt x="767197" y="448356"/>
                  <a:pt x="1011664" y="424590"/>
                  <a:pt x="1263450" y="405291"/>
                </a:cubicBezTo>
                <a:cubicBezTo>
                  <a:pt x="1758240" y="368123"/>
                  <a:pt x="2285234" y="345965"/>
                  <a:pt x="2829794" y="339532"/>
                </a:cubicBezTo>
                <a:cubicBezTo>
                  <a:pt x="2960078" y="338102"/>
                  <a:pt x="3091277" y="337566"/>
                  <a:pt x="3223254" y="337934"/>
                </a:cubicBezTo>
                <a:cubicBezTo>
                  <a:pt x="3619184" y="339040"/>
                  <a:pt x="4022115" y="348287"/>
                  <a:pt x="4428340" y="365979"/>
                </a:cubicBezTo>
                <a:cubicBezTo>
                  <a:pt x="4519098" y="368838"/>
                  <a:pt x="4612786" y="373841"/>
                  <a:pt x="4700618" y="378844"/>
                </a:cubicBezTo>
                <a:cubicBezTo>
                  <a:pt x="4741607" y="380988"/>
                  <a:pt x="4782595" y="383133"/>
                  <a:pt x="4823583" y="385277"/>
                </a:cubicBezTo>
                <a:cubicBezTo>
                  <a:pt x="4928982" y="390281"/>
                  <a:pt x="5034381" y="397429"/>
                  <a:pt x="5136850" y="403862"/>
                </a:cubicBezTo>
                <a:cubicBezTo>
                  <a:pt x="5163202" y="405291"/>
                  <a:pt x="5189553" y="407436"/>
                  <a:pt x="5215901" y="408865"/>
                </a:cubicBezTo>
                <a:cubicBezTo>
                  <a:pt x="5239323" y="410295"/>
                  <a:pt x="5262745" y="411724"/>
                  <a:pt x="5286167" y="413868"/>
                </a:cubicBezTo>
                <a:cubicBezTo>
                  <a:pt x="5327155" y="416727"/>
                  <a:pt x="5368143" y="419587"/>
                  <a:pt x="5412059" y="422446"/>
                </a:cubicBezTo>
                <a:lnTo>
                  <a:pt x="6018103" y="466048"/>
                </a:lnTo>
                <a:cubicBezTo>
                  <a:pt x="6340155" y="488921"/>
                  <a:pt x="6648482" y="509158"/>
                  <a:pt x="6945465" y="526849"/>
                </a:cubicBezTo>
                <a:close/>
                <a:moveTo>
                  <a:pt x="8557040" y="544146"/>
                </a:moveTo>
                <a:lnTo>
                  <a:pt x="8163662" y="544146"/>
                </a:lnTo>
                <a:lnTo>
                  <a:pt x="7829643" y="531361"/>
                </a:lnTo>
                <a:cubicBezTo>
                  <a:pt x="7282888" y="506255"/>
                  <a:pt x="6700267" y="471409"/>
                  <a:pt x="6062020" y="426020"/>
                </a:cubicBezTo>
                <a:lnTo>
                  <a:pt x="5458902" y="382419"/>
                </a:lnTo>
                <a:cubicBezTo>
                  <a:pt x="5417916" y="379559"/>
                  <a:pt x="5373999" y="376700"/>
                  <a:pt x="5333011" y="373841"/>
                </a:cubicBezTo>
                <a:cubicBezTo>
                  <a:pt x="5309589" y="372411"/>
                  <a:pt x="5283238" y="370982"/>
                  <a:pt x="5259819" y="368838"/>
                </a:cubicBezTo>
                <a:cubicBezTo>
                  <a:pt x="5233467" y="367408"/>
                  <a:pt x="5207116" y="365263"/>
                  <a:pt x="5180768" y="363835"/>
                </a:cubicBezTo>
                <a:cubicBezTo>
                  <a:pt x="5075368" y="356687"/>
                  <a:pt x="4969970" y="349539"/>
                  <a:pt x="4861645" y="344535"/>
                </a:cubicBezTo>
                <a:cubicBezTo>
                  <a:pt x="4820657" y="342391"/>
                  <a:pt x="4776739" y="340247"/>
                  <a:pt x="4735751" y="338103"/>
                </a:cubicBezTo>
                <a:cubicBezTo>
                  <a:pt x="4644992" y="333099"/>
                  <a:pt x="4551302" y="328096"/>
                  <a:pt x="4457616" y="324521"/>
                </a:cubicBezTo>
                <a:cubicBezTo>
                  <a:pt x="3901346" y="300933"/>
                  <a:pt x="3350929" y="291642"/>
                  <a:pt x="2818080" y="297360"/>
                </a:cubicBezTo>
                <a:cubicBezTo>
                  <a:pt x="2258882" y="303793"/>
                  <a:pt x="1717251" y="325951"/>
                  <a:pt x="1207821" y="364549"/>
                </a:cubicBezTo>
                <a:cubicBezTo>
                  <a:pt x="947252" y="384563"/>
                  <a:pt x="694003" y="409223"/>
                  <a:pt x="450269" y="438350"/>
                </a:cubicBezTo>
                <a:lnTo>
                  <a:pt x="0" y="503021"/>
                </a:lnTo>
                <a:lnTo>
                  <a:pt x="0" y="486335"/>
                </a:lnTo>
                <a:lnTo>
                  <a:pt x="422822" y="425305"/>
                </a:lnTo>
                <a:cubicBezTo>
                  <a:pt x="669118" y="395820"/>
                  <a:pt x="925296" y="370981"/>
                  <a:pt x="1190257" y="350968"/>
                </a:cubicBezTo>
                <a:cubicBezTo>
                  <a:pt x="1705537" y="312370"/>
                  <a:pt x="2250099" y="289497"/>
                  <a:pt x="2815153" y="283064"/>
                </a:cubicBezTo>
                <a:cubicBezTo>
                  <a:pt x="2949096" y="281635"/>
                  <a:pt x="3084321" y="281098"/>
                  <a:pt x="3220552" y="281478"/>
                </a:cubicBezTo>
                <a:cubicBezTo>
                  <a:pt x="3629246" y="282617"/>
                  <a:pt x="4046999" y="291999"/>
                  <a:pt x="4466398" y="310226"/>
                </a:cubicBezTo>
                <a:cubicBezTo>
                  <a:pt x="4560086" y="313085"/>
                  <a:pt x="4656703" y="318803"/>
                  <a:pt x="4747461" y="323807"/>
                </a:cubicBezTo>
                <a:cubicBezTo>
                  <a:pt x="4788450" y="325951"/>
                  <a:pt x="4829439" y="328096"/>
                  <a:pt x="4870427" y="330239"/>
                </a:cubicBezTo>
                <a:cubicBezTo>
                  <a:pt x="4978756" y="335243"/>
                  <a:pt x="5087080" y="342391"/>
                  <a:pt x="5192479" y="349539"/>
                </a:cubicBezTo>
                <a:cubicBezTo>
                  <a:pt x="5218830" y="350968"/>
                  <a:pt x="5245179" y="353112"/>
                  <a:pt x="5271529" y="354542"/>
                </a:cubicBezTo>
                <a:cubicBezTo>
                  <a:pt x="5294949" y="355972"/>
                  <a:pt x="5321299" y="358115"/>
                  <a:pt x="5344721" y="359546"/>
                </a:cubicBezTo>
                <a:cubicBezTo>
                  <a:pt x="5385709" y="362404"/>
                  <a:pt x="5429624" y="365263"/>
                  <a:pt x="5473542" y="368123"/>
                </a:cubicBezTo>
                <a:lnTo>
                  <a:pt x="6076656" y="411724"/>
                </a:lnTo>
                <a:cubicBezTo>
                  <a:pt x="6713442" y="457113"/>
                  <a:pt x="7293866" y="491780"/>
                  <a:pt x="7838060" y="516708"/>
                </a:cubicBezTo>
                <a:close/>
                <a:moveTo>
                  <a:pt x="11719966" y="544146"/>
                </a:moveTo>
                <a:lnTo>
                  <a:pt x="11345677" y="544146"/>
                </a:lnTo>
                <a:lnTo>
                  <a:pt x="11906525" y="522605"/>
                </a:lnTo>
                <a:lnTo>
                  <a:pt x="12203155" y="505032"/>
                </a:lnTo>
                <a:lnTo>
                  <a:pt x="12203155" y="519544"/>
                </a:lnTo>
                <a:lnTo>
                  <a:pt x="11916770" y="536543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67000">
                <a:schemeClr val="bg1">
                  <a:lumMod val="50000"/>
                </a:scheme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 userDrawn="1">
            <p:custDataLst>
              <p:tags r:id="rId4"/>
            </p:custDataLst>
          </p:nvPr>
        </p:nvGrpSpPr>
        <p:grpSpPr>
          <a:xfrm flipH="1">
            <a:off x="294005" y="2986405"/>
            <a:ext cx="415290" cy="885190"/>
            <a:chOff x="11620500" y="0"/>
            <a:chExt cx="571500" cy="1218783"/>
          </a:xfrm>
        </p:grpSpPr>
        <p:sp>
          <p:nvSpPr>
            <p:cNvPr id="37" name="等腰三角形 36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 userDrawn="1">
              <p:custDataLst>
                <p:tags r:id="rId6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 userDrawn="1">
            <p:custDataLst>
              <p:tags r:id="rId7"/>
            </p:custDataLst>
          </p:nvPr>
        </p:nvGrpSpPr>
        <p:grpSpPr>
          <a:xfrm rot="10800000" flipH="1">
            <a:off x="11480800" y="2986405"/>
            <a:ext cx="415290" cy="885190"/>
            <a:chOff x="11620500" y="0"/>
            <a:chExt cx="571500" cy="1218783"/>
          </a:xfrm>
        </p:grpSpPr>
        <p:sp>
          <p:nvSpPr>
            <p:cNvPr id="35" name="等腰三角形 34"/>
            <p:cNvSpPr/>
            <p:nvPr userDrawn="1">
              <p:custDataLst>
                <p:tags r:id="rId8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 userDrawn="1">
              <p:custDataLst>
                <p:tags r:id="rId9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0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1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grpSp>
        <p:nvGrpSpPr>
          <p:cNvPr id="12" name="组合 11"/>
          <p:cNvGrpSpPr/>
          <p:nvPr userDrawn="1">
            <p:custDataLst>
              <p:tags r:id="rId5"/>
            </p:custDataLst>
          </p:nvPr>
        </p:nvGrpSpPr>
        <p:grpSpPr>
          <a:xfrm flipH="1">
            <a:off x="0" y="770255"/>
            <a:ext cx="415290" cy="885190"/>
            <a:chOff x="11620500" y="0"/>
            <a:chExt cx="571500" cy="1218783"/>
          </a:xfrm>
        </p:grpSpPr>
        <p:sp>
          <p:nvSpPr>
            <p:cNvPr id="13" name="等腰三角形 12"/>
            <p:cNvSpPr/>
            <p:nvPr userDrawn="1">
              <p:custDataLst>
                <p:tags r:id="rId6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 userDrawn="1">
              <p:custDataLst>
                <p:tags r:id="rId7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: 形状 18"/>
          <p:cNvSpPr/>
          <p:nvPr userDrawn="1">
            <p:custDataLst>
              <p:tags r:id="rId8"/>
            </p:custDataLst>
          </p:nvPr>
        </p:nvSpPr>
        <p:spPr>
          <a:xfrm rot="16200000">
            <a:off x="8518525" y="3192780"/>
            <a:ext cx="6866255" cy="480695"/>
          </a:xfrm>
          <a:custGeom>
            <a:gdLst>
              <a:gd name="connsiteX0" fmla="*/ 2425871 w 6866255"/>
              <a:gd name="connsiteY0" fmla="*/ 480414 h 480414"/>
              <a:gd name="connsiteX1" fmla="*/ 2193211 w 6866255"/>
              <a:gd name="connsiteY1" fmla="*/ 480414 h 480414"/>
              <a:gd name="connsiteX2" fmla="*/ 1989984 w 6866255"/>
              <a:gd name="connsiteY2" fmla="*/ 469443 h 480414"/>
              <a:gd name="connsiteX3" fmla="*/ 1585875 w 6866255"/>
              <a:gd name="connsiteY3" fmla="*/ 467477 h 480414"/>
              <a:gd name="connsiteX4" fmla="*/ 1314989 w 6866255"/>
              <a:gd name="connsiteY4" fmla="*/ 480414 h 480414"/>
              <a:gd name="connsiteX5" fmla="*/ 1105156 w 6866255"/>
              <a:gd name="connsiteY5" fmla="*/ 480414 h 480414"/>
              <a:gd name="connsiteX6" fmla="*/ 1176132 w 6866255"/>
              <a:gd name="connsiteY6" fmla="*/ 472928 h 480414"/>
              <a:gd name="connsiteX7" fmla="*/ 1584265 w 6866255"/>
              <a:gd name="connsiteY7" fmla="*/ 453897 h 480414"/>
              <a:gd name="connsiteX8" fmla="*/ 1786420 w 6866255"/>
              <a:gd name="connsiteY8" fmla="*/ 452278 h 480414"/>
              <a:gd name="connsiteX9" fmla="*/ 2408580 w 6866255"/>
              <a:gd name="connsiteY9" fmla="*/ 478914 h 480414"/>
              <a:gd name="connsiteX10" fmla="*/ 2978011 w 6866255"/>
              <a:gd name="connsiteY10" fmla="*/ 480414 h 480414"/>
              <a:gd name="connsiteX11" fmla="*/ 2863229 w 6866255"/>
              <a:gd name="connsiteY11" fmla="*/ 480414 h 480414"/>
              <a:gd name="connsiteX12" fmla="*/ 2843278 w 6866255"/>
              <a:gd name="connsiteY12" fmla="*/ 478200 h 480414"/>
              <a:gd name="connsiteX13" fmla="*/ 2799810 w 6866255"/>
              <a:gd name="connsiteY13" fmla="*/ 473196 h 480414"/>
              <a:gd name="connsiteX14" fmla="*/ 2635590 w 6866255"/>
              <a:gd name="connsiteY14" fmla="*/ 455327 h 480414"/>
              <a:gd name="connsiteX15" fmla="*/ 2569580 w 6866255"/>
              <a:gd name="connsiteY15" fmla="*/ 448893 h 480414"/>
              <a:gd name="connsiteX16" fmla="*/ 2426292 w 6866255"/>
              <a:gd name="connsiteY16" fmla="*/ 436742 h 480414"/>
              <a:gd name="connsiteX17" fmla="*/ 1581047 w 6866255"/>
              <a:gd name="connsiteY17" fmla="*/ 411010 h 480414"/>
              <a:gd name="connsiteX18" fmla="*/ 759949 w 6866255"/>
              <a:gd name="connsiteY18" fmla="*/ 473196 h 480414"/>
              <a:gd name="connsiteX19" fmla="*/ 719088 w 6866255"/>
              <a:gd name="connsiteY19" fmla="*/ 480414 h 480414"/>
              <a:gd name="connsiteX20" fmla="*/ 630912 w 6866255"/>
              <a:gd name="connsiteY20" fmla="*/ 480414 h 480414"/>
              <a:gd name="connsiteX21" fmla="*/ 748680 w 6866255"/>
              <a:gd name="connsiteY21" fmla="*/ 459615 h 480414"/>
              <a:gd name="connsiteX22" fmla="*/ 1577827 w 6866255"/>
              <a:gd name="connsiteY22" fmla="*/ 396715 h 480414"/>
              <a:gd name="connsiteX23" fmla="*/ 1787202 w 6866255"/>
              <a:gd name="connsiteY23" fmla="*/ 395106 h 480414"/>
              <a:gd name="connsiteX24" fmla="*/ 2429511 w 6866255"/>
              <a:gd name="connsiteY24" fmla="*/ 422447 h 480414"/>
              <a:gd name="connsiteX25" fmla="*/ 2574410 w 6866255"/>
              <a:gd name="connsiteY25" fmla="*/ 435313 h 480414"/>
              <a:gd name="connsiteX26" fmla="*/ 2640419 w 6866255"/>
              <a:gd name="connsiteY26" fmla="*/ 441745 h 480414"/>
              <a:gd name="connsiteX27" fmla="*/ 2806249 w 6866255"/>
              <a:gd name="connsiteY27" fmla="*/ 460330 h 480414"/>
              <a:gd name="connsiteX28" fmla="*/ 2849719 w 6866255"/>
              <a:gd name="connsiteY28" fmla="*/ 465333 h 480414"/>
              <a:gd name="connsiteX29" fmla="*/ 2888360 w 6866255"/>
              <a:gd name="connsiteY29" fmla="*/ 469622 h 480414"/>
              <a:gd name="connsiteX30" fmla="*/ 2955978 w 6866255"/>
              <a:gd name="connsiteY30" fmla="*/ 477484 h 480414"/>
              <a:gd name="connsiteX31" fmla="*/ 3448381 w 6866255"/>
              <a:gd name="connsiteY31" fmla="*/ 480414 h 480414"/>
              <a:gd name="connsiteX32" fmla="*/ 3318821 w 6866255"/>
              <a:gd name="connsiteY32" fmla="*/ 480414 h 480414"/>
              <a:gd name="connsiteX33" fmla="*/ 3318227 w 6866255"/>
              <a:gd name="connsiteY33" fmla="*/ 480343 h 480414"/>
              <a:gd name="connsiteX34" fmla="*/ 2984960 w 6866255"/>
              <a:gd name="connsiteY34" fmla="*/ 436742 h 480414"/>
              <a:gd name="connsiteX35" fmla="*/ 2917340 w 6866255"/>
              <a:gd name="connsiteY35" fmla="*/ 428164 h 480414"/>
              <a:gd name="connsiteX36" fmla="*/ 2878700 w 6866255"/>
              <a:gd name="connsiteY36" fmla="*/ 423161 h 480414"/>
              <a:gd name="connsiteX37" fmla="*/ 2835230 w 6866255"/>
              <a:gd name="connsiteY37" fmla="*/ 418158 h 480414"/>
              <a:gd name="connsiteX38" fmla="*/ 2666180 w 6866255"/>
              <a:gd name="connsiteY38" fmla="*/ 399573 h 480414"/>
              <a:gd name="connsiteX39" fmla="*/ 2598561 w 6866255"/>
              <a:gd name="connsiteY39" fmla="*/ 393140 h 480414"/>
              <a:gd name="connsiteX40" fmla="*/ 2450442 w 6866255"/>
              <a:gd name="connsiteY40" fmla="*/ 380274 h 480414"/>
              <a:gd name="connsiteX41" fmla="*/ 1577827 w 6866255"/>
              <a:gd name="connsiteY41" fmla="*/ 353828 h 480414"/>
              <a:gd name="connsiteX42" fmla="*/ 724531 w 6866255"/>
              <a:gd name="connsiteY42" fmla="*/ 418872 h 480414"/>
              <a:gd name="connsiteX43" fmla="*/ 376401 w 6866255"/>
              <a:gd name="connsiteY43" fmla="*/ 480414 h 480414"/>
              <a:gd name="connsiteX44" fmla="*/ 296026 w 6866255"/>
              <a:gd name="connsiteY44" fmla="*/ 480414 h 480414"/>
              <a:gd name="connsiteX45" fmla="*/ 310963 w 6866255"/>
              <a:gd name="connsiteY45" fmla="*/ 476501 h 480414"/>
              <a:gd name="connsiteX46" fmla="*/ 713260 w 6866255"/>
              <a:gd name="connsiteY46" fmla="*/ 405291 h 480414"/>
              <a:gd name="connsiteX47" fmla="*/ 1574607 w 6866255"/>
              <a:gd name="connsiteY47" fmla="*/ 339532 h 480414"/>
              <a:gd name="connsiteX48" fmla="*/ 1790974 w 6866255"/>
              <a:gd name="connsiteY48" fmla="*/ 337934 h 480414"/>
              <a:gd name="connsiteX49" fmla="*/ 2453662 w 6866255"/>
              <a:gd name="connsiteY49" fmla="*/ 365979 h 480414"/>
              <a:gd name="connsiteX50" fmla="*/ 2603391 w 6866255"/>
              <a:gd name="connsiteY50" fmla="*/ 378844 h 480414"/>
              <a:gd name="connsiteX51" fmla="*/ 2671010 w 6866255"/>
              <a:gd name="connsiteY51" fmla="*/ 385277 h 480414"/>
              <a:gd name="connsiteX52" fmla="*/ 2843278 w 6866255"/>
              <a:gd name="connsiteY52" fmla="*/ 403862 h 480414"/>
              <a:gd name="connsiteX53" fmla="*/ 2886749 w 6866255"/>
              <a:gd name="connsiteY53" fmla="*/ 408865 h 480414"/>
              <a:gd name="connsiteX54" fmla="*/ 2925389 w 6866255"/>
              <a:gd name="connsiteY54" fmla="*/ 413868 h 480414"/>
              <a:gd name="connsiteX55" fmla="*/ 2994618 w 6866255"/>
              <a:gd name="connsiteY55" fmla="*/ 422446 h 480414"/>
              <a:gd name="connsiteX56" fmla="*/ 3327887 w 6866255"/>
              <a:gd name="connsiteY56" fmla="*/ 466048 h 480414"/>
              <a:gd name="connsiteX57" fmla="*/ 3951975 w 6866255"/>
              <a:gd name="connsiteY57" fmla="*/ 480414 h 480414"/>
              <a:gd name="connsiteX58" fmla="*/ 3807649 w 6866255"/>
              <a:gd name="connsiteY58" fmla="*/ 480414 h 480414"/>
              <a:gd name="connsiteX59" fmla="*/ 3352038 w 6866255"/>
              <a:gd name="connsiteY59" fmla="*/ 426020 h 480414"/>
              <a:gd name="connsiteX60" fmla="*/ 3020377 w 6866255"/>
              <a:gd name="connsiteY60" fmla="*/ 382419 h 480414"/>
              <a:gd name="connsiteX61" fmla="*/ 2951149 w 6866255"/>
              <a:gd name="connsiteY61" fmla="*/ 373842 h 480414"/>
              <a:gd name="connsiteX62" fmla="*/ 2910900 w 6866255"/>
              <a:gd name="connsiteY62" fmla="*/ 368838 h 480414"/>
              <a:gd name="connsiteX63" fmla="*/ 2867429 w 6866255"/>
              <a:gd name="connsiteY63" fmla="*/ 363835 h 480414"/>
              <a:gd name="connsiteX64" fmla="*/ 2691941 w 6866255"/>
              <a:gd name="connsiteY64" fmla="*/ 344535 h 480414"/>
              <a:gd name="connsiteX65" fmla="*/ 2622710 w 6866255"/>
              <a:gd name="connsiteY65" fmla="*/ 338103 h 480414"/>
              <a:gd name="connsiteX66" fmla="*/ 2469761 w 6866255"/>
              <a:gd name="connsiteY66" fmla="*/ 324521 h 480414"/>
              <a:gd name="connsiteX67" fmla="*/ 1568165 w 6866255"/>
              <a:gd name="connsiteY67" fmla="*/ 297360 h 480414"/>
              <a:gd name="connsiteX68" fmla="*/ 682669 w 6866255"/>
              <a:gd name="connsiteY68" fmla="*/ 364549 h 480414"/>
              <a:gd name="connsiteX69" fmla="*/ 266084 w 6866255"/>
              <a:gd name="connsiteY69" fmla="*/ 438350 h 480414"/>
              <a:gd name="connsiteX70" fmla="*/ 105034 w 6866255"/>
              <a:gd name="connsiteY70" fmla="*/ 480414 h 480414"/>
              <a:gd name="connsiteX71" fmla="*/ 41035 w 6866255"/>
              <a:gd name="connsiteY71" fmla="*/ 480414 h 480414"/>
              <a:gd name="connsiteX72" fmla="*/ 250991 w 6866255"/>
              <a:gd name="connsiteY72" fmla="*/ 425305 h 480414"/>
              <a:gd name="connsiteX73" fmla="*/ 673010 w 6866255"/>
              <a:gd name="connsiteY73" fmla="*/ 350968 h 480414"/>
              <a:gd name="connsiteX74" fmla="*/ 1566556 w 6866255"/>
              <a:gd name="connsiteY74" fmla="*/ 283064 h 480414"/>
              <a:gd name="connsiteX75" fmla="*/ 1789489 w 6866255"/>
              <a:gd name="connsiteY75" fmla="*/ 281478 h 480414"/>
              <a:gd name="connsiteX76" fmla="*/ 2474591 w 6866255"/>
              <a:gd name="connsiteY76" fmla="*/ 310226 h 480414"/>
              <a:gd name="connsiteX77" fmla="*/ 2629150 w 6866255"/>
              <a:gd name="connsiteY77" fmla="*/ 323807 h 480414"/>
              <a:gd name="connsiteX78" fmla="*/ 2696770 w 6866255"/>
              <a:gd name="connsiteY78" fmla="*/ 330239 h 480414"/>
              <a:gd name="connsiteX79" fmla="*/ 2873869 w 6866255"/>
              <a:gd name="connsiteY79" fmla="*/ 349539 h 480414"/>
              <a:gd name="connsiteX80" fmla="*/ 2917339 w 6866255"/>
              <a:gd name="connsiteY80" fmla="*/ 354542 h 480414"/>
              <a:gd name="connsiteX81" fmla="*/ 2957588 w 6866255"/>
              <a:gd name="connsiteY81" fmla="*/ 359546 h 480414"/>
              <a:gd name="connsiteX82" fmla="*/ 3028428 w 6866255"/>
              <a:gd name="connsiteY82" fmla="*/ 368123 h 480414"/>
              <a:gd name="connsiteX83" fmla="*/ 3360086 w 6866255"/>
              <a:gd name="connsiteY83" fmla="*/ 411724 h 480414"/>
              <a:gd name="connsiteX84" fmla="*/ 3863486 w 6866255"/>
              <a:gd name="connsiteY84" fmla="*/ 471889 h 480414"/>
              <a:gd name="connsiteX85" fmla="*/ 4607282 w 6866255"/>
              <a:gd name="connsiteY85" fmla="*/ 480414 h 480414"/>
              <a:gd name="connsiteX86" fmla="*/ 4413512 w 6866255"/>
              <a:gd name="connsiteY86" fmla="*/ 480414 h 480414"/>
              <a:gd name="connsiteX87" fmla="*/ 4358282 w 6866255"/>
              <a:gd name="connsiteY87" fmla="*/ 476055 h 480414"/>
              <a:gd name="connsiteX88" fmla="*/ 4277782 w 6866255"/>
              <a:gd name="connsiteY88" fmla="*/ 469621 h 480414"/>
              <a:gd name="connsiteX89" fmla="*/ 3387457 w 6866255"/>
              <a:gd name="connsiteY89" fmla="*/ 371697 h 480414"/>
              <a:gd name="connsiteX90" fmla="*/ 3055798 w 6866255"/>
              <a:gd name="connsiteY90" fmla="*/ 328095 h 480414"/>
              <a:gd name="connsiteX91" fmla="*/ 2983348 w 6866255"/>
              <a:gd name="connsiteY91" fmla="*/ 319517 h 480414"/>
              <a:gd name="connsiteX92" fmla="*/ 2943099 w 6866255"/>
              <a:gd name="connsiteY92" fmla="*/ 314514 h 480414"/>
              <a:gd name="connsiteX93" fmla="*/ 2899629 w 6866255"/>
              <a:gd name="connsiteY93" fmla="*/ 309510 h 480414"/>
              <a:gd name="connsiteX94" fmla="*/ 2719310 w 6866255"/>
              <a:gd name="connsiteY94" fmla="*/ 289497 h 480414"/>
              <a:gd name="connsiteX95" fmla="*/ 2650079 w 6866255"/>
              <a:gd name="connsiteY95" fmla="*/ 283064 h 480414"/>
              <a:gd name="connsiteX96" fmla="*/ 2490691 w 6866255"/>
              <a:gd name="connsiteY96" fmla="*/ 269483 h 480414"/>
              <a:gd name="connsiteX97" fmla="*/ 1561726 w 6866255"/>
              <a:gd name="connsiteY97" fmla="*/ 241607 h 480414"/>
              <a:gd name="connsiteX98" fmla="*/ 644030 w 6866255"/>
              <a:gd name="connsiteY98" fmla="*/ 311655 h 480414"/>
              <a:gd name="connsiteX99" fmla="*/ 209130 w 6866255"/>
              <a:gd name="connsiteY99" fmla="*/ 388583 h 480414"/>
              <a:gd name="connsiteX100" fmla="*/ 0 w 6866255"/>
              <a:gd name="connsiteY100" fmla="*/ 443344 h 480414"/>
              <a:gd name="connsiteX101" fmla="*/ 0 w 6866255"/>
              <a:gd name="connsiteY101" fmla="*/ 426643 h 480414"/>
              <a:gd name="connsiteX102" fmla="*/ 193433 w 6866255"/>
              <a:gd name="connsiteY102" fmla="*/ 375807 h 480414"/>
              <a:gd name="connsiteX103" fmla="*/ 634369 w 6866255"/>
              <a:gd name="connsiteY103" fmla="*/ 298074 h 480414"/>
              <a:gd name="connsiteX104" fmla="*/ 1560115 w 6866255"/>
              <a:gd name="connsiteY104" fmla="*/ 227311 h 480414"/>
              <a:gd name="connsiteX105" fmla="*/ 1790270 w 6866255"/>
              <a:gd name="connsiteY105" fmla="*/ 225535 h 480414"/>
              <a:gd name="connsiteX106" fmla="*/ 2495519 w 6866255"/>
              <a:gd name="connsiteY106" fmla="*/ 255187 h 480414"/>
              <a:gd name="connsiteX107" fmla="*/ 2656519 w 6866255"/>
              <a:gd name="connsiteY107" fmla="*/ 268768 h 480414"/>
              <a:gd name="connsiteX108" fmla="*/ 2725749 w 6866255"/>
              <a:gd name="connsiteY108" fmla="*/ 275201 h 480414"/>
              <a:gd name="connsiteX109" fmla="*/ 2909289 w 6866255"/>
              <a:gd name="connsiteY109" fmla="*/ 295215 h 480414"/>
              <a:gd name="connsiteX110" fmla="*/ 2952759 w 6866255"/>
              <a:gd name="connsiteY110" fmla="*/ 300219 h 480414"/>
              <a:gd name="connsiteX111" fmla="*/ 2991399 w 6866255"/>
              <a:gd name="connsiteY111" fmla="*/ 305222 h 480414"/>
              <a:gd name="connsiteX112" fmla="*/ 3065458 w 6866255"/>
              <a:gd name="connsiteY112" fmla="*/ 314514 h 480414"/>
              <a:gd name="connsiteX113" fmla="*/ 3397115 w 6866255"/>
              <a:gd name="connsiteY113" fmla="*/ 358115 h 480414"/>
              <a:gd name="connsiteX114" fmla="*/ 4284222 w 6866255"/>
              <a:gd name="connsiteY114" fmla="*/ 456041 h 480414"/>
              <a:gd name="connsiteX115" fmla="*/ 4364722 w 6866255"/>
              <a:gd name="connsiteY115" fmla="*/ 462474 h 480414"/>
              <a:gd name="connsiteX116" fmla="*/ 4509621 w 6866255"/>
              <a:gd name="connsiteY116" fmla="*/ 473910 h 480414"/>
              <a:gd name="connsiteX117" fmla="*/ 6860210 w 6866255"/>
              <a:gd name="connsiteY117" fmla="*/ 208727 h 480414"/>
              <a:gd name="connsiteX118" fmla="*/ 6848940 w 6866255"/>
              <a:gd name="connsiteY118" fmla="*/ 217304 h 480414"/>
              <a:gd name="connsiteX119" fmla="*/ 6045553 w 6866255"/>
              <a:gd name="connsiteY119" fmla="*/ 288782 h 480414"/>
              <a:gd name="connsiteX120" fmla="*/ 5216407 w 6866255"/>
              <a:gd name="connsiteY120" fmla="*/ 295930 h 480414"/>
              <a:gd name="connsiteX121" fmla="*/ 5137518 w 6866255"/>
              <a:gd name="connsiteY121" fmla="*/ 293786 h 480414"/>
              <a:gd name="connsiteX122" fmla="*/ 5007108 w 6866255"/>
              <a:gd name="connsiteY122" fmla="*/ 289497 h 480414"/>
              <a:gd name="connsiteX123" fmla="*/ 4797809 w 6866255"/>
              <a:gd name="connsiteY123" fmla="*/ 278776 h 480414"/>
              <a:gd name="connsiteX124" fmla="*/ 4588510 w 6866255"/>
              <a:gd name="connsiteY124" fmla="*/ 264480 h 480414"/>
              <a:gd name="connsiteX125" fmla="*/ 4454882 w 6866255"/>
              <a:gd name="connsiteY125" fmla="*/ 253758 h 480414"/>
              <a:gd name="connsiteX126" fmla="*/ 4377603 w 6866255"/>
              <a:gd name="connsiteY126" fmla="*/ 247325 h 480414"/>
              <a:gd name="connsiteX127" fmla="*/ 3530746 w 6866255"/>
              <a:gd name="connsiteY127" fmla="*/ 154404 h 480414"/>
              <a:gd name="connsiteX128" fmla="*/ 3203917 w 6866255"/>
              <a:gd name="connsiteY128" fmla="*/ 110803 h 480414"/>
              <a:gd name="connsiteX129" fmla="*/ 3174937 w 6866255"/>
              <a:gd name="connsiteY129" fmla="*/ 107229 h 480414"/>
              <a:gd name="connsiteX130" fmla="*/ 3038088 w 6866255"/>
              <a:gd name="connsiteY130" fmla="*/ 90789 h 480414"/>
              <a:gd name="connsiteX131" fmla="*/ 2833618 w 6866255"/>
              <a:gd name="connsiteY131" fmla="*/ 67916 h 480414"/>
              <a:gd name="connsiteX132" fmla="*/ 2761168 w 6866255"/>
              <a:gd name="connsiteY132" fmla="*/ 60768 h 480414"/>
              <a:gd name="connsiteX133" fmla="*/ 2580851 w 6866255"/>
              <a:gd name="connsiteY133" fmla="*/ 45043 h 480414"/>
              <a:gd name="connsiteX134" fmla="*/ 1542405 w 6866255"/>
              <a:gd name="connsiteY134" fmla="*/ 14307 h 480414"/>
              <a:gd name="connsiteX135" fmla="*/ 494298 w 6866255"/>
              <a:gd name="connsiteY135" fmla="*/ 94362 h 480414"/>
              <a:gd name="connsiteX136" fmla="*/ 235140 w 6866255"/>
              <a:gd name="connsiteY136" fmla="*/ 135205 h 480414"/>
              <a:gd name="connsiteX137" fmla="*/ 0 w 6866255"/>
              <a:gd name="connsiteY137" fmla="*/ 181676 h 480414"/>
              <a:gd name="connsiteX138" fmla="*/ 0 w 6866255"/>
              <a:gd name="connsiteY138" fmla="*/ 167402 h 480414"/>
              <a:gd name="connsiteX139" fmla="*/ 220776 w 6866255"/>
              <a:gd name="connsiteY139" fmla="*/ 123892 h 480414"/>
              <a:gd name="connsiteX140" fmla="*/ 483029 w 6866255"/>
              <a:gd name="connsiteY140" fmla="*/ 82926 h 480414"/>
              <a:gd name="connsiteX141" fmla="*/ 1539185 w 6866255"/>
              <a:gd name="connsiteY141" fmla="*/ 2156 h 480414"/>
              <a:gd name="connsiteX142" fmla="*/ 1797110 w 6866255"/>
              <a:gd name="connsiteY142" fmla="*/ 123 h 480414"/>
              <a:gd name="connsiteX143" fmla="*/ 2585680 w 6866255"/>
              <a:gd name="connsiteY143" fmla="*/ 32891 h 480414"/>
              <a:gd name="connsiteX144" fmla="*/ 2767609 w 6866255"/>
              <a:gd name="connsiteY144" fmla="*/ 48616 h 480414"/>
              <a:gd name="connsiteX145" fmla="*/ 2840058 w 6866255"/>
              <a:gd name="connsiteY145" fmla="*/ 55764 h 480414"/>
              <a:gd name="connsiteX146" fmla="*/ 3046137 w 6866255"/>
              <a:gd name="connsiteY146" fmla="*/ 78637 h 480414"/>
              <a:gd name="connsiteX147" fmla="*/ 3182987 w 6866255"/>
              <a:gd name="connsiteY147" fmla="*/ 95077 h 480414"/>
              <a:gd name="connsiteX148" fmla="*/ 3213576 w 6866255"/>
              <a:gd name="connsiteY148" fmla="*/ 98651 h 480414"/>
              <a:gd name="connsiteX149" fmla="*/ 3540406 w 6866255"/>
              <a:gd name="connsiteY149" fmla="*/ 141538 h 480414"/>
              <a:gd name="connsiteX150" fmla="*/ 4384042 w 6866255"/>
              <a:gd name="connsiteY150" fmla="*/ 234459 h 480414"/>
              <a:gd name="connsiteX151" fmla="*/ 4461322 w 6866255"/>
              <a:gd name="connsiteY151" fmla="*/ 240892 h 480414"/>
              <a:gd name="connsiteX152" fmla="*/ 4593342 w 6866255"/>
              <a:gd name="connsiteY152" fmla="*/ 251614 h 480414"/>
              <a:gd name="connsiteX153" fmla="*/ 4802640 w 6866255"/>
              <a:gd name="connsiteY153" fmla="*/ 265195 h 480414"/>
              <a:gd name="connsiteX154" fmla="*/ 5011939 w 6866255"/>
              <a:gd name="connsiteY154" fmla="*/ 275202 h 480414"/>
              <a:gd name="connsiteX155" fmla="*/ 5140738 w 6866255"/>
              <a:gd name="connsiteY155" fmla="*/ 279491 h 480414"/>
              <a:gd name="connsiteX156" fmla="*/ 5219627 w 6866255"/>
              <a:gd name="connsiteY156" fmla="*/ 281634 h 480414"/>
              <a:gd name="connsiteX157" fmla="*/ 6043944 w 6866255"/>
              <a:gd name="connsiteY157" fmla="*/ 274487 h 480414"/>
              <a:gd name="connsiteX158" fmla="*/ 6840891 w 6866255"/>
              <a:gd name="connsiteY158" fmla="*/ 203724 h 480414"/>
              <a:gd name="connsiteX159" fmla="*/ 6860210 w 6866255"/>
              <a:gd name="connsiteY159" fmla="*/ 208727 h 480414"/>
              <a:gd name="connsiteX160" fmla="*/ 6866255 w 6866255"/>
              <a:gd name="connsiteY160" fmla="*/ 433615 h 480414"/>
              <a:gd name="connsiteX161" fmla="*/ 6866255 w 6866255"/>
              <a:gd name="connsiteY161" fmla="*/ 448160 h 480414"/>
              <a:gd name="connsiteX162" fmla="*/ 6566681 w 6866255"/>
              <a:gd name="connsiteY162" fmla="*/ 480414 h 480414"/>
              <a:gd name="connsiteX163" fmla="*/ 6368570 w 6866255"/>
              <a:gd name="connsiteY163" fmla="*/ 480414 h 480414"/>
              <a:gd name="connsiteX164" fmla="*/ 6543444 w 6866255"/>
              <a:gd name="connsiteY164" fmla="*/ 468102 h 480414"/>
              <a:gd name="connsiteX165" fmla="*/ 6866255 w 6866255"/>
              <a:gd name="connsiteY165" fmla="*/ 375521 h 480414"/>
              <a:gd name="connsiteX166" fmla="*/ 6866255 w 6866255"/>
              <a:gd name="connsiteY166" fmla="*/ 390067 h 480414"/>
              <a:gd name="connsiteX167" fmla="*/ 6525533 w 6866255"/>
              <a:gd name="connsiteY167" fmla="*/ 426913 h 480414"/>
              <a:gd name="connsiteX168" fmla="*/ 6085803 w 6866255"/>
              <a:gd name="connsiteY168" fmla="*/ 457471 h 480414"/>
              <a:gd name="connsiteX169" fmla="*/ 5522306 w 6866255"/>
              <a:gd name="connsiteY169" fmla="*/ 470336 h 480414"/>
              <a:gd name="connsiteX170" fmla="*/ 5192258 w 6866255"/>
              <a:gd name="connsiteY170" fmla="*/ 466048 h 480414"/>
              <a:gd name="connsiteX171" fmla="*/ 5111759 w 6866255"/>
              <a:gd name="connsiteY171" fmla="*/ 463903 h 480414"/>
              <a:gd name="connsiteX172" fmla="*/ 4968470 w 6866255"/>
              <a:gd name="connsiteY172" fmla="*/ 458900 h 480414"/>
              <a:gd name="connsiteX173" fmla="*/ 4746291 w 6866255"/>
              <a:gd name="connsiteY173" fmla="*/ 448178 h 480414"/>
              <a:gd name="connsiteX174" fmla="*/ 4524111 w 6866255"/>
              <a:gd name="connsiteY174" fmla="*/ 433168 h 480414"/>
              <a:gd name="connsiteX175" fmla="*/ 4382433 w 6866255"/>
              <a:gd name="connsiteY175" fmla="*/ 421731 h 480414"/>
              <a:gd name="connsiteX176" fmla="*/ 4303543 w 6866255"/>
              <a:gd name="connsiteY176" fmla="*/ 415298 h 480414"/>
              <a:gd name="connsiteX177" fmla="*/ 3424486 w 6866255"/>
              <a:gd name="connsiteY177" fmla="*/ 318803 h 480414"/>
              <a:gd name="connsiteX178" fmla="*/ 3094438 w 6866255"/>
              <a:gd name="connsiteY178" fmla="*/ 275201 h 480414"/>
              <a:gd name="connsiteX179" fmla="*/ 3018768 w 6866255"/>
              <a:gd name="connsiteY179" fmla="*/ 265909 h 480414"/>
              <a:gd name="connsiteX180" fmla="*/ 2980128 w 6866255"/>
              <a:gd name="connsiteY180" fmla="*/ 260905 h 480414"/>
              <a:gd name="connsiteX181" fmla="*/ 2936660 w 6866255"/>
              <a:gd name="connsiteY181" fmla="*/ 255902 h 480414"/>
              <a:gd name="connsiteX182" fmla="*/ 2749900 w 6866255"/>
              <a:gd name="connsiteY182" fmla="*/ 235173 h 480414"/>
              <a:gd name="connsiteX183" fmla="*/ 2679061 w 6866255"/>
              <a:gd name="connsiteY183" fmla="*/ 228026 h 480414"/>
              <a:gd name="connsiteX184" fmla="*/ 2514842 w 6866255"/>
              <a:gd name="connsiteY184" fmla="*/ 213730 h 480414"/>
              <a:gd name="connsiteX185" fmla="*/ 1558506 w 6866255"/>
              <a:gd name="connsiteY185" fmla="*/ 185139 h 480414"/>
              <a:gd name="connsiteX186" fmla="*/ 608610 w 6866255"/>
              <a:gd name="connsiteY186" fmla="*/ 257332 h 480414"/>
              <a:gd name="connsiteX187" fmla="*/ 154793 w 6866255"/>
              <a:gd name="connsiteY187" fmla="*/ 337655 h 480414"/>
              <a:gd name="connsiteX188" fmla="*/ 0 w 6866255"/>
              <a:gd name="connsiteY188" fmla="*/ 378241 h 480414"/>
              <a:gd name="connsiteX189" fmla="*/ 0 w 6866255"/>
              <a:gd name="connsiteY189" fmla="*/ 358514 h 480414"/>
              <a:gd name="connsiteX190" fmla="*/ 140303 w 6866255"/>
              <a:gd name="connsiteY190" fmla="*/ 324878 h 480414"/>
              <a:gd name="connsiteX191" fmla="*/ 598951 w 6866255"/>
              <a:gd name="connsiteY191" fmla="*/ 243751 h 480414"/>
              <a:gd name="connsiteX192" fmla="*/ 1556896 w 6866255"/>
              <a:gd name="connsiteY192" fmla="*/ 170843 h 480414"/>
              <a:gd name="connsiteX193" fmla="*/ 1794043 w 6866255"/>
              <a:gd name="connsiteY193" fmla="*/ 169079 h 480414"/>
              <a:gd name="connsiteX194" fmla="*/ 2519671 w 6866255"/>
              <a:gd name="connsiteY194" fmla="*/ 199434 h 480414"/>
              <a:gd name="connsiteX195" fmla="*/ 2685501 w 6866255"/>
              <a:gd name="connsiteY195" fmla="*/ 213730 h 480414"/>
              <a:gd name="connsiteX196" fmla="*/ 2754729 w 6866255"/>
              <a:gd name="connsiteY196" fmla="*/ 220163 h 480414"/>
              <a:gd name="connsiteX197" fmla="*/ 2944708 w 6866255"/>
              <a:gd name="connsiteY197" fmla="*/ 240892 h 480414"/>
              <a:gd name="connsiteX198" fmla="*/ 2988178 w 6866255"/>
              <a:gd name="connsiteY198" fmla="*/ 245895 h 480414"/>
              <a:gd name="connsiteX199" fmla="*/ 3026818 w 6866255"/>
              <a:gd name="connsiteY199" fmla="*/ 250898 h 480414"/>
              <a:gd name="connsiteX200" fmla="*/ 3102488 w 6866255"/>
              <a:gd name="connsiteY200" fmla="*/ 260191 h 480414"/>
              <a:gd name="connsiteX201" fmla="*/ 3432537 w 6866255"/>
              <a:gd name="connsiteY201" fmla="*/ 303792 h 480414"/>
              <a:gd name="connsiteX202" fmla="*/ 4308373 w 6866255"/>
              <a:gd name="connsiteY202" fmla="*/ 400288 h 480414"/>
              <a:gd name="connsiteX203" fmla="*/ 4387262 w 6866255"/>
              <a:gd name="connsiteY203" fmla="*/ 406721 h 480414"/>
              <a:gd name="connsiteX204" fmla="*/ 4528941 w 6866255"/>
              <a:gd name="connsiteY204" fmla="*/ 418157 h 480414"/>
              <a:gd name="connsiteX205" fmla="*/ 4751121 w 6866255"/>
              <a:gd name="connsiteY205" fmla="*/ 433168 h 480414"/>
              <a:gd name="connsiteX206" fmla="*/ 4973299 w 6866255"/>
              <a:gd name="connsiteY206" fmla="*/ 443889 h 480414"/>
              <a:gd name="connsiteX207" fmla="*/ 5114978 w 6866255"/>
              <a:gd name="connsiteY207" fmla="*/ 448893 h 480414"/>
              <a:gd name="connsiteX208" fmla="*/ 5195478 w 6866255"/>
              <a:gd name="connsiteY208" fmla="*/ 451037 h 480414"/>
              <a:gd name="connsiteX209" fmla="*/ 6082585 w 6866255"/>
              <a:gd name="connsiteY209" fmla="*/ 443175 h 480414"/>
              <a:gd name="connsiteX210" fmla="*/ 6518691 w 6866255"/>
              <a:gd name="connsiteY210" fmla="*/ 412707 h 480414"/>
              <a:gd name="connsiteX211" fmla="*/ 6866255 w 6866255"/>
              <a:gd name="connsiteY211" fmla="*/ 317662 h 480414"/>
              <a:gd name="connsiteX212" fmla="*/ 6866255 w 6866255"/>
              <a:gd name="connsiteY212" fmla="*/ 332083 h 480414"/>
              <a:gd name="connsiteX213" fmla="*/ 6495950 w 6866255"/>
              <a:gd name="connsiteY213" fmla="*/ 371965 h 480414"/>
              <a:gd name="connsiteX214" fmla="*/ 6068094 w 6866255"/>
              <a:gd name="connsiteY214" fmla="*/ 401718 h 480414"/>
              <a:gd name="connsiteX215" fmla="*/ 5522306 w 6866255"/>
              <a:gd name="connsiteY215" fmla="*/ 413869 h 480414"/>
              <a:gd name="connsiteX216" fmla="*/ 5200308 w 6866255"/>
              <a:gd name="connsiteY216" fmla="*/ 409580 h 480414"/>
              <a:gd name="connsiteX217" fmla="*/ 5119808 w 6866255"/>
              <a:gd name="connsiteY217" fmla="*/ 407436 h 480414"/>
              <a:gd name="connsiteX218" fmla="*/ 4981349 w 6866255"/>
              <a:gd name="connsiteY218" fmla="*/ 402432 h 480414"/>
              <a:gd name="connsiteX219" fmla="*/ 4762390 w 6866255"/>
              <a:gd name="connsiteY219" fmla="*/ 391711 h 480414"/>
              <a:gd name="connsiteX220" fmla="*/ 4543431 w 6866255"/>
              <a:gd name="connsiteY220" fmla="*/ 377415 h 480414"/>
              <a:gd name="connsiteX221" fmla="*/ 4404971 w 6866255"/>
              <a:gd name="connsiteY221" fmla="*/ 366693 h 480414"/>
              <a:gd name="connsiteX222" fmla="*/ 4326083 w 6866255"/>
              <a:gd name="connsiteY222" fmla="*/ 360261 h 480414"/>
              <a:gd name="connsiteX223" fmla="*/ 3458296 w 6866255"/>
              <a:gd name="connsiteY223" fmla="*/ 264480 h 480414"/>
              <a:gd name="connsiteX224" fmla="*/ 3128248 w 6866255"/>
              <a:gd name="connsiteY224" fmla="*/ 220878 h 480414"/>
              <a:gd name="connsiteX225" fmla="*/ 3050967 w 6866255"/>
              <a:gd name="connsiteY225" fmla="*/ 211586 h 480414"/>
              <a:gd name="connsiteX226" fmla="*/ 3012327 w 6866255"/>
              <a:gd name="connsiteY226" fmla="*/ 206582 h 480414"/>
              <a:gd name="connsiteX227" fmla="*/ 2968858 w 6866255"/>
              <a:gd name="connsiteY227" fmla="*/ 201579 h 480414"/>
              <a:gd name="connsiteX228" fmla="*/ 2775659 w 6866255"/>
              <a:gd name="connsiteY228" fmla="*/ 180136 h 480414"/>
              <a:gd name="connsiteX229" fmla="*/ 2704819 w 6866255"/>
              <a:gd name="connsiteY229" fmla="*/ 172988 h 480414"/>
              <a:gd name="connsiteX230" fmla="*/ 2535769 w 6866255"/>
              <a:gd name="connsiteY230" fmla="*/ 158692 h 480414"/>
              <a:gd name="connsiteX231" fmla="*/ 1552065 w 6866255"/>
              <a:gd name="connsiteY231" fmla="*/ 129386 h 480414"/>
              <a:gd name="connsiteX232" fmla="*/ 569969 w 6866255"/>
              <a:gd name="connsiteY232" fmla="*/ 204439 h 480414"/>
              <a:gd name="connsiteX233" fmla="*/ 97638 w 6866255"/>
              <a:gd name="connsiteY233" fmla="*/ 287889 h 480414"/>
              <a:gd name="connsiteX234" fmla="*/ 0 w 6866255"/>
              <a:gd name="connsiteY234" fmla="*/ 311249 h 480414"/>
              <a:gd name="connsiteX235" fmla="*/ 0 w 6866255"/>
              <a:gd name="connsiteY235" fmla="*/ 294963 h 480414"/>
              <a:gd name="connsiteX236" fmla="*/ 81740 w 6866255"/>
              <a:gd name="connsiteY236" fmla="*/ 275380 h 480414"/>
              <a:gd name="connsiteX237" fmla="*/ 558700 w 6866255"/>
              <a:gd name="connsiteY237" fmla="*/ 190857 h 480414"/>
              <a:gd name="connsiteX238" fmla="*/ 1548845 w 6866255"/>
              <a:gd name="connsiteY238" fmla="*/ 115091 h 480414"/>
              <a:gd name="connsiteX239" fmla="*/ 1793212 w 6866255"/>
              <a:gd name="connsiteY239" fmla="*/ 113337 h 480414"/>
              <a:gd name="connsiteX240" fmla="*/ 2538991 w 6866255"/>
              <a:gd name="connsiteY240" fmla="*/ 144397 h 480414"/>
              <a:gd name="connsiteX241" fmla="*/ 2709650 w 6866255"/>
              <a:gd name="connsiteY241" fmla="*/ 159407 h 480414"/>
              <a:gd name="connsiteX242" fmla="*/ 2780489 w 6866255"/>
              <a:gd name="connsiteY242" fmla="*/ 166555 h 480414"/>
              <a:gd name="connsiteX243" fmla="*/ 2975298 w 6866255"/>
              <a:gd name="connsiteY243" fmla="*/ 187998 h 480414"/>
              <a:gd name="connsiteX244" fmla="*/ 3018767 w 6866255"/>
              <a:gd name="connsiteY244" fmla="*/ 193002 h 480414"/>
              <a:gd name="connsiteX245" fmla="*/ 3057408 w 6866255"/>
              <a:gd name="connsiteY245" fmla="*/ 198005 h 480414"/>
              <a:gd name="connsiteX246" fmla="*/ 3136297 w 6866255"/>
              <a:gd name="connsiteY246" fmla="*/ 208012 h 480414"/>
              <a:gd name="connsiteX247" fmla="*/ 3464736 w 6866255"/>
              <a:gd name="connsiteY247" fmla="*/ 251614 h 480414"/>
              <a:gd name="connsiteX248" fmla="*/ 4329302 w 6866255"/>
              <a:gd name="connsiteY248" fmla="*/ 346679 h 480414"/>
              <a:gd name="connsiteX249" fmla="*/ 4408192 w 6866255"/>
              <a:gd name="connsiteY249" fmla="*/ 353113 h 480414"/>
              <a:gd name="connsiteX250" fmla="*/ 4546651 w 6866255"/>
              <a:gd name="connsiteY250" fmla="*/ 363834 h 480414"/>
              <a:gd name="connsiteX251" fmla="*/ 4764001 w 6866255"/>
              <a:gd name="connsiteY251" fmla="*/ 378130 h 480414"/>
              <a:gd name="connsiteX252" fmla="*/ 4981349 w 6866255"/>
              <a:gd name="connsiteY252" fmla="*/ 388852 h 480414"/>
              <a:gd name="connsiteX253" fmla="*/ 5118199 w 6866255"/>
              <a:gd name="connsiteY253" fmla="*/ 393855 h 480414"/>
              <a:gd name="connsiteX254" fmla="*/ 5198699 w 6866255"/>
              <a:gd name="connsiteY254" fmla="*/ 396000 h 480414"/>
              <a:gd name="connsiteX255" fmla="*/ 6064874 w 6866255"/>
              <a:gd name="connsiteY255" fmla="*/ 388137 h 480414"/>
              <a:gd name="connsiteX256" fmla="*/ 6490314 w 6866255"/>
              <a:gd name="connsiteY256" fmla="*/ 358384 h 480414"/>
              <a:gd name="connsiteX257" fmla="*/ 6866255 w 6866255"/>
              <a:gd name="connsiteY257" fmla="*/ 259153 h 480414"/>
              <a:gd name="connsiteX258" fmla="*/ 6866255 w 6866255"/>
              <a:gd name="connsiteY258" fmla="*/ 273595 h 480414"/>
              <a:gd name="connsiteX259" fmla="*/ 6468579 w 6866255"/>
              <a:gd name="connsiteY259" fmla="*/ 316301 h 480414"/>
              <a:gd name="connsiteX260" fmla="*/ 6051994 w 6866255"/>
              <a:gd name="connsiteY260" fmla="*/ 345250 h 480414"/>
              <a:gd name="connsiteX261" fmla="*/ 5201918 w 6866255"/>
              <a:gd name="connsiteY261" fmla="*/ 353113 h 480414"/>
              <a:gd name="connsiteX262" fmla="*/ 5123028 w 6866255"/>
              <a:gd name="connsiteY262" fmla="*/ 350968 h 480414"/>
              <a:gd name="connsiteX263" fmla="*/ 4987788 w 6866255"/>
              <a:gd name="connsiteY263" fmla="*/ 346680 h 480414"/>
              <a:gd name="connsiteX264" fmla="*/ 4773658 w 6866255"/>
              <a:gd name="connsiteY264" fmla="*/ 335958 h 480414"/>
              <a:gd name="connsiteX265" fmla="*/ 4559530 w 6866255"/>
              <a:gd name="connsiteY265" fmla="*/ 321662 h 480414"/>
              <a:gd name="connsiteX266" fmla="*/ 4422682 w 6866255"/>
              <a:gd name="connsiteY266" fmla="*/ 310941 h 480414"/>
              <a:gd name="connsiteX267" fmla="*/ 4345402 w 6866255"/>
              <a:gd name="connsiteY267" fmla="*/ 304508 h 480414"/>
              <a:gd name="connsiteX268" fmla="*/ 3488886 w 6866255"/>
              <a:gd name="connsiteY268" fmla="*/ 210157 h 480414"/>
              <a:gd name="connsiteX269" fmla="*/ 3160447 w 6866255"/>
              <a:gd name="connsiteY269" fmla="*/ 166555 h 480414"/>
              <a:gd name="connsiteX270" fmla="*/ 3079949 w 6866255"/>
              <a:gd name="connsiteY270" fmla="*/ 156548 h 480414"/>
              <a:gd name="connsiteX271" fmla="*/ 2997837 w 6866255"/>
              <a:gd name="connsiteY271" fmla="*/ 146541 h 480414"/>
              <a:gd name="connsiteX272" fmla="*/ 2798199 w 6866255"/>
              <a:gd name="connsiteY272" fmla="*/ 124383 h 480414"/>
              <a:gd name="connsiteX273" fmla="*/ 2725750 w 6866255"/>
              <a:gd name="connsiteY273" fmla="*/ 117235 h 480414"/>
              <a:gd name="connsiteX274" fmla="*/ 2551869 w 6866255"/>
              <a:gd name="connsiteY274" fmla="*/ 102224 h 480414"/>
              <a:gd name="connsiteX275" fmla="*/ 1540796 w 6866255"/>
              <a:gd name="connsiteY275" fmla="*/ 72204 h 480414"/>
              <a:gd name="connsiteX276" fmla="*/ 526500 w 6866255"/>
              <a:gd name="connsiteY276" fmla="*/ 149400 h 480414"/>
              <a:gd name="connsiteX277" fmla="*/ 35250 w 6866255"/>
              <a:gd name="connsiteY277" fmla="*/ 236604 h 480414"/>
              <a:gd name="connsiteX278" fmla="*/ 0 w 6866255"/>
              <a:gd name="connsiteY278" fmla="*/ 245067 h 480414"/>
              <a:gd name="connsiteX279" fmla="*/ 0 w 6866255"/>
              <a:gd name="connsiteY279" fmla="*/ 230137 h 480414"/>
              <a:gd name="connsiteX280" fmla="*/ 24785 w 6866255"/>
              <a:gd name="connsiteY280" fmla="*/ 224185 h 480414"/>
              <a:gd name="connsiteX281" fmla="*/ 520060 w 6866255"/>
              <a:gd name="connsiteY281" fmla="*/ 136534 h 480414"/>
              <a:gd name="connsiteX282" fmla="*/ 1542405 w 6866255"/>
              <a:gd name="connsiteY282" fmla="*/ 58623 h 480414"/>
              <a:gd name="connsiteX283" fmla="*/ 1793086 w 6866255"/>
              <a:gd name="connsiteY283" fmla="*/ 56881 h 480414"/>
              <a:gd name="connsiteX284" fmla="*/ 2559920 w 6866255"/>
              <a:gd name="connsiteY284" fmla="*/ 88644 h 480414"/>
              <a:gd name="connsiteX285" fmla="*/ 2735410 w 6866255"/>
              <a:gd name="connsiteY285" fmla="*/ 103654 h 480414"/>
              <a:gd name="connsiteX286" fmla="*/ 2807858 w 6866255"/>
              <a:gd name="connsiteY286" fmla="*/ 110802 h 480414"/>
              <a:gd name="connsiteX287" fmla="*/ 3009108 w 6866255"/>
              <a:gd name="connsiteY287" fmla="*/ 132960 h 480414"/>
              <a:gd name="connsiteX288" fmla="*/ 3091217 w 6866255"/>
              <a:gd name="connsiteY288" fmla="*/ 142967 h 480414"/>
              <a:gd name="connsiteX289" fmla="*/ 3171717 w 6866255"/>
              <a:gd name="connsiteY289" fmla="*/ 152974 h 480414"/>
              <a:gd name="connsiteX290" fmla="*/ 3500155 w 6866255"/>
              <a:gd name="connsiteY290" fmla="*/ 196576 h 480414"/>
              <a:gd name="connsiteX291" fmla="*/ 4353451 w 6866255"/>
              <a:gd name="connsiteY291" fmla="*/ 290927 h 480414"/>
              <a:gd name="connsiteX292" fmla="*/ 4430731 w 6866255"/>
              <a:gd name="connsiteY292" fmla="*/ 297360 h 480414"/>
              <a:gd name="connsiteX293" fmla="*/ 4565970 w 6866255"/>
              <a:gd name="connsiteY293" fmla="*/ 308081 h 480414"/>
              <a:gd name="connsiteX294" fmla="*/ 4780100 w 6866255"/>
              <a:gd name="connsiteY294" fmla="*/ 322377 h 480414"/>
              <a:gd name="connsiteX295" fmla="*/ 4992619 w 6866255"/>
              <a:gd name="connsiteY295" fmla="*/ 333099 h 480414"/>
              <a:gd name="connsiteX296" fmla="*/ 5126247 w 6866255"/>
              <a:gd name="connsiteY296" fmla="*/ 337388 h 480414"/>
              <a:gd name="connsiteX297" fmla="*/ 5205138 w 6866255"/>
              <a:gd name="connsiteY297" fmla="*/ 339532 h 480414"/>
              <a:gd name="connsiteX298" fmla="*/ 6050383 w 6866255"/>
              <a:gd name="connsiteY298" fmla="*/ 331669 h 480414"/>
              <a:gd name="connsiteX299" fmla="*/ 6463749 w 6866255"/>
              <a:gd name="connsiteY299" fmla="*/ 302721 h 48041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6866255" h="480414">
                <a:moveTo>
                  <a:pt x="2425871" y="480414"/>
                </a:moveTo>
                <a:lnTo>
                  <a:pt x="2193211" y="480414"/>
                </a:lnTo>
                <a:lnTo>
                  <a:pt x="1989984" y="469443"/>
                </a:lnTo>
                <a:cubicBezTo>
                  <a:pt x="1853537" y="465333"/>
                  <a:pt x="1718700" y="464618"/>
                  <a:pt x="1585875" y="467477"/>
                </a:cubicBezTo>
                <a:lnTo>
                  <a:pt x="1314989" y="480414"/>
                </a:lnTo>
                <a:lnTo>
                  <a:pt x="1105156" y="480414"/>
                </a:lnTo>
                <a:lnTo>
                  <a:pt x="1176132" y="472928"/>
                </a:lnTo>
                <a:cubicBezTo>
                  <a:pt x="1309359" y="462832"/>
                  <a:pt x="1445805" y="456399"/>
                  <a:pt x="1584265" y="453897"/>
                </a:cubicBezTo>
                <a:cubicBezTo>
                  <a:pt x="1651080" y="452468"/>
                  <a:pt x="1718499" y="451931"/>
                  <a:pt x="1786420" y="452278"/>
                </a:cubicBezTo>
                <a:cubicBezTo>
                  <a:pt x="1990186" y="453316"/>
                  <a:pt x="2198477" y="462296"/>
                  <a:pt x="2408580" y="478914"/>
                </a:cubicBezTo>
                <a:close/>
                <a:moveTo>
                  <a:pt x="2978011" y="480414"/>
                </a:moveTo>
                <a:lnTo>
                  <a:pt x="2863229" y="480414"/>
                </a:lnTo>
                <a:lnTo>
                  <a:pt x="2843278" y="478200"/>
                </a:lnTo>
                <a:cubicBezTo>
                  <a:pt x="2828789" y="476770"/>
                  <a:pt x="2814300" y="474626"/>
                  <a:pt x="2799810" y="473196"/>
                </a:cubicBezTo>
                <a:cubicBezTo>
                  <a:pt x="2746679" y="466763"/>
                  <a:pt x="2690330" y="459615"/>
                  <a:pt x="2635590" y="455327"/>
                </a:cubicBezTo>
                <a:cubicBezTo>
                  <a:pt x="2613050" y="453183"/>
                  <a:pt x="2590511" y="451038"/>
                  <a:pt x="2569580" y="448893"/>
                </a:cubicBezTo>
                <a:cubicBezTo>
                  <a:pt x="2522891" y="443890"/>
                  <a:pt x="2474591" y="439601"/>
                  <a:pt x="2426292" y="436742"/>
                </a:cubicBezTo>
                <a:cubicBezTo>
                  <a:pt x="2139713" y="414584"/>
                  <a:pt x="1854745" y="406006"/>
                  <a:pt x="1581047" y="411010"/>
                </a:cubicBezTo>
                <a:cubicBezTo>
                  <a:pt x="1296078" y="416728"/>
                  <a:pt x="1019159" y="437457"/>
                  <a:pt x="759949" y="473196"/>
                </a:cubicBezTo>
                <a:lnTo>
                  <a:pt x="719088" y="480414"/>
                </a:lnTo>
                <a:lnTo>
                  <a:pt x="630912" y="480414"/>
                </a:lnTo>
                <a:lnTo>
                  <a:pt x="748680" y="459615"/>
                </a:lnTo>
                <a:cubicBezTo>
                  <a:pt x="1011110" y="423876"/>
                  <a:pt x="1289638" y="402433"/>
                  <a:pt x="1577827" y="396715"/>
                </a:cubicBezTo>
                <a:cubicBezTo>
                  <a:pt x="1647056" y="395285"/>
                  <a:pt x="1716890" y="394749"/>
                  <a:pt x="1787202" y="395106"/>
                </a:cubicBezTo>
                <a:cubicBezTo>
                  <a:pt x="1998135" y="396178"/>
                  <a:pt x="2213369" y="405292"/>
                  <a:pt x="2429511" y="422447"/>
                </a:cubicBezTo>
                <a:cubicBezTo>
                  <a:pt x="2477811" y="425306"/>
                  <a:pt x="2527720" y="430309"/>
                  <a:pt x="2574410" y="435313"/>
                </a:cubicBezTo>
                <a:cubicBezTo>
                  <a:pt x="2596950" y="437457"/>
                  <a:pt x="2617880" y="439601"/>
                  <a:pt x="2640419" y="441745"/>
                </a:cubicBezTo>
                <a:cubicBezTo>
                  <a:pt x="2696770" y="446749"/>
                  <a:pt x="2753119" y="453183"/>
                  <a:pt x="2806249" y="460330"/>
                </a:cubicBezTo>
                <a:cubicBezTo>
                  <a:pt x="2820740" y="461759"/>
                  <a:pt x="2835230" y="463904"/>
                  <a:pt x="2849719" y="465333"/>
                </a:cubicBezTo>
                <a:cubicBezTo>
                  <a:pt x="2862600" y="466763"/>
                  <a:pt x="2875479" y="468193"/>
                  <a:pt x="2888360" y="469622"/>
                </a:cubicBezTo>
                <a:cubicBezTo>
                  <a:pt x="2910900" y="472481"/>
                  <a:pt x="2931829" y="474626"/>
                  <a:pt x="2955978" y="477484"/>
                </a:cubicBezTo>
                <a:close/>
                <a:moveTo>
                  <a:pt x="3448381" y="480414"/>
                </a:moveTo>
                <a:lnTo>
                  <a:pt x="3318821" y="480414"/>
                </a:lnTo>
                <a:lnTo>
                  <a:pt x="3318227" y="480343"/>
                </a:lnTo>
                <a:lnTo>
                  <a:pt x="2984960" y="436742"/>
                </a:lnTo>
                <a:cubicBezTo>
                  <a:pt x="2962418" y="433882"/>
                  <a:pt x="2939878" y="431023"/>
                  <a:pt x="2917340" y="428164"/>
                </a:cubicBezTo>
                <a:cubicBezTo>
                  <a:pt x="2904460" y="426735"/>
                  <a:pt x="2891578" y="425306"/>
                  <a:pt x="2878700" y="423161"/>
                </a:cubicBezTo>
                <a:cubicBezTo>
                  <a:pt x="2864209" y="421731"/>
                  <a:pt x="2849719" y="419587"/>
                  <a:pt x="2835230" y="418158"/>
                </a:cubicBezTo>
                <a:cubicBezTo>
                  <a:pt x="2780489" y="411724"/>
                  <a:pt x="2722530" y="404577"/>
                  <a:pt x="2666180" y="399573"/>
                </a:cubicBezTo>
                <a:cubicBezTo>
                  <a:pt x="2643641" y="397429"/>
                  <a:pt x="2621101" y="395284"/>
                  <a:pt x="2598561" y="393140"/>
                </a:cubicBezTo>
                <a:cubicBezTo>
                  <a:pt x="2550262" y="388136"/>
                  <a:pt x="2500351" y="383133"/>
                  <a:pt x="2450442" y="380274"/>
                </a:cubicBezTo>
                <a:cubicBezTo>
                  <a:pt x="2154203" y="357401"/>
                  <a:pt x="1861184" y="348109"/>
                  <a:pt x="1577827" y="353828"/>
                </a:cubicBezTo>
                <a:cubicBezTo>
                  <a:pt x="1281587" y="359545"/>
                  <a:pt x="993398" y="381704"/>
                  <a:pt x="724531" y="418872"/>
                </a:cubicBezTo>
                <a:lnTo>
                  <a:pt x="376401" y="480414"/>
                </a:lnTo>
                <a:lnTo>
                  <a:pt x="296026" y="480414"/>
                </a:lnTo>
                <a:lnTo>
                  <a:pt x="310963" y="476501"/>
                </a:lnTo>
                <a:cubicBezTo>
                  <a:pt x="440366" y="448357"/>
                  <a:pt x="574801" y="424590"/>
                  <a:pt x="713260" y="405291"/>
                </a:cubicBezTo>
                <a:cubicBezTo>
                  <a:pt x="985350" y="368123"/>
                  <a:pt x="1275149" y="345965"/>
                  <a:pt x="1574607" y="339532"/>
                </a:cubicBezTo>
                <a:cubicBezTo>
                  <a:pt x="1646251" y="338102"/>
                  <a:pt x="1718399" y="337566"/>
                  <a:pt x="1790974" y="337934"/>
                </a:cubicBezTo>
                <a:cubicBezTo>
                  <a:pt x="2008700" y="339040"/>
                  <a:pt x="2230275" y="348287"/>
                  <a:pt x="2453662" y="365979"/>
                </a:cubicBezTo>
                <a:cubicBezTo>
                  <a:pt x="2503571" y="368838"/>
                  <a:pt x="2555091" y="373841"/>
                  <a:pt x="2603391" y="378844"/>
                </a:cubicBezTo>
                <a:cubicBezTo>
                  <a:pt x="2625930" y="380989"/>
                  <a:pt x="2648470" y="383133"/>
                  <a:pt x="2671010" y="385277"/>
                </a:cubicBezTo>
                <a:cubicBezTo>
                  <a:pt x="2728969" y="390281"/>
                  <a:pt x="2786930" y="397429"/>
                  <a:pt x="2843278" y="403862"/>
                </a:cubicBezTo>
                <a:cubicBezTo>
                  <a:pt x="2857769" y="405291"/>
                  <a:pt x="2872260" y="407436"/>
                  <a:pt x="2886749" y="408865"/>
                </a:cubicBezTo>
                <a:cubicBezTo>
                  <a:pt x="2899629" y="410295"/>
                  <a:pt x="2912509" y="411724"/>
                  <a:pt x="2925389" y="413868"/>
                </a:cubicBezTo>
                <a:cubicBezTo>
                  <a:pt x="2947929" y="416727"/>
                  <a:pt x="2970468" y="419587"/>
                  <a:pt x="2994618" y="422446"/>
                </a:cubicBezTo>
                <a:lnTo>
                  <a:pt x="3327887" y="466048"/>
                </a:lnTo>
                <a:close/>
                <a:moveTo>
                  <a:pt x="3951975" y="480414"/>
                </a:moveTo>
                <a:lnTo>
                  <a:pt x="3807649" y="480414"/>
                </a:lnTo>
                <a:lnTo>
                  <a:pt x="3352038" y="426020"/>
                </a:lnTo>
                <a:lnTo>
                  <a:pt x="3020377" y="382419"/>
                </a:lnTo>
                <a:cubicBezTo>
                  <a:pt x="2997839" y="379559"/>
                  <a:pt x="2973689" y="376700"/>
                  <a:pt x="2951149" y="373842"/>
                </a:cubicBezTo>
                <a:cubicBezTo>
                  <a:pt x="2938269" y="372411"/>
                  <a:pt x="2923778" y="370983"/>
                  <a:pt x="2910900" y="368838"/>
                </a:cubicBezTo>
                <a:cubicBezTo>
                  <a:pt x="2896409" y="367408"/>
                  <a:pt x="2881918" y="365263"/>
                  <a:pt x="2867429" y="363835"/>
                </a:cubicBezTo>
                <a:cubicBezTo>
                  <a:pt x="2809469" y="356687"/>
                  <a:pt x="2751509" y="349539"/>
                  <a:pt x="2691941" y="344535"/>
                </a:cubicBezTo>
                <a:cubicBezTo>
                  <a:pt x="2669401" y="342391"/>
                  <a:pt x="2645250" y="340247"/>
                  <a:pt x="2622710" y="338103"/>
                </a:cubicBezTo>
                <a:cubicBezTo>
                  <a:pt x="2572801" y="333099"/>
                  <a:pt x="2521280" y="328096"/>
                  <a:pt x="2469761" y="324521"/>
                </a:cubicBezTo>
                <a:cubicBezTo>
                  <a:pt x="2163863" y="300933"/>
                  <a:pt x="1861184" y="291642"/>
                  <a:pt x="1568165" y="297360"/>
                </a:cubicBezTo>
                <a:cubicBezTo>
                  <a:pt x="1260657" y="303793"/>
                  <a:pt x="962809" y="325951"/>
                  <a:pt x="682669" y="364549"/>
                </a:cubicBezTo>
                <a:cubicBezTo>
                  <a:pt x="539380" y="384563"/>
                  <a:pt x="400116" y="409223"/>
                  <a:pt x="266084" y="438350"/>
                </a:cubicBezTo>
                <a:lnTo>
                  <a:pt x="105034" y="480414"/>
                </a:lnTo>
                <a:lnTo>
                  <a:pt x="41035" y="480414"/>
                </a:lnTo>
                <a:lnTo>
                  <a:pt x="250991" y="425305"/>
                </a:lnTo>
                <a:cubicBezTo>
                  <a:pt x="386432" y="395820"/>
                  <a:pt x="527306" y="370982"/>
                  <a:pt x="673010" y="350968"/>
                </a:cubicBezTo>
                <a:cubicBezTo>
                  <a:pt x="956368" y="312370"/>
                  <a:pt x="1255828" y="289498"/>
                  <a:pt x="1566556" y="283064"/>
                </a:cubicBezTo>
                <a:cubicBezTo>
                  <a:pt x="1640213" y="281635"/>
                  <a:pt x="1714574" y="281098"/>
                  <a:pt x="1789489" y="281478"/>
                </a:cubicBezTo>
                <a:cubicBezTo>
                  <a:pt x="2014233" y="282617"/>
                  <a:pt x="2243959" y="291999"/>
                  <a:pt x="2474591" y="310226"/>
                </a:cubicBezTo>
                <a:cubicBezTo>
                  <a:pt x="2526111" y="313085"/>
                  <a:pt x="2579241" y="318803"/>
                  <a:pt x="2629150" y="323807"/>
                </a:cubicBezTo>
                <a:cubicBezTo>
                  <a:pt x="2651690" y="325951"/>
                  <a:pt x="2674230" y="328096"/>
                  <a:pt x="2696770" y="330239"/>
                </a:cubicBezTo>
                <a:cubicBezTo>
                  <a:pt x="2756340" y="335243"/>
                  <a:pt x="2815909" y="342391"/>
                  <a:pt x="2873869" y="349539"/>
                </a:cubicBezTo>
                <a:cubicBezTo>
                  <a:pt x="2888360" y="350968"/>
                  <a:pt x="2902849" y="353112"/>
                  <a:pt x="2917339" y="354542"/>
                </a:cubicBezTo>
                <a:cubicBezTo>
                  <a:pt x="2930218" y="355972"/>
                  <a:pt x="2944708" y="358115"/>
                  <a:pt x="2957588" y="359546"/>
                </a:cubicBezTo>
                <a:cubicBezTo>
                  <a:pt x="2980128" y="362404"/>
                  <a:pt x="3004277" y="365263"/>
                  <a:pt x="3028428" y="368123"/>
                </a:cubicBezTo>
                <a:lnTo>
                  <a:pt x="3360086" y="411724"/>
                </a:lnTo>
                <a:cubicBezTo>
                  <a:pt x="3535173" y="434419"/>
                  <a:pt x="3702512" y="454433"/>
                  <a:pt x="3863486" y="471889"/>
                </a:cubicBezTo>
                <a:close/>
                <a:moveTo>
                  <a:pt x="4607282" y="480414"/>
                </a:moveTo>
                <a:lnTo>
                  <a:pt x="4413512" y="480414"/>
                </a:lnTo>
                <a:lnTo>
                  <a:pt x="4358282" y="476055"/>
                </a:lnTo>
                <a:cubicBezTo>
                  <a:pt x="4330911" y="473910"/>
                  <a:pt x="4305153" y="471766"/>
                  <a:pt x="4277782" y="469621"/>
                </a:cubicBezTo>
                <a:cubicBezTo>
                  <a:pt x="4007304" y="446034"/>
                  <a:pt x="3715896" y="413868"/>
                  <a:pt x="3387457" y="371697"/>
                </a:cubicBezTo>
                <a:lnTo>
                  <a:pt x="3055798" y="328095"/>
                </a:lnTo>
                <a:cubicBezTo>
                  <a:pt x="3031648" y="325236"/>
                  <a:pt x="3007499" y="322377"/>
                  <a:pt x="2983348" y="319517"/>
                </a:cubicBezTo>
                <a:cubicBezTo>
                  <a:pt x="2970468" y="318088"/>
                  <a:pt x="2957588" y="316658"/>
                  <a:pt x="2943099" y="314514"/>
                </a:cubicBezTo>
                <a:cubicBezTo>
                  <a:pt x="2928609" y="313085"/>
                  <a:pt x="2914118" y="310940"/>
                  <a:pt x="2899629" y="309510"/>
                </a:cubicBezTo>
                <a:cubicBezTo>
                  <a:pt x="2840059" y="302363"/>
                  <a:pt x="2778878" y="295215"/>
                  <a:pt x="2719310" y="289497"/>
                </a:cubicBezTo>
                <a:cubicBezTo>
                  <a:pt x="2696770" y="287353"/>
                  <a:pt x="2672619" y="285208"/>
                  <a:pt x="2650079" y="283064"/>
                </a:cubicBezTo>
                <a:cubicBezTo>
                  <a:pt x="2598561" y="278060"/>
                  <a:pt x="2545430" y="272342"/>
                  <a:pt x="2490691" y="269483"/>
                </a:cubicBezTo>
                <a:cubicBezTo>
                  <a:pt x="2176743" y="245180"/>
                  <a:pt x="1864405" y="235889"/>
                  <a:pt x="1561726" y="241607"/>
                </a:cubicBezTo>
                <a:cubicBezTo>
                  <a:pt x="1242948" y="248039"/>
                  <a:pt x="933829" y="271627"/>
                  <a:pt x="644030" y="311655"/>
                </a:cubicBezTo>
                <a:cubicBezTo>
                  <a:pt x="494300" y="332384"/>
                  <a:pt x="348998" y="358116"/>
                  <a:pt x="209130" y="388583"/>
                </a:cubicBezTo>
                <a:lnTo>
                  <a:pt x="0" y="443344"/>
                </a:lnTo>
                <a:lnTo>
                  <a:pt x="0" y="426643"/>
                </a:lnTo>
                <a:lnTo>
                  <a:pt x="193433" y="375807"/>
                </a:lnTo>
                <a:cubicBezTo>
                  <a:pt x="334911" y="345071"/>
                  <a:pt x="482225" y="319160"/>
                  <a:pt x="634369" y="298074"/>
                </a:cubicBezTo>
                <a:cubicBezTo>
                  <a:pt x="927387" y="258046"/>
                  <a:pt x="1239728" y="233744"/>
                  <a:pt x="1560115" y="227311"/>
                </a:cubicBezTo>
                <a:cubicBezTo>
                  <a:pt x="1636187" y="225703"/>
                  <a:pt x="1712964" y="225122"/>
                  <a:pt x="1790270" y="225535"/>
                </a:cubicBezTo>
                <a:cubicBezTo>
                  <a:pt x="2022184" y="226775"/>
                  <a:pt x="2258852" y="236960"/>
                  <a:pt x="2495519" y="255187"/>
                </a:cubicBezTo>
                <a:cubicBezTo>
                  <a:pt x="2550261" y="258761"/>
                  <a:pt x="2603390" y="263765"/>
                  <a:pt x="2656519" y="268768"/>
                </a:cubicBezTo>
                <a:cubicBezTo>
                  <a:pt x="2679061" y="270912"/>
                  <a:pt x="2701600" y="273057"/>
                  <a:pt x="2725749" y="275201"/>
                </a:cubicBezTo>
                <a:cubicBezTo>
                  <a:pt x="2786929" y="280919"/>
                  <a:pt x="2849718" y="288067"/>
                  <a:pt x="2909289" y="295215"/>
                </a:cubicBezTo>
                <a:cubicBezTo>
                  <a:pt x="2923778" y="297360"/>
                  <a:pt x="2938268" y="298789"/>
                  <a:pt x="2952759" y="300219"/>
                </a:cubicBezTo>
                <a:cubicBezTo>
                  <a:pt x="2965639" y="301648"/>
                  <a:pt x="2978517" y="303078"/>
                  <a:pt x="2991399" y="305222"/>
                </a:cubicBezTo>
                <a:cubicBezTo>
                  <a:pt x="3015548" y="308081"/>
                  <a:pt x="3039699" y="310940"/>
                  <a:pt x="3065458" y="314514"/>
                </a:cubicBezTo>
                <a:lnTo>
                  <a:pt x="3397115" y="358115"/>
                </a:lnTo>
                <a:cubicBezTo>
                  <a:pt x="3725555" y="400288"/>
                  <a:pt x="4015354" y="432453"/>
                  <a:pt x="4284222" y="456041"/>
                </a:cubicBezTo>
                <a:cubicBezTo>
                  <a:pt x="4309983" y="458185"/>
                  <a:pt x="4337352" y="460330"/>
                  <a:pt x="4364722" y="462474"/>
                </a:cubicBezTo>
                <a:cubicBezTo>
                  <a:pt x="4411411" y="466762"/>
                  <a:pt x="4461322" y="470336"/>
                  <a:pt x="4509621" y="473910"/>
                </a:cubicBezTo>
                <a:close/>
                <a:moveTo>
                  <a:pt x="6860210" y="208727"/>
                </a:moveTo>
                <a:cubicBezTo>
                  <a:pt x="6863429" y="212301"/>
                  <a:pt x="6856991" y="216590"/>
                  <a:pt x="6848940" y="217304"/>
                </a:cubicBezTo>
                <a:cubicBezTo>
                  <a:pt x="6586512" y="250185"/>
                  <a:pt x="6317642" y="274487"/>
                  <a:pt x="6045553" y="288782"/>
                </a:cubicBezTo>
                <a:cubicBezTo>
                  <a:pt x="5775075" y="300934"/>
                  <a:pt x="5496546" y="303078"/>
                  <a:pt x="5216407" y="295930"/>
                </a:cubicBezTo>
                <a:cubicBezTo>
                  <a:pt x="5190647" y="295216"/>
                  <a:pt x="5163278" y="294500"/>
                  <a:pt x="5137518" y="293786"/>
                </a:cubicBezTo>
                <a:cubicBezTo>
                  <a:pt x="5094048" y="292356"/>
                  <a:pt x="5050579" y="290927"/>
                  <a:pt x="5007108" y="289497"/>
                </a:cubicBezTo>
                <a:lnTo>
                  <a:pt x="4797809" y="278776"/>
                </a:lnTo>
                <a:lnTo>
                  <a:pt x="4588510" y="264480"/>
                </a:lnTo>
                <a:cubicBezTo>
                  <a:pt x="4543430" y="261621"/>
                  <a:pt x="4498351" y="257333"/>
                  <a:pt x="4454882" y="253758"/>
                </a:cubicBezTo>
                <a:cubicBezTo>
                  <a:pt x="4429121" y="251614"/>
                  <a:pt x="4403361" y="249470"/>
                  <a:pt x="4377603" y="247325"/>
                </a:cubicBezTo>
                <a:cubicBezTo>
                  <a:pt x="4123223" y="225167"/>
                  <a:pt x="3846305" y="194431"/>
                  <a:pt x="3530746" y="154404"/>
                </a:cubicBezTo>
                <a:lnTo>
                  <a:pt x="3203917" y="110803"/>
                </a:lnTo>
                <a:cubicBezTo>
                  <a:pt x="3195866" y="109373"/>
                  <a:pt x="3184596" y="108658"/>
                  <a:pt x="3174937" y="107229"/>
                </a:cubicBezTo>
                <a:lnTo>
                  <a:pt x="3038088" y="90789"/>
                </a:lnTo>
                <a:cubicBezTo>
                  <a:pt x="2972077" y="82926"/>
                  <a:pt x="2902849" y="74348"/>
                  <a:pt x="2833618" y="67916"/>
                </a:cubicBezTo>
                <a:cubicBezTo>
                  <a:pt x="2809468" y="65771"/>
                  <a:pt x="2785319" y="63627"/>
                  <a:pt x="2761168" y="60768"/>
                </a:cubicBezTo>
                <a:cubicBezTo>
                  <a:pt x="2703209" y="55050"/>
                  <a:pt x="2642029" y="49331"/>
                  <a:pt x="2580851" y="45043"/>
                </a:cubicBezTo>
                <a:cubicBezTo>
                  <a:pt x="2229870" y="17881"/>
                  <a:pt x="1880503" y="7159"/>
                  <a:pt x="1542405" y="14307"/>
                </a:cubicBezTo>
                <a:cubicBezTo>
                  <a:pt x="1180157" y="21455"/>
                  <a:pt x="827568" y="48616"/>
                  <a:pt x="494298" y="94362"/>
                </a:cubicBezTo>
                <a:cubicBezTo>
                  <a:pt x="406554" y="106513"/>
                  <a:pt x="320117" y="120139"/>
                  <a:pt x="235140" y="135205"/>
                </a:cubicBezTo>
                <a:lnTo>
                  <a:pt x="0" y="181676"/>
                </a:lnTo>
                <a:lnTo>
                  <a:pt x="0" y="167402"/>
                </a:lnTo>
                <a:lnTo>
                  <a:pt x="220776" y="123892"/>
                </a:lnTo>
                <a:cubicBezTo>
                  <a:pt x="306634" y="108747"/>
                  <a:pt x="394077" y="95077"/>
                  <a:pt x="483029" y="82926"/>
                </a:cubicBezTo>
                <a:cubicBezTo>
                  <a:pt x="817908" y="36465"/>
                  <a:pt x="1173715" y="9304"/>
                  <a:pt x="1539185" y="2156"/>
                </a:cubicBezTo>
                <a:cubicBezTo>
                  <a:pt x="1624514" y="369"/>
                  <a:pt x="1710548" y="-301"/>
                  <a:pt x="1797110" y="123"/>
                </a:cubicBezTo>
                <a:cubicBezTo>
                  <a:pt x="2056797" y="1396"/>
                  <a:pt x="2321239" y="12520"/>
                  <a:pt x="2585680" y="32891"/>
                </a:cubicBezTo>
                <a:cubicBezTo>
                  <a:pt x="2646859" y="36465"/>
                  <a:pt x="2708039" y="42898"/>
                  <a:pt x="2767609" y="48616"/>
                </a:cubicBezTo>
                <a:cubicBezTo>
                  <a:pt x="2791758" y="50761"/>
                  <a:pt x="2815909" y="53620"/>
                  <a:pt x="2840058" y="55764"/>
                </a:cubicBezTo>
                <a:cubicBezTo>
                  <a:pt x="2910898" y="62198"/>
                  <a:pt x="2980127" y="70060"/>
                  <a:pt x="3046137" y="78637"/>
                </a:cubicBezTo>
                <a:lnTo>
                  <a:pt x="3182987" y="95077"/>
                </a:lnTo>
                <a:cubicBezTo>
                  <a:pt x="3194257" y="96507"/>
                  <a:pt x="3203917" y="97936"/>
                  <a:pt x="3213576" y="98651"/>
                </a:cubicBezTo>
                <a:lnTo>
                  <a:pt x="3540406" y="141538"/>
                </a:lnTo>
                <a:cubicBezTo>
                  <a:pt x="3854354" y="182280"/>
                  <a:pt x="4129662" y="212301"/>
                  <a:pt x="4384042" y="234459"/>
                </a:cubicBezTo>
                <a:cubicBezTo>
                  <a:pt x="4409802" y="236604"/>
                  <a:pt x="4435560" y="238748"/>
                  <a:pt x="4461322" y="240892"/>
                </a:cubicBezTo>
                <a:cubicBezTo>
                  <a:pt x="4504790" y="244466"/>
                  <a:pt x="4549871" y="248040"/>
                  <a:pt x="4593342" y="251614"/>
                </a:cubicBezTo>
                <a:lnTo>
                  <a:pt x="4802640" y="265195"/>
                </a:lnTo>
                <a:lnTo>
                  <a:pt x="5011939" y="275202"/>
                </a:lnTo>
                <a:cubicBezTo>
                  <a:pt x="5055408" y="277346"/>
                  <a:pt x="5098878" y="278061"/>
                  <a:pt x="5140738" y="279491"/>
                </a:cubicBezTo>
                <a:cubicBezTo>
                  <a:pt x="5166498" y="280205"/>
                  <a:pt x="5193867" y="280920"/>
                  <a:pt x="5219627" y="281634"/>
                </a:cubicBezTo>
                <a:cubicBezTo>
                  <a:pt x="5496546" y="288782"/>
                  <a:pt x="5775075" y="285924"/>
                  <a:pt x="6043944" y="274487"/>
                </a:cubicBezTo>
                <a:cubicBezTo>
                  <a:pt x="6312813" y="260906"/>
                  <a:pt x="6581681" y="236604"/>
                  <a:pt x="6840891" y="203724"/>
                </a:cubicBezTo>
                <a:cubicBezTo>
                  <a:pt x="6848940" y="203009"/>
                  <a:pt x="6858600" y="205153"/>
                  <a:pt x="6860210" y="208727"/>
                </a:cubicBezTo>
                <a:close/>
                <a:moveTo>
                  <a:pt x="6866255" y="433615"/>
                </a:moveTo>
                <a:lnTo>
                  <a:pt x="6866255" y="448160"/>
                </a:lnTo>
                <a:lnTo>
                  <a:pt x="6566681" y="480414"/>
                </a:lnTo>
                <a:lnTo>
                  <a:pt x="6368570" y="480414"/>
                </a:lnTo>
                <a:lnTo>
                  <a:pt x="6543444" y="468102"/>
                </a:lnTo>
                <a:close/>
                <a:moveTo>
                  <a:pt x="6866255" y="375521"/>
                </a:moveTo>
                <a:lnTo>
                  <a:pt x="6866255" y="390067"/>
                </a:lnTo>
                <a:lnTo>
                  <a:pt x="6525533" y="426913"/>
                </a:lnTo>
                <a:cubicBezTo>
                  <a:pt x="6380030" y="439780"/>
                  <a:pt x="6233118" y="449966"/>
                  <a:pt x="6085803" y="457471"/>
                </a:cubicBezTo>
                <a:cubicBezTo>
                  <a:pt x="5900655" y="466048"/>
                  <a:pt x="5712287" y="470336"/>
                  <a:pt x="5522306" y="470336"/>
                </a:cubicBezTo>
                <a:cubicBezTo>
                  <a:pt x="5412828" y="470336"/>
                  <a:pt x="5303348" y="468907"/>
                  <a:pt x="5192258" y="466048"/>
                </a:cubicBezTo>
                <a:cubicBezTo>
                  <a:pt x="5164889" y="465333"/>
                  <a:pt x="5139129" y="464618"/>
                  <a:pt x="5111759" y="463903"/>
                </a:cubicBezTo>
                <a:cubicBezTo>
                  <a:pt x="5065070" y="462474"/>
                  <a:pt x="5016770" y="461044"/>
                  <a:pt x="4968470" y="458900"/>
                </a:cubicBezTo>
                <a:lnTo>
                  <a:pt x="4746291" y="448178"/>
                </a:lnTo>
                <a:lnTo>
                  <a:pt x="4524111" y="433168"/>
                </a:lnTo>
                <a:cubicBezTo>
                  <a:pt x="4475811" y="429594"/>
                  <a:pt x="4429121" y="426020"/>
                  <a:pt x="4382433" y="421731"/>
                </a:cubicBezTo>
                <a:cubicBezTo>
                  <a:pt x="4356673" y="419587"/>
                  <a:pt x="4329302" y="417443"/>
                  <a:pt x="4303543" y="415298"/>
                </a:cubicBezTo>
                <a:cubicBezTo>
                  <a:pt x="4037894" y="392425"/>
                  <a:pt x="3749705" y="360260"/>
                  <a:pt x="3424486" y="318803"/>
                </a:cubicBezTo>
                <a:lnTo>
                  <a:pt x="3094438" y="275201"/>
                </a:lnTo>
                <a:cubicBezTo>
                  <a:pt x="3070288" y="272342"/>
                  <a:pt x="3044528" y="268768"/>
                  <a:pt x="3018768" y="265909"/>
                </a:cubicBezTo>
                <a:cubicBezTo>
                  <a:pt x="3005889" y="264480"/>
                  <a:pt x="2993008" y="263050"/>
                  <a:pt x="2980128" y="260905"/>
                </a:cubicBezTo>
                <a:cubicBezTo>
                  <a:pt x="2965639" y="259476"/>
                  <a:pt x="2951149" y="257332"/>
                  <a:pt x="2936660" y="255902"/>
                </a:cubicBezTo>
                <a:cubicBezTo>
                  <a:pt x="2875478" y="248754"/>
                  <a:pt x="2812689" y="240892"/>
                  <a:pt x="2749900" y="235173"/>
                </a:cubicBezTo>
                <a:cubicBezTo>
                  <a:pt x="2725749" y="233029"/>
                  <a:pt x="2703209" y="230885"/>
                  <a:pt x="2679061" y="228026"/>
                </a:cubicBezTo>
                <a:cubicBezTo>
                  <a:pt x="2625930" y="223022"/>
                  <a:pt x="2571190" y="217304"/>
                  <a:pt x="2514842" y="213730"/>
                </a:cubicBezTo>
                <a:cubicBezTo>
                  <a:pt x="2191232" y="188713"/>
                  <a:pt x="1869234" y="178706"/>
                  <a:pt x="1558506" y="185139"/>
                </a:cubicBezTo>
                <a:cubicBezTo>
                  <a:pt x="1228457" y="191572"/>
                  <a:pt x="909679" y="215875"/>
                  <a:pt x="608610" y="257332"/>
                </a:cubicBezTo>
                <a:cubicBezTo>
                  <a:pt x="452441" y="279133"/>
                  <a:pt x="300699" y="305937"/>
                  <a:pt x="154793" y="337655"/>
                </a:cubicBezTo>
                <a:lnTo>
                  <a:pt x="0" y="378241"/>
                </a:lnTo>
                <a:lnTo>
                  <a:pt x="0" y="358514"/>
                </a:lnTo>
                <a:lnTo>
                  <a:pt x="140303" y="324878"/>
                </a:lnTo>
                <a:cubicBezTo>
                  <a:pt x="287819" y="292713"/>
                  <a:pt x="441171" y="265552"/>
                  <a:pt x="598951" y="243751"/>
                </a:cubicBezTo>
                <a:cubicBezTo>
                  <a:pt x="903239" y="202293"/>
                  <a:pt x="1225237" y="177277"/>
                  <a:pt x="1556896" y="170843"/>
                </a:cubicBezTo>
                <a:cubicBezTo>
                  <a:pt x="1635383" y="169235"/>
                  <a:pt x="1714474" y="168654"/>
                  <a:pt x="1794043" y="169079"/>
                </a:cubicBezTo>
                <a:cubicBezTo>
                  <a:pt x="2032749" y="170352"/>
                  <a:pt x="2275757" y="180672"/>
                  <a:pt x="2519671" y="199434"/>
                </a:cubicBezTo>
                <a:cubicBezTo>
                  <a:pt x="2576020" y="203009"/>
                  <a:pt x="2630761" y="208727"/>
                  <a:pt x="2685501" y="213730"/>
                </a:cubicBezTo>
                <a:cubicBezTo>
                  <a:pt x="2708041" y="215875"/>
                  <a:pt x="2732190" y="218018"/>
                  <a:pt x="2754729" y="220163"/>
                </a:cubicBezTo>
                <a:cubicBezTo>
                  <a:pt x="2819129" y="225882"/>
                  <a:pt x="2881918" y="233744"/>
                  <a:pt x="2944708" y="240892"/>
                </a:cubicBezTo>
                <a:cubicBezTo>
                  <a:pt x="2959200" y="242321"/>
                  <a:pt x="2973689" y="244466"/>
                  <a:pt x="2988178" y="245895"/>
                </a:cubicBezTo>
                <a:cubicBezTo>
                  <a:pt x="3001059" y="247325"/>
                  <a:pt x="3013939" y="248754"/>
                  <a:pt x="3026818" y="250898"/>
                </a:cubicBezTo>
                <a:cubicBezTo>
                  <a:pt x="3052577" y="253758"/>
                  <a:pt x="3078339" y="257332"/>
                  <a:pt x="3102488" y="260191"/>
                </a:cubicBezTo>
                <a:lnTo>
                  <a:pt x="3432537" y="303792"/>
                </a:lnTo>
                <a:cubicBezTo>
                  <a:pt x="3757755" y="345965"/>
                  <a:pt x="4044335" y="377415"/>
                  <a:pt x="4308373" y="400288"/>
                </a:cubicBezTo>
                <a:cubicBezTo>
                  <a:pt x="4334133" y="402432"/>
                  <a:pt x="4361502" y="404577"/>
                  <a:pt x="4387262" y="406721"/>
                </a:cubicBezTo>
                <a:cubicBezTo>
                  <a:pt x="4433953" y="410295"/>
                  <a:pt x="4480641" y="414584"/>
                  <a:pt x="4528941" y="418157"/>
                </a:cubicBezTo>
                <a:lnTo>
                  <a:pt x="4751121" y="433168"/>
                </a:lnTo>
                <a:lnTo>
                  <a:pt x="4973299" y="443889"/>
                </a:lnTo>
                <a:cubicBezTo>
                  <a:pt x="5019989" y="446034"/>
                  <a:pt x="5068290" y="447463"/>
                  <a:pt x="5114978" y="448893"/>
                </a:cubicBezTo>
                <a:cubicBezTo>
                  <a:pt x="5142349" y="449607"/>
                  <a:pt x="5168107" y="450323"/>
                  <a:pt x="5195478" y="451037"/>
                </a:cubicBezTo>
                <a:cubicBezTo>
                  <a:pt x="5493327" y="458185"/>
                  <a:pt x="5792786" y="456041"/>
                  <a:pt x="6082585" y="443175"/>
                </a:cubicBezTo>
                <a:cubicBezTo>
                  <a:pt x="6228289" y="435670"/>
                  <a:pt x="6373993" y="425484"/>
                  <a:pt x="6518691" y="412707"/>
                </a:cubicBezTo>
                <a:close/>
                <a:moveTo>
                  <a:pt x="6866255" y="317662"/>
                </a:moveTo>
                <a:lnTo>
                  <a:pt x="6866255" y="332083"/>
                </a:lnTo>
                <a:lnTo>
                  <a:pt x="6495950" y="371965"/>
                </a:lnTo>
                <a:cubicBezTo>
                  <a:pt x="6354271" y="384563"/>
                  <a:pt x="6211384" y="394570"/>
                  <a:pt x="6068094" y="401718"/>
                </a:cubicBezTo>
                <a:cubicBezTo>
                  <a:pt x="5890995" y="409580"/>
                  <a:pt x="5707455" y="413869"/>
                  <a:pt x="5522306" y="413869"/>
                </a:cubicBezTo>
                <a:cubicBezTo>
                  <a:pt x="5416047" y="413869"/>
                  <a:pt x="5308178" y="412439"/>
                  <a:pt x="5200308" y="409580"/>
                </a:cubicBezTo>
                <a:cubicBezTo>
                  <a:pt x="5172939" y="408866"/>
                  <a:pt x="5147179" y="408150"/>
                  <a:pt x="5119808" y="407436"/>
                </a:cubicBezTo>
                <a:cubicBezTo>
                  <a:pt x="5074728" y="406006"/>
                  <a:pt x="5028039" y="404577"/>
                  <a:pt x="4981349" y="402432"/>
                </a:cubicBezTo>
                <a:lnTo>
                  <a:pt x="4762390" y="391711"/>
                </a:lnTo>
                <a:lnTo>
                  <a:pt x="4543431" y="377415"/>
                </a:lnTo>
                <a:cubicBezTo>
                  <a:pt x="4496742" y="373841"/>
                  <a:pt x="4450051" y="370268"/>
                  <a:pt x="4404971" y="366693"/>
                </a:cubicBezTo>
                <a:cubicBezTo>
                  <a:pt x="4379212" y="364549"/>
                  <a:pt x="4351842" y="362404"/>
                  <a:pt x="4326083" y="360261"/>
                </a:cubicBezTo>
                <a:cubicBezTo>
                  <a:pt x="4063653" y="337388"/>
                  <a:pt x="3780294" y="305937"/>
                  <a:pt x="3458296" y="264480"/>
                </a:cubicBezTo>
                <a:lnTo>
                  <a:pt x="3128248" y="220878"/>
                </a:lnTo>
                <a:cubicBezTo>
                  <a:pt x="3102488" y="217304"/>
                  <a:pt x="3076727" y="214445"/>
                  <a:pt x="3050967" y="211586"/>
                </a:cubicBezTo>
                <a:cubicBezTo>
                  <a:pt x="3038089" y="210157"/>
                  <a:pt x="3025209" y="208727"/>
                  <a:pt x="3012327" y="206582"/>
                </a:cubicBezTo>
                <a:cubicBezTo>
                  <a:pt x="2997837" y="205153"/>
                  <a:pt x="2983348" y="203009"/>
                  <a:pt x="2968858" y="201579"/>
                </a:cubicBezTo>
                <a:cubicBezTo>
                  <a:pt x="2906068" y="193716"/>
                  <a:pt x="2841668" y="185854"/>
                  <a:pt x="2775659" y="180136"/>
                </a:cubicBezTo>
                <a:cubicBezTo>
                  <a:pt x="2751510" y="177991"/>
                  <a:pt x="2727359" y="175847"/>
                  <a:pt x="2704819" y="172988"/>
                </a:cubicBezTo>
                <a:cubicBezTo>
                  <a:pt x="2650079" y="167270"/>
                  <a:pt x="2592120" y="162266"/>
                  <a:pt x="2535769" y="158692"/>
                </a:cubicBezTo>
                <a:cubicBezTo>
                  <a:pt x="2204113" y="132960"/>
                  <a:pt x="1872454" y="122954"/>
                  <a:pt x="1552065" y="129386"/>
                </a:cubicBezTo>
                <a:cubicBezTo>
                  <a:pt x="1212357" y="136534"/>
                  <a:pt x="880699" y="161552"/>
                  <a:pt x="569969" y="204439"/>
                </a:cubicBezTo>
                <a:cubicBezTo>
                  <a:pt x="407360" y="226954"/>
                  <a:pt x="249581" y="254830"/>
                  <a:pt x="97638" y="287889"/>
                </a:cubicBezTo>
                <a:lnTo>
                  <a:pt x="0" y="311249"/>
                </a:lnTo>
                <a:lnTo>
                  <a:pt x="0" y="294963"/>
                </a:lnTo>
                <a:lnTo>
                  <a:pt x="81740" y="275380"/>
                </a:lnTo>
                <a:cubicBezTo>
                  <a:pt x="235092" y="241964"/>
                  <a:pt x="394481" y="213730"/>
                  <a:pt x="558700" y="190857"/>
                </a:cubicBezTo>
                <a:cubicBezTo>
                  <a:pt x="872648" y="147256"/>
                  <a:pt x="1205916" y="122238"/>
                  <a:pt x="1548845" y="115091"/>
                </a:cubicBezTo>
                <a:cubicBezTo>
                  <a:pt x="1629747" y="113482"/>
                  <a:pt x="1711253" y="112902"/>
                  <a:pt x="1793212" y="113337"/>
                </a:cubicBezTo>
                <a:cubicBezTo>
                  <a:pt x="2039088" y="114644"/>
                  <a:pt x="2289039" y="125097"/>
                  <a:pt x="2538991" y="144397"/>
                </a:cubicBezTo>
                <a:cubicBezTo>
                  <a:pt x="2596951" y="147970"/>
                  <a:pt x="2653299" y="153689"/>
                  <a:pt x="2709650" y="159407"/>
                </a:cubicBezTo>
                <a:cubicBezTo>
                  <a:pt x="2733799" y="161552"/>
                  <a:pt x="2756339" y="164411"/>
                  <a:pt x="2780489" y="166555"/>
                </a:cubicBezTo>
                <a:cubicBezTo>
                  <a:pt x="2846498" y="172273"/>
                  <a:pt x="2912509" y="180136"/>
                  <a:pt x="2975298" y="187998"/>
                </a:cubicBezTo>
                <a:cubicBezTo>
                  <a:pt x="2989789" y="189428"/>
                  <a:pt x="3004278" y="191572"/>
                  <a:pt x="3018767" y="193002"/>
                </a:cubicBezTo>
                <a:cubicBezTo>
                  <a:pt x="3031648" y="194432"/>
                  <a:pt x="3044527" y="195861"/>
                  <a:pt x="3057408" y="198005"/>
                </a:cubicBezTo>
                <a:cubicBezTo>
                  <a:pt x="3084777" y="200864"/>
                  <a:pt x="3110537" y="204439"/>
                  <a:pt x="3136297" y="208012"/>
                </a:cubicBezTo>
                <a:lnTo>
                  <a:pt x="3464736" y="251614"/>
                </a:lnTo>
                <a:cubicBezTo>
                  <a:pt x="3785126" y="293071"/>
                  <a:pt x="4068484" y="324521"/>
                  <a:pt x="4329302" y="346679"/>
                </a:cubicBezTo>
                <a:cubicBezTo>
                  <a:pt x="4355061" y="348824"/>
                  <a:pt x="4382431" y="350968"/>
                  <a:pt x="4408192" y="353113"/>
                </a:cubicBezTo>
                <a:cubicBezTo>
                  <a:pt x="4453271" y="356686"/>
                  <a:pt x="4499960" y="360975"/>
                  <a:pt x="4546651" y="363834"/>
                </a:cubicBezTo>
                <a:lnTo>
                  <a:pt x="4764001" y="378130"/>
                </a:lnTo>
                <a:lnTo>
                  <a:pt x="4981349" y="388852"/>
                </a:lnTo>
                <a:cubicBezTo>
                  <a:pt x="5026428" y="390996"/>
                  <a:pt x="5073119" y="392425"/>
                  <a:pt x="5118199" y="393855"/>
                </a:cubicBezTo>
                <a:cubicBezTo>
                  <a:pt x="5145568" y="394570"/>
                  <a:pt x="5171328" y="395284"/>
                  <a:pt x="5198699" y="396000"/>
                </a:cubicBezTo>
                <a:cubicBezTo>
                  <a:pt x="5490106" y="403147"/>
                  <a:pt x="5781516" y="400288"/>
                  <a:pt x="6064874" y="388137"/>
                </a:cubicBezTo>
                <a:cubicBezTo>
                  <a:pt x="6207358" y="380989"/>
                  <a:pt x="6349440" y="370982"/>
                  <a:pt x="6490314" y="358384"/>
                </a:cubicBezTo>
                <a:close/>
                <a:moveTo>
                  <a:pt x="6866255" y="259153"/>
                </a:moveTo>
                <a:lnTo>
                  <a:pt x="6866255" y="273595"/>
                </a:lnTo>
                <a:lnTo>
                  <a:pt x="6468579" y="316301"/>
                </a:lnTo>
                <a:cubicBezTo>
                  <a:pt x="6330522" y="328452"/>
                  <a:pt x="6191258" y="338102"/>
                  <a:pt x="6051994" y="345250"/>
                </a:cubicBezTo>
                <a:cubicBezTo>
                  <a:pt x="5775075" y="357401"/>
                  <a:pt x="5488497" y="360261"/>
                  <a:pt x="5201918" y="353113"/>
                </a:cubicBezTo>
                <a:cubicBezTo>
                  <a:pt x="5174548" y="352397"/>
                  <a:pt x="5148788" y="351683"/>
                  <a:pt x="5123028" y="350968"/>
                </a:cubicBezTo>
                <a:cubicBezTo>
                  <a:pt x="5079557" y="349539"/>
                  <a:pt x="5032868" y="348109"/>
                  <a:pt x="4987788" y="346680"/>
                </a:cubicBezTo>
                <a:lnTo>
                  <a:pt x="4773658" y="335958"/>
                </a:lnTo>
                <a:lnTo>
                  <a:pt x="4559530" y="321662"/>
                </a:lnTo>
                <a:cubicBezTo>
                  <a:pt x="4514451" y="318803"/>
                  <a:pt x="4467760" y="314515"/>
                  <a:pt x="4422682" y="310941"/>
                </a:cubicBezTo>
                <a:cubicBezTo>
                  <a:pt x="4396922" y="308796"/>
                  <a:pt x="4371161" y="306652"/>
                  <a:pt x="4345402" y="304508"/>
                </a:cubicBezTo>
                <a:cubicBezTo>
                  <a:pt x="4086192" y="282350"/>
                  <a:pt x="3806054" y="250899"/>
                  <a:pt x="3488886" y="210157"/>
                </a:cubicBezTo>
                <a:lnTo>
                  <a:pt x="3160447" y="166555"/>
                </a:lnTo>
                <a:cubicBezTo>
                  <a:pt x="3134688" y="162981"/>
                  <a:pt x="3107317" y="160122"/>
                  <a:pt x="3079949" y="156548"/>
                </a:cubicBezTo>
                <a:lnTo>
                  <a:pt x="2997837" y="146541"/>
                </a:lnTo>
                <a:cubicBezTo>
                  <a:pt x="2933438" y="138679"/>
                  <a:pt x="2865818" y="130816"/>
                  <a:pt x="2798199" y="124383"/>
                </a:cubicBezTo>
                <a:cubicBezTo>
                  <a:pt x="2774050" y="122238"/>
                  <a:pt x="2749899" y="120095"/>
                  <a:pt x="2725750" y="117235"/>
                </a:cubicBezTo>
                <a:cubicBezTo>
                  <a:pt x="2669400" y="111517"/>
                  <a:pt x="2609829" y="105799"/>
                  <a:pt x="2551869" y="102224"/>
                </a:cubicBezTo>
                <a:cubicBezTo>
                  <a:pt x="2210552" y="75778"/>
                  <a:pt x="1870844" y="65771"/>
                  <a:pt x="1540796" y="72204"/>
                </a:cubicBezTo>
                <a:cubicBezTo>
                  <a:pt x="1189815" y="79351"/>
                  <a:pt x="848498" y="105084"/>
                  <a:pt x="526500" y="149400"/>
                </a:cubicBezTo>
                <a:cubicBezTo>
                  <a:pt x="357450" y="172988"/>
                  <a:pt x="193230" y="202115"/>
                  <a:pt x="35250" y="236604"/>
                </a:cubicBezTo>
                <a:lnTo>
                  <a:pt x="0" y="245067"/>
                </a:lnTo>
                <a:lnTo>
                  <a:pt x="0" y="230137"/>
                </a:lnTo>
                <a:lnTo>
                  <a:pt x="24785" y="224185"/>
                </a:lnTo>
                <a:cubicBezTo>
                  <a:pt x="183973" y="189428"/>
                  <a:pt x="349400" y="160122"/>
                  <a:pt x="520060" y="136534"/>
                </a:cubicBezTo>
                <a:cubicBezTo>
                  <a:pt x="845279" y="91503"/>
                  <a:pt x="1188206" y="65771"/>
                  <a:pt x="1542405" y="58623"/>
                </a:cubicBezTo>
                <a:cubicBezTo>
                  <a:pt x="1625319" y="57015"/>
                  <a:pt x="1708938" y="56434"/>
                  <a:pt x="1793086" y="56881"/>
                </a:cubicBezTo>
                <a:cubicBezTo>
                  <a:pt x="2045528" y="58221"/>
                  <a:pt x="2302725" y="68809"/>
                  <a:pt x="2559920" y="88644"/>
                </a:cubicBezTo>
                <a:cubicBezTo>
                  <a:pt x="2619490" y="92218"/>
                  <a:pt x="2679059" y="97936"/>
                  <a:pt x="2735410" y="103654"/>
                </a:cubicBezTo>
                <a:cubicBezTo>
                  <a:pt x="2759559" y="105799"/>
                  <a:pt x="2783710" y="108658"/>
                  <a:pt x="2807858" y="110802"/>
                </a:cubicBezTo>
                <a:cubicBezTo>
                  <a:pt x="2875478" y="116520"/>
                  <a:pt x="2943098" y="125098"/>
                  <a:pt x="3009108" y="132960"/>
                </a:cubicBezTo>
                <a:lnTo>
                  <a:pt x="3091217" y="142967"/>
                </a:lnTo>
                <a:cubicBezTo>
                  <a:pt x="3118588" y="146541"/>
                  <a:pt x="3145957" y="149400"/>
                  <a:pt x="3171717" y="152974"/>
                </a:cubicBezTo>
                <a:lnTo>
                  <a:pt x="3500155" y="196576"/>
                </a:lnTo>
                <a:cubicBezTo>
                  <a:pt x="3817325" y="237318"/>
                  <a:pt x="4097462" y="268054"/>
                  <a:pt x="4353451" y="290927"/>
                </a:cubicBezTo>
                <a:cubicBezTo>
                  <a:pt x="4379212" y="293071"/>
                  <a:pt x="4404971" y="295215"/>
                  <a:pt x="4430731" y="297360"/>
                </a:cubicBezTo>
                <a:cubicBezTo>
                  <a:pt x="4475811" y="300933"/>
                  <a:pt x="4520890" y="305222"/>
                  <a:pt x="4565970" y="308081"/>
                </a:cubicBezTo>
                <a:lnTo>
                  <a:pt x="4780100" y="322377"/>
                </a:lnTo>
                <a:lnTo>
                  <a:pt x="4992619" y="333099"/>
                </a:lnTo>
                <a:cubicBezTo>
                  <a:pt x="5036088" y="335243"/>
                  <a:pt x="5082779" y="336672"/>
                  <a:pt x="5126247" y="337388"/>
                </a:cubicBezTo>
                <a:cubicBezTo>
                  <a:pt x="5152007" y="338102"/>
                  <a:pt x="5179378" y="338817"/>
                  <a:pt x="5205138" y="339532"/>
                </a:cubicBezTo>
                <a:cubicBezTo>
                  <a:pt x="5490106" y="346680"/>
                  <a:pt x="5773464" y="343820"/>
                  <a:pt x="6050383" y="331669"/>
                </a:cubicBezTo>
                <a:cubicBezTo>
                  <a:pt x="6188843" y="324521"/>
                  <a:pt x="6326900" y="314872"/>
                  <a:pt x="6463749" y="302721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67000">
                <a:schemeClr val="bg1">
                  <a:lumMod val="50000"/>
                </a:scheme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1" name="任意多边形: 形状 20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4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4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1 w 12192000"/>
              <a:gd name="connsiteY14" fmla="*/ 486439 h 486439"/>
              <a:gd name="connsiteX15" fmla="*/ 11380766 w 12192000"/>
              <a:gd name="connsiteY15" fmla="*/ 486439 h 486439"/>
              <a:gd name="connsiteX16" fmla="*/ 11854379 w 12192000"/>
              <a:gd name="connsiteY16" fmla="*/ 468103 h 486439"/>
              <a:gd name="connsiteX17" fmla="*/ 3205239 w 12192000"/>
              <a:gd name="connsiteY17" fmla="*/ 395107 h 486439"/>
              <a:gd name="connsiteX18" fmla="*/ 4373267 w 12192000"/>
              <a:gd name="connsiteY18" fmla="*/ 422447 h 486439"/>
              <a:gd name="connsiteX19" fmla="*/ 4636766 w 12192000"/>
              <a:gd name="connsiteY19" fmla="*/ 435313 h 486439"/>
              <a:gd name="connsiteX20" fmla="*/ 4756800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7 w 12192000"/>
              <a:gd name="connsiteY23" fmla="*/ 469622 h 486439"/>
              <a:gd name="connsiteX24" fmla="*/ 5330639 w 12192000"/>
              <a:gd name="connsiteY24" fmla="*/ 477485 h 486439"/>
              <a:gd name="connsiteX25" fmla="*/ 5453086 w 12192000"/>
              <a:gd name="connsiteY25" fmla="*/ 486439 h 486439"/>
              <a:gd name="connsiteX26" fmla="*/ 5256279 w 12192000"/>
              <a:gd name="connsiteY26" fmla="*/ 486439 h 486439"/>
              <a:gd name="connsiteX27" fmla="*/ 5195962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2 w 12192000"/>
              <a:gd name="connsiteY31" fmla="*/ 448894 h 486439"/>
              <a:gd name="connsiteX32" fmla="*/ 4367412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6 w 12192000"/>
              <a:gd name="connsiteY41" fmla="*/ 365979 h 486439"/>
              <a:gd name="connsiteX42" fmla="*/ 4689464 w 12192000"/>
              <a:gd name="connsiteY42" fmla="*/ 378845 h 486439"/>
              <a:gd name="connsiteX43" fmla="*/ 4812428 w 12192000"/>
              <a:gd name="connsiteY43" fmla="*/ 385277 h 486439"/>
              <a:gd name="connsiteX44" fmla="*/ 5125695 w 12192000"/>
              <a:gd name="connsiteY44" fmla="*/ 403862 h 486439"/>
              <a:gd name="connsiteX45" fmla="*/ 5204746 w 12192000"/>
              <a:gd name="connsiteY45" fmla="*/ 408866 h 486439"/>
              <a:gd name="connsiteX46" fmla="*/ 5275012 w 12192000"/>
              <a:gd name="connsiteY46" fmla="*/ 413869 h 486439"/>
              <a:gd name="connsiteX47" fmla="*/ 5400904 w 12192000"/>
              <a:gd name="connsiteY47" fmla="*/ 422446 h 486439"/>
              <a:gd name="connsiteX48" fmla="*/ 6006948 w 12192000"/>
              <a:gd name="connsiteY48" fmla="*/ 466048 h 486439"/>
              <a:gd name="connsiteX49" fmla="*/ 6317961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2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5 w 12192000"/>
              <a:gd name="connsiteY68" fmla="*/ 310226 h 486439"/>
              <a:gd name="connsiteX69" fmla="*/ 4736306 w 12192000"/>
              <a:gd name="connsiteY69" fmla="*/ 323807 h 486439"/>
              <a:gd name="connsiteX70" fmla="*/ 4859273 w 12192000"/>
              <a:gd name="connsiteY70" fmla="*/ 330240 h 486439"/>
              <a:gd name="connsiteX71" fmla="*/ 5181324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7 w 12192000"/>
              <a:gd name="connsiteY74" fmla="*/ 368123 h 486439"/>
              <a:gd name="connsiteX75" fmla="*/ 6065502 w 12192000"/>
              <a:gd name="connsiteY75" fmla="*/ 411725 h 486439"/>
              <a:gd name="connsiteX76" fmla="*/ 6980926 w 12192000"/>
              <a:gd name="connsiteY76" fmla="*/ 471890 h 486439"/>
              <a:gd name="connsiteX77" fmla="*/ 7255559 w 12192000"/>
              <a:gd name="connsiteY77" fmla="*/ 486439 h 486439"/>
              <a:gd name="connsiteX78" fmla="*/ 6971673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7 w 12192000"/>
              <a:gd name="connsiteY81" fmla="*/ 382419 h 486439"/>
              <a:gd name="connsiteX82" fmla="*/ 5321856 w 12192000"/>
              <a:gd name="connsiteY82" fmla="*/ 373842 h 486439"/>
              <a:gd name="connsiteX83" fmla="*/ 5248664 w 12192000"/>
              <a:gd name="connsiteY83" fmla="*/ 368838 h 486439"/>
              <a:gd name="connsiteX84" fmla="*/ 5169614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2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2 w 12192000"/>
              <a:gd name="connsiteY99" fmla="*/ 255187 h 486439"/>
              <a:gd name="connsiteX100" fmla="*/ 4786078 w 12192000"/>
              <a:gd name="connsiteY100" fmla="*/ 268769 h 486439"/>
              <a:gd name="connsiteX101" fmla="*/ 4911972 w 12192000"/>
              <a:gd name="connsiteY101" fmla="*/ 275201 h 486439"/>
              <a:gd name="connsiteX102" fmla="*/ 5245734 w 12192000"/>
              <a:gd name="connsiteY102" fmla="*/ 295215 h 486439"/>
              <a:gd name="connsiteX103" fmla="*/ 5324784 w 12192000"/>
              <a:gd name="connsiteY103" fmla="*/ 300219 h 486439"/>
              <a:gd name="connsiteX104" fmla="*/ 5395050 w 12192000"/>
              <a:gd name="connsiteY104" fmla="*/ 305222 h 486439"/>
              <a:gd name="connsiteX105" fmla="*/ 5529727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0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2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2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3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6 w 12192000"/>
              <a:gd name="connsiteY162" fmla="*/ 275201 h 486439"/>
              <a:gd name="connsiteX163" fmla="*/ 5444821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89 w 12192000"/>
              <a:gd name="connsiteY166" fmla="*/ 235174 h 486439"/>
              <a:gd name="connsiteX167" fmla="*/ 4827069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6 w 12192000"/>
              <a:gd name="connsiteY180" fmla="*/ 159407 h 486439"/>
              <a:gd name="connsiteX181" fmla="*/ 5011515 w 12192000"/>
              <a:gd name="connsiteY181" fmla="*/ 166555 h 486439"/>
              <a:gd name="connsiteX182" fmla="*/ 5365770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6 w 12192000"/>
              <a:gd name="connsiteY185" fmla="*/ 208012 h 486439"/>
              <a:gd name="connsiteX186" fmla="*/ 6255805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5 w 12192000"/>
              <a:gd name="connsiteY195" fmla="*/ 358384 h 486439"/>
              <a:gd name="connsiteX196" fmla="*/ 12192000 w 12192000"/>
              <a:gd name="connsiteY196" fmla="*/ 332518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3 w 12192000"/>
              <a:gd name="connsiteY208" fmla="*/ 264480 h 486439"/>
              <a:gd name="connsiteX209" fmla="*/ 5643910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3 w 12192000"/>
              <a:gd name="connsiteY226" fmla="*/ 88644 h 486439"/>
              <a:gd name="connsiteX227" fmla="*/ 4929539 w 12192000"/>
              <a:gd name="connsiteY227" fmla="*/ 103654 h 486439"/>
              <a:gd name="connsiteX228" fmla="*/ 5061286 w 12192000"/>
              <a:gd name="connsiteY228" fmla="*/ 110802 h 486439"/>
              <a:gd name="connsiteX229" fmla="*/ 5427256 w 12192000"/>
              <a:gd name="connsiteY229" fmla="*/ 132961 h 486439"/>
              <a:gd name="connsiteX230" fmla="*/ 5576569 w 12192000"/>
              <a:gd name="connsiteY230" fmla="*/ 142968 h 486439"/>
              <a:gd name="connsiteX231" fmla="*/ 5722957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9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2 w 12192000"/>
              <a:gd name="connsiteY253" fmla="*/ 210157 h 486439"/>
              <a:gd name="connsiteX254" fmla="*/ 5702463 w 12192000"/>
              <a:gd name="connsiteY254" fmla="*/ 166555 h 486439"/>
              <a:gd name="connsiteX255" fmla="*/ 5556077 w 12192000"/>
              <a:gd name="connsiteY255" fmla="*/ 156548 h 486439"/>
              <a:gd name="connsiteX256" fmla="*/ 5406758 w 12192000"/>
              <a:gd name="connsiteY256" fmla="*/ 146541 h 486439"/>
              <a:gd name="connsiteX257" fmla="*/ 5043719 w 12192000"/>
              <a:gd name="connsiteY257" fmla="*/ 124383 h 486439"/>
              <a:gd name="connsiteX258" fmla="*/ 4911973 w 12192000"/>
              <a:gd name="connsiteY258" fmla="*/ 117235 h 486439"/>
              <a:gd name="connsiteX259" fmla="*/ 4595773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8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2 w 12192000"/>
              <a:gd name="connsiteY273" fmla="*/ 78637 h 486439"/>
              <a:gd name="connsiteX274" fmla="*/ 5743450 w 12192000"/>
              <a:gd name="connsiteY274" fmla="*/ 95077 h 486439"/>
              <a:gd name="connsiteX275" fmla="*/ 5799076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3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0 w 12192000"/>
              <a:gd name="connsiteY301" fmla="*/ 67916 h 486439"/>
              <a:gd name="connsiteX302" fmla="*/ 4976379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4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4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1" y="486439"/>
                </a:lnTo>
                <a:lnTo>
                  <a:pt x="11380766" y="486439"/>
                </a:lnTo>
                <a:lnTo>
                  <a:pt x="11854379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7" y="422447"/>
                </a:cubicBezTo>
                <a:cubicBezTo>
                  <a:pt x="4461099" y="425306"/>
                  <a:pt x="4551858" y="430309"/>
                  <a:pt x="4636766" y="435313"/>
                </a:cubicBezTo>
                <a:cubicBezTo>
                  <a:pt x="4677752" y="437457"/>
                  <a:pt x="4715812" y="439602"/>
                  <a:pt x="4756800" y="441746"/>
                </a:cubicBezTo>
                <a:cubicBezTo>
                  <a:pt x="4859273" y="446750"/>
                  <a:pt x="4961743" y="453183"/>
                  <a:pt x="5058359" y="460331"/>
                </a:cubicBezTo>
                <a:cubicBezTo>
                  <a:pt x="5084711" y="461759"/>
                  <a:pt x="5111059" y="463904"/>
                  <a:pt x="5137407" y="465334"/>
                </a:cubicBezTo>
                <a:cubicBezTo>
                  <a:pt x="5160833" y="466763"/>
                  <a:pt x="5184252" y="468193"/>
                  <a:pt x="5207677" y="469622"/>
                </a:cubicBezTo>
                <a:cubicBezTo>
                  <a:pt x="5248664" y="472482"/>
                  <a:pt x="5286723" y="474626"/>
                  <a:pt x="5330639" y="477485"/>
                </a:cubicBezTo>
                <a:lnTo>
                  <a:pt x="5453086" y="486439"/>
                </a:lnTo>
                <a:lnTo>
                  <a:pt x="5256279" y="486439"/>
                </a:lnTo>
                <a:lnTo>
                  <a:pt x="5195962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9" y="476770"/>
                  <a:pt x="5073000" y="474626"/>
                  <a:pt x="5046649" y="473196"/>
                </a:cubicBezTo>
                <a:cubicBezTo>
                  <a:pt x="4950032" y="466763"/>
                  <a:pt x="4847562" y="459615"/>
                  <a:pt x="4748019" y="455327"/>
                </a:cubicBezTo>
                <a:cubicBezTo>
                  <a:pt x="4707031" y="453183"/>
                  <a:pt x="4666042" y="451038"/>
                  <a:pt x="4627982" y="448894"/>
                </a:cubicBezTo>
                <a:cubicBezTo>
                  <a:pt x="4543077" y="443890"/>
                  <a:pt x="4455245" y="439602"/>
                  <a:pt x="4367412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6" y="365979"/>
                </a:cubicBezTo>
                <a:cubicBezTo>
                  <a:pt x="4507944" y="368838"/>
                  <a:pt x="4601632" y="373841"/>
                  <a:pt x="4689464" y="378845"/>
                </a:cubicBezTo>
                <a:cubicBezTo>
                  <a:pt x="4730453" y="380989"/>
                  <a:pt x="4771440" y="383133"/>
                  <a:pt x="4812428" y="385277"/>
                </a:cubicBezTo>
                <a:cubicBezTo>
                  <a:pt x="4917827" y="390281"/>
                  <a:pt x="5023226" y="397429"/>
                  <a:pt x="5125695" y="403862"/>
                </a:cubicBezTo>
                <a:cubicBezTo>
                  <a:pt x="5152048" y="405291"/>
                  <a:pt x="5178398" y="407436"/>
                  <a:pt x="5204746" y="408866"/>
                </a:cubicBezTo>
                <a:cubicBezTo>
                  <a:pt x="5228169" y="410295"/>
                  <a:pt x="5251590" y="411725"/>
                  <a:pt x="5275012" y="413869"/>
                </a:cubicBezTo>
                <a:cubicBezTo>
                  <a:pt x="5316001" y="416728"/>
                  <a:pt x="5356989" y="419587"/>
                  <a:pt x="5400904" y="422446"/>
                </a:cubicBezTo>
                <a:lnTo>
                  <a:pt x="6006948" y="466048"/>
                </a:lnTo>
                <a:lnTo>
                  <a:pt x="6317961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8" y="433882"/>
                  <a:pt x="5301362" y="431023"/>
                  <a:pt x="5260375" y="428164"/>
                </a:cubicBezTo>
                <a:cubicBezTo>
                  <a:pt x="5236953" y="426735"/>
                  <a:pt x="5213529" y="425306"/>
                  <a:pt x="5190109" y="423161"/>
                </a:cubicBezTo>
                <a:cubicBezTo>
                  <a:pt x="5163759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60" y="397429"/>
                  <a:pt x="4721670" y="395284"/>
                  <a:pt x="4680682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5" y="310226"/>
                </a:cubicBezTo>
                <a:cubicBezTo>
                  <a:pt x="4548932" y="313085"/>
                  <a:pt x="4645549" y="318803"/>
                  <a:pt x="4736306" y="323807"/>
                </a:cubicBezTo>
                <a:cubicBezTo>
                  <a:pt x="4777295" y="325951"/>
                  <a:pt x="4818284" y="328096"/>
                  <a:pt x="4859273" y="330240"/>
                </a:cubicBezTo>
                <a:cubicBezTo>
                  <a:pt x="4967603" y="335244"/>
                  <a:pt x="5075926" y="342391"/>
                  <a:pt x="5181324" y="349539"/>
                </a:cubicBezTo>
                <a:cubicBezTo>
                  <a:pt x="5207677" y="350968"/>
                  <a:pt x="5234024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69" y="365264"/>
                  <a:pt x="5462387" y="368123"/>
                </a:cubicBezTo>
                <a:lnTo>
                  <a:pt x="6065502" y="411725"/>
                </a:lnTo>
                <a:cubicBezTo>
                  <a:pt x="6383895" y="434420"/>
                  <a:pt x="6688197" y="454433"/>
                  <a:pt x="6980926" y="471890"/>
                </a:cubicBezTo>
                <a:lnTo>
                  <a:pt x="7255559" y="486439"/>
                </a:lnTo>
                <a:lnTo>
                  <a:pt x="6971673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7" y="382419"/>
                </a:lnTo>
                <a:cubicBezTo>
                  <a:pt x="5406761" y="379559"/>
                  <a:pt x="5362846" y="376700"/>
                  <a:pt x="5321856" y="373842"/>
                </a:cubicBezTo>
                <a:cubicBezTo>
                  <a:pt x="5298434" y="372412"/>
                  <a:pt x="5272083" y="370983"/>
                  <a:pt x="5248664" y="368838"/>
                </a:cubicBezTo>
                <a:cubicBezTo>
                  <a:pt x="5222312" y="367408"/>
                  <a:pt x="5195962" y="365264"/>
                  <a:pt x="5169614" y="363835"/>
                </a:cubicBezTo>
                <a:cubicBezTo>
                  <a:pt x="5064214" y="356687"/>
                  <a:pt x="4958816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7" y="333099"/>
                  <a:pt x="4540148" y="328096"/>
                  <a:pt x="4446462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2" y="255187"/>
                </a:cubicBezTo>
                <a:cubicBezTo>
                  <a:pt x="4592849" y="258762"/>
                  <a:pt x="4689462" y="263765"/>
                  <a:pt x="4786078" y="268769"/>
                </a:cubicBezTo>
                <a:cubicBezTo>
                  <a:pt x="4827069" y="270912"/>
                  <a:pt x="4868057" y="273057"/>
                  <a:pt x="4911972" y="275201"/>
                </a:cubicBezTo>
                <a:cubicBezTo>
                  <a:pt x="5023225" y="280920"/>
                  <a:pt x="5137406" y="288067"/>
                  <a:pt x="5245734" y="295215"/>
                </a:cubicBezTo>
                <a:cubicBezTo>
                  <a:pt x="5272082" y="297360"/>
                  <a:pt x="5298433" y="298789"/>
                  <a:pt x="5324784" y="300219"/>
                </a:cubicBezTo>
                <a:cubicBezTo>
                  <a:pt x="5348206" y="301648"/>
                  <a:pt x="5371625" y="303078"/>
                  <a:pt x="5395050" y="305222"/>
                </a:cubicBezTo>
                <a:cubicBezTo>
                  <a:pt x="5438966" y="308081"/>
                  <a:pt x="5482884" y="310940"/>
                  <a:pt x="5529727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0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4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7" y="322377"/>
                  <a:pt x="5380411" y="319518"/>
                </a:cubicBezTo>
                <a:cubicBezTo>
                  <a:pt x="5356989" y="318088"/>
                  <a:pt x="5333566" y="316659"/>
                  <a:pt x="5307220" y="314515"/>
                </a:cubicBezTo>
                <a:cubicBezTo>
                  <a:pt x="5280868" y="313085"/>
                  <a:pt x="5254517" y="310940"/>
                  <a:pt x="5228169" y="309511"/>
                </a:cubicBezTo>
                <a:cubicBezTo>
                  <a:pt x="5119842" y="302363"/>
                  <a:pt x="5008585" y="295215"/>
                  <a:pt x="4900262" y="289497"/>
                </a:cubicBezTo>
                <a:cubicBezTo>
                  <a:pt x="4859273" y="287353"/>
                  <a:pt x="4815355" y="285208"/>
                  <a:pt x="4774366" y="283064"/>
                </a:cubicBezTo>
                <a:cubicBezTo>
                  <a:pt x="4680681" y="278060"/>
                  <a:pt x="4584065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1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2" y="199435"/>
                </a:cubicBezTo>
                <a:cubicBezTo>
                  <a:pt x="4639692" y="203009"/>
                  <a:pt x="4739238" y="208727"/>
                  <a:pt x="4838780" y="213730"/>
                </a:cubicBezTo>
                <a:cubicBezTo>
                  <a:pt x="4879769" y="215875"/>
                  <a:pt x="4923684" y="218019"/>
                  <a:pt x="4964672" y="220164"/>
                </a:cubicBezTo>
                <a:cubicBezTo>
                  <a:pt x="5081781" y="225882"/>
                  <a:pt x="5195962" y="233744"/>
                  <a:pt x="5310144" y="240892"/>
                </a:cubicBezTo>
                <a:cubicBezTo>
                  <a:pt x="5336496" y="242321"/>
                  <a:pt x="5362846" y="244466"/>
                  <a:pt x="5389193" y="245896"/>
                </a:cubicBezTo>
                <a:cubicBezTo>
                  <a:pt x="5412617" y="247325"/>
                  <a:pt x="5436040" y="248755"/>
                  <a:pt x="5459460" y="250899"/>
                </a:cubicBezTo>
                <a:cubicBezTo>
                  <a:pt x="5506302" y="253758"/>
                  <a:pt x="5553150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7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6" y="275201"/>
                </a:lnTo>
                <a:cubicBezTo>
                  <a:pt x="5538509" y="272342"/>
                  <a:pt x="5491666" y="268769"/>
                  <a:pt x="5444821" y="265909"/>
                </a:cubicBezTo>
                <a:cubicBezTo>
                  <a:pt x="5421400" y="264480"/>
                  <a:pt x="5397977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69" y="240892"/>
                  <a:pt x="4955889" y="235174"/>
                </a:cubicBezTo>
                <a:cubicBezTo>
                  <a:pt x="4911972" y="233029"/>
                  <a:pt x="4870983" y="230885"/>
                  <a:pt x="4827069" y="228026"/>
                </a:cubicBezTo>
                <a:cubicBezTo>
                  <a:pt x="4730453" y="223023"/>
                  <a:pt x="4630908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2" y="153689"/>
                  <a:pt x="4882696" y="159407"/>
                </a:cubicBezTo>
                <a:cubicBezTo>
                  <a:pt x="4926609" y="161552"/>
                  <a:pt x="4967598" y="164411"/>
                  <a:pt x="5011515" y="166555"/>
                </a:cubicBezTo>
                <a:cubicBezTo>
                  <a:pt x="5131552" y="172273"/>
                  <a:pt x="5251590" y="180136"/>
                  <a:pt x="5365770" y="187998"/>
                </a:cubicBezTo>
                <a:cubicBezTo>
                  <a:pt x="5392123" y="189428"/>
                  <a:pt x="5418470" y="191573"/>
                  <a:pt x="5444819" y="193002"/>
                </a:cubicBezTo>
                <a:cubicBezTo>
                  <a:pt x="5468243" y="194432"/>
                  <a:pt x="5491663" y="195861"/>
                  <a:pt x="5515087" y="198005"/>
                </a:cubicBezTo>
                <a:cubicBezTo>
                  <a:pt x="5564859" y="200865"/>
                  <a:pt x="5611702" y="204439"/>
                  <a:pt x="5658546" y="208012"/>
                </a:cubicBezTo>
                <a:lnTo>
                  <a:pt x="6255805" y="251614"/>
                </a:lnTo>
                <a:cubicBezTo>
                  <a:pt x="6838427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5" y="358384"/>
                </a:cubicBezTo>
                <a:lnTo>
                  <a:pt x="12192000" y="332518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3" y="264480"/>
                </a:cubicBezTo>
                <a:lnTo>
                  <a:pt x="5643910" y="220878"/>
                </a:lnTo>
                <a:cubicBezTo>
                  <a:pt x="5597065" y="217305"/>
                  <a:pt x="5550217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58" y="205153"/>
                  <a:pt x="5380411" y="203009"/>
                  <a:pt x="5354060" y="201579"/>
                </a:cubicBezTo>
                <a:cubicBezTo>
                  <a:pt x="5239877" y="193717"/>
                  <a:pt x="5122768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69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3" y="88644"/>
                </a:cubicBezTo>
                <a:cubicBezTo>
                  <a:pt x="4718742" y="92218"/>
                  <a:pt x="4827066" y="97936"/>
                  <a:pt x="4929539" y="103654"/>
                </a:cubicBezTo>
                <a:cubicBezTo>
                  <a:pt x="4973453" y="105799"/>
                  <a:pt x="5017371" y="108658"/>
                  <a:pt x="5061286" y="110802"/>
                </a:cubicBezTo>
                <a:cubicBezTo>
                  <a:pt x="5184250" y="116520"/>
                  <a:pt x="5307216" y="125098"/>
                  <a:pt x="5427256" y="132961"/>
                </a:cubicBezTo>
                <a:lnTo>
                  <a:pt x="5576569" y="142968"/>
                </a:lnTo>
                <a:cubicBezTo>
                  <a:pt x="5626341" y="146541"/>
                  <a:pt x="5676112" y="149400"/>
                  <a:pt x="5722957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8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9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2" y="210157"/>
                </a:cubicBezTo>
                <a:lnTo>
                  <a:pt x="5702463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58" y="146541"/>
                </a:lnTo>
                <a:cubicBezTo>
                  <a:pt x="5289651" y="138679"/>
                  <a:pt x="5166683" y="130816"/>
                  <a:pt x="5043719" y="124383"/>
                </a:cubicBezTo>
                <a:cubicBezTo>
                  <a:pt x="4999806" y="122238"/>
                  <a:pt x="4955886" y="120095"/>
                  <a:pt x="4911973" y="117235"/>
                </a:cubicBezTo>
                <a:cubicBezTo>
                  <a:pt x="4809502" y="111517"/>
                  <a:pt x="4701171" y="105799"/>
                  <a:pt x="4595773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9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8" y="32891"/>
                </a:cubicBezTo>
                <a:cubicBezTo>
                  <a:pt x="4768511" y="36466"/>
                  <a:pt x="4879766" y="42898"/>
                  <a:pt x="4988093" y="48617"/>
                </a:cubicBezTo>
                <a:cubicBezTo>
                  <a:pt x="5032008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2" y="78637"/>
                </a:cubicBezTo>
                <a:lnTo>
                  <a:pt x="5743450" y="95077"/>
                </a:lnTo>
                <a:cubicBezTo>
                  <a:pt x="5763943" y="96507"/>
                  <a:pt x="5781511" y="97937"/>
                  <a:pt x="5799076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0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0" y="194432"/>
                  <a:pt x="6375843" y="154404"/>
                </a:cubicBezTo>
                <a:lnTo>
                  <a:pt x="5781511" y="110803"/>
                </a:lnTo>
                <a:cubicBezTo>
                  <a:pt x="5766870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4" y="74349"/>
                  <a:pt x="5108130" y="67916"/>
                </a:cubicBezTo>
                <a:cubicBezTo>
                  <a:pt x="5064211" y="65771"/>
                  <a:pt x="5020297" y="63627"/>
                  <a:pt x="4976379" y="60768"/>
                </a:cubicBezTo>
                <a:cubicBezTo>
                  <a:pt x="4870983" y="55050"/>
                  <a:pt x="4759726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67000">
                <a:schemeClr val="bg1">
                  <a:lumMod val="50000"/>
                </a:scheme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 userDrawn="1">
            <p:custDataLst>
              <p:tags r:id="rId3"/>
            </p:custDataLst>
          </p:nvPr>
        </p:nvGrpSpPr>
        <p:grpSpPr>
          <a:xfrm rot="16200000">
            <a:off x="5888355" y="-234950"/>
            <a:ext cx="415290" cy="885190"/>
            <a:chOff x="11620500" y="0"/>
            <a:chExt cx="571500" cy="1218783"/>
          </a:xfrm>
        </p:grpSpPr>
        <p:sp>
          <p:nvSpPr>
            <p:cNvPr id="17" name="等腰三角形 16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2"/>
            </p:custDataLst>
          </p:nvPr>
        </p:nvGrpSpPr>
        <p:grpSpPr>
          <a:xfrm rot="5400000">
            <a:off x="5888355" y="6207760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3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: 形状 20"/>
          <p:cNvSpPr/>
          <p:nvPr userDrawn="1">
            <p:custDataLst>
              <p:tags r:id="rId5"/>
            </p:custDataLst>
          </p:nvPr>
        </p:nvSpPr>
        <p:spPr>
          <a:xfrm rot="10800000">
            <a:off x="0" y="0"/>
            <a:ext cx="12192000" cy="544195"/>
          </a:xfrm>
          <a:custGeom>
            <a:gdLst>
              <a:gd name="connsiteX0" fmla="*/ 10201668 w 12192000"/>
              <a:gd name="connsiteY0" fmla="*/ 299593 h 544146"/>
              <a:gd name="connsiteX1" fmla="*/ 9441187 w 12192000"/>
              <a:gd name="connsiteY1" fmla="*/ 295930 h 544146"/>
              <a:gd name="connsiteX2" fmla="*/ 9297729 w 12192000"/>
              <a:gd name="connsiteY2" fmla="*/ 293786 h 544146"/>
              <a:gd name="connsiteX3" fmla="*/ 9060580 w 12192000"/>
              <a:gd name="connsiteY3" fmla="*/ 289498 h 544146"/>
              <a:gd name="connsiteX4" fmla="*/ 8679974 w 12192000"/>
              <a:gd name="connsiteY4" fmla="*/ 278776 h 544146"/>
              <a:gd name="connsiteX5" fmla="*/ 8299367 w 12192000"/>
              <a:gd name="connsiteY5" fmla="*/ 264480 h 544146"/>
              <a:gd name="connsiteX6" fmla="*/ 8056366 w 12192000"/>
              <a:gd name="connsiteY6" fmla="*/ 253758 h 544146"/>
              <a:gd name="connsiteX7" fmla="*/ 7915835 w 12192000"/>
              <a:gd name="connsiteY7" fmla="*/ 247325 h 544146"/>
              <a:gd name="connsiteX8" fmla="*/ 6375842 w 12192000"/>
              <a:gd name="connsiteY8" fmla="*/ 154404 h 544146"/>
              <a:gd name="connsiteX9" fmla="*/ 5781510 w 12192000"/>
              <a:gd name="connsiteY9" fmla="*/ 110803 h 544146"/>
              <a:gd name="connsiteX10" fmla="*/ 5728810 w 12192000"/>
              <a:gd name="connsiteY10" fmla="*/ 107229 h 544146"/>
              <a:gd name="connsiteX11" fmla="*/ 5479953 w 12192000"/>
              <a:gd name="connsiteY11" fmla="*/ 90789 h 544146"/>
              <a:gd name="connsiteX12" fmla="*/ 5108129 w 12192000"/>
              <a:gd name="connsiteY12" fmla="*/ 67916 h 544146"/>
              <a:gd name="connsiteX13" fmla="*/ 4976379 w 12192000"/>
              <a:gd name="connsiteY13" fmla="*/ 60768 h 544146"/>
              <a:gd name="connsiteX14" fmla="*/ 4648475 w 12192000"/>
              <a:gd name="connsiteY14" fmla="*/ 45043 h 544146"/>
              <a:gd name="connsiteX15" fmla="*/ 2760080 w 12192000"/>
              <a:gd name="connsiteY15" fmla="*/ 14307 h 544146"/>
              <a:gd name="connsiteX16" fmla="*/ 854117 w 12192000"/>
              <a:gd name="connsiteY16" fmla="*/ 94362 h 544146"/>
              <a:gd name="connsiteX17" fmla="*/ 382842 w 12192000"/>
              <a:gd name="connsiteY17" fmla="*/ 135205 h 544146"/>
              <a:gd name="connsiteX18" fmla="*/ 0 w 12192000"/>
              <a:gd name="connsiteY18" fmla="*/ 176812 h 544146"/>
              <a:gd name="connsiteX19" fmla="*/ 0 w 12192000"/>
              <a:gd name="connsiteY19" fmla="*/ 162552 h 544146"/>
              <a:gd name="connsiteX20" fmla="*/ 356722 w 12192000"/>
              <a:gd name="connsiteY20" fmla="*/ 123892 h 544146"/>
              <a:gd name="connsiteX21" fmla="*/ 833625 w 12192000"/>
              <a:gd name="connsiteY21" fmla="*/ 82926 h 544146"/>
              <a:gd name="connsiteX22" fmla="*/ 2754224 w 12192000"/>
              <a:gd name="connsiteY22" fmla="*/ 2156 h 544146"/>
              <a:gd name="connsiteX23" fmla="*/ 3223257 w 12192000"/>
              <a:gd name="connsiteY23" fmla="*/ 123 h 544146"/>
              <a:gd name="connsiteX24" fmla="*/ 4657257 w 12192000"/>
              <a:gd name="connsiteY24" fmla="*/ 32891 h 544146"/>
              <a:gd name="connsiteX25" fmla="*/ 4988093 w 12192000"/>
              <a:gd name="connsiteY25" fmla="*/ 48616 h 544146"/>
              <a:gd name="connsiteX26" fmla="*/ 5119839 w 12192000"/>
              <a:gd name="connsiteY26" fmla="*/ 55764 h 544146"/>
              <a:gd name="connsiteX27" fmla="*/ 5494591 w 12192000"/>
              <a:gd name="connsiteY27" fmla="*/ 78637 h 544146"/>
              <a:gd name="connsiteX28" fmla="*/ 5743450 w 12192000"/>
              <a:gd name="connsiteY28" fmla="*/ 95077 h 544146"/>
              <a:gd name="connsiteX29" fmla="*/ 5799076 w 12192000"/>
              <a:gd name="connsiteY29" fmla="*/ 98651 h 544146"/>
              <a:gd name="connsiteX30" fmla="*/ 6393410 w 12192000"/>
              <a:gd name="connsiteY30" fmla="*/ 141538 h 544146"/>
              <a:gd name="connsiteX31" fmla="*/ 7927546 w 12192000"/>
              <a:gd name="connsiteY31" fmla="*/ 234459 h 544146"/>
              <a:gd name="connsiteX32" fmla="*/ 8068078 w 12192000"/>
              <a:gd name="connsiteY32" fmla="*/ 240892 h 544146"/>
              <a:gd name="connsiteX33" fmla="*/ 8308153 w 12192000"/>
              <a:gd name="connsiteY33" fmla="*/ 251614 h 544146"/>
              <a:gd name="connsiteX34" fmla="*/ 8688759 w 12192000"/>
              <a:gd name="connsiteY34" fmla="*/ 265195 h 544146"/>
              <a:gd name="connsiteX35" fmla="*/ 9069365 w 12192000"/>
              <a:gd name="connsiteY35" fmla="*/ 275202 h 544146"/>
              <a:gd name="connsiteX36" fmla="*/ 9303585 w 12192000"/>
              <a:gd name="connsiteY36" fmla="*/ 279491 h 544146"/>
              <a:gd name="connsiteX37" fmla="*/ 9447042 w 12192000"/>
              <a:gd name="connsiteY37" fmla="*/ 281634 h 544146"/>
              <a:gd name="connsiteX38" fmla="*/ 10946047 w 12192000"/>
              <a:gd name="connsiteY38" fmla="*/ 274487 h 544146"/>
              <a:gd name="connsiteX39" fmla="*/ 11677251 w 12192000"/>
              <a:gd name="connsiteY39" fmla="*/ 246343 h 544146"/>
              <a:gd name="connsiteX40" fmla="*/ 12192000 w 12192000"/>
              <a:gd name="connsiteY40" fmla="*/ 215790 h 544146"/>
              <a:gd name="connsiteX41" fmla="*/ 12192000 w 12192000"/>
              <a:gd name="connsiteY41" fmla="*/ 230161 h 544146"/>
              <a:gd name="connsiteX42" fmla="*/ 11686034 w 12192000"/>
              <a:gd name="connsiteY42" fmla="*/ 260013 h 544146"/>
              <a:gd name="connsiteX43" fmla="*/ 10948973 w 12192000"/>
              <a:gd name="connsiteY43" fmla="*/ 288782 h 544146"/>
              <a:gd name="connsiteX44" fmla="*/ 10201668 w 12192000"/>
              <a:gd name="connsiteY44" fmla="*/ 299593 h 544146"/>
              <a:gd name="connsiteX45" fmla="*/ 10194350 w 12192000"/>
              <a:gd name="connsiteY45" fmla="*/ 356419 h 544146"/>
              <a:gd name="connsiteX46" fmla="*/ 9414839 w 12192000"/>
              <a:gd name="connsiteY46" fmla="*/ 353113 h 544146"/>
              <a:gd name="connsiteX47" fmla="*/ 9271378 w 12192000"/>
              <a:gd name="connsiteY47" fmla="*/ 350968 h 544146"/>
              <a:gd name="connsiteX48" fmla="*/ 9025448 w 12192000"/>
              <a:gd name="connsiteY48" fmla="*/ 346680 h 544146"/>
              <a:gd name="connsiteX49" fmla="*/ 8636056 w 12192000"/>
              <a:gd name="connsiteY49" fmla="*/ 335958 h 544146"/>
              <a:gd name="connsiteX50" fmla="*/ 8246669 w 12192000"/>
              <a:gd name="connsiteY50" fmla="*/ 321662 h 544146"/>
              <a:gd name="connsiteX51" fmla="*/ 7997812 w 12192000"/>
              <a:gd name="connsiteY51" fmla="*/ 310941 h 544146"/>
              <a:gd name="connsiteX52" fmla="*/ 7857281 w 12192000"/>
              <a:gd name="connsiteY52" fmla="*/ 304508 h 544146"/>
              <a:gd name="connsiteX53" fmla="*/ 6299721 w 12192000"/>
              <a:gd name="connsiteY53" fmla="*/ 210157 h 544146"/>
              <a:gd name="connsiteX54" fmla="*/ 5702462 w 12192000"/>
              <a:gd name="connsiteY54" fmla="*/ 166555 h 544146"/>
              <a:gd name="connsiteX55" fmla="*/ 5556076 w 12192000"/>
              <a:gd name="connsiteY55" fmla="*/ 156548 h 544146"/>
              <a:gd name="connsiteX56" fmla="*/ 5406758 w 12192000"/>
              <a:gd name="connsiteY56" fmla="*/ 146541 h 544146"/>
              <a:gd name="connsiteX57" fmla="*/ 5043719 w 12192000"/>
              <a:gd name="connsiteY57" fmla="*/ 124383 h 544146"/>
              <a:gd name="connsiteX58" fmla="*/ 4911972 w 12192000"/>
              <a:gd name="connsiteY58" fmla="*/ 117235 h 544146"/>
              <a:gd name="connsiteX59" fmla="*/ 4595773 w 12192000"/>
              <a:gd name="connsiteY59" fmla="*/ 102224 h 544146"/>
              <a:gd name="connsiteX60" fmla="*/ 2757154 w 12192000"/>
              <a:gd name="connsiteY60" fmla="*/ 72204 h 544146"/>
              <a:gd name="connsiteX61" fmla="*/ 912675 w 12192000"/>
              <a:gd name="connsiteY61" fmla="*/ 149400 h 544146"/>
              <a:gd name="connsiteX62" fmla="*/ 19346 w 12192000"/>
              <a:gd name="connsiteY62" fmla="*/ 236603 h 544146"/>
              <a:gd name="connsiteX63" fmla="*/ 0 w 12192000"/>
              <a:gd name="connsiteY63" fmla="*/ 239158 h 544146"/>
              <a:gd name="connsiteX64" fmla="*/ 0 w 12192000"/>
              <a:gd name="connsiteY64" fmla="*/ 224226 h 544146"/>
              <a:gd name="connsiteX65" fmla="*/ 316 w 12192000"/>
              <a:gd name="connsiteY65" fmla="*/ 224184 h 544146"/>
              <a:gd name="connsiteX66" fmla="*/ 900965 w 12192000"/>
              <a:gd name="connsiteY66" fmla="*/ 136534 h 544146"/>
              <a:gd name="connsiteX67" fmla="*/ 2760080 w 12192000"/>
              <a:gd name="connsiteY67" fmla="*/ 58623 h 544146"/>
              <a:gd name="connsiteX68" fmla="*/ 3215938 w 12192000"/>
              <a:gd name="connsiteY68" fmla="*/ 56881 h 544146"/>
              <a:gd name="connsiteX69" fmla="*/ 4610413 w 12192000"/>
              <a:gd name="connsiteY69" fmla="*/ 88644 h 544146"/>
              <a:gd name="connsiteX70" fmla="*/ 4929538 w 12192000"/>
              <a:gd name="connsiteY70" fmla="*/ 103654 h 544146"/>
              <a:gd name="connsiteX71" fmla="*/ 5061285 w 12192000"/>
              <a:gd name="connsiteY71" fmla="*/ 110802 h 544146"/>
              <a:gd name="connsiteX72" fmla="*/ 5427254 w 12192000"/>
              <a:gd name="connsiteY72" fmla="*/ 132960 h 544146"/>
              <a:gd name="connsiteX73" fmla="*/ 5576567 w 12192000"/>
              <a:gd name="connsiteY73" fmla="*/ 142967 h 544146"/>
              <a:gd name="connsiteX74" fmla="*/ 5722955 w 12192000"/>
              <a:gd name="connsiteY74" fmla="*/ 152974 h 544146"/>
              <a:gd name="connsiteX75" fmla="*/ 6320214 w 12192000"/>
              <a:gd name="connsiteY75" fmla="*/ 196576 h 544146"/>
              <a:gd name="connsiteX76" fmla="*/ 7871917 w 12192000"/>
              <a:gd name="connsiteY76" fmla="*/ 290927 h 544146"/>
              <a:gd name="connsiteX77" fmla="*/ 8012450 w 12192000"/>
              <a:gd name="connsiteY77" fmla="*/ 297360 h 544146"/>
              <a:gd name="connsiteX78" fmla="*/ 8258379 w 12192000"/>
              <a:gd name="connsiteY78" fmla="*/ 308081 h 544146"/>
              <a:gd name="connsiteX79" fmla="*/ 8647770 w 12192000"/>
              <a:gd name="connsiteY79" fmla="*/ 322377 h 544146"/>
              <a:gd name="connsiteX80" fmla="*/ 9034232 w 12192000"/>
              <a:gd name="connsiteY80" fmla="*/ 333099 h 544146"/>
              <a:gd name="connsiteX81" fmla="*/ 9277233 w 12192000"/>
              <a:gd name="connsiteY81" fmla="*/ 337388 h 544146"/>
              <a:gd name="connsiteX82" fmla="*/ 9420695 w 12192000"/>
              <a:gd name="connsiteY82" fmla="*/ 339532 h 544146"/>
              <a:gd name="connsiteX83" fmla="*/ 10957757 w 12192000"/>
              <a:gd name="connsiteY83" fmla="*/ 331669 h 544146"/>
              <a:gd name="connsiteX84" fmla="*/ 11709456 w 12192000"/>
              <a:gd name="connsiteY84" fmla="*/ 302721 h 544146"/>
              <a:gd name="connsiteX85" fmla="*/ 12192000 w 12192000"/>
              <a:gd name="connsiteY85" fmla="*/ 273998 h 544146"/>
              <a:gd name="connsiteX86" fmla="*/ 12192000 w 12192000"/>
              <a:gd name="connsiteY86" fmla="*/ 288323 h 544146"/>
              <a:gd name="connsiteX87" fmla="*/ 11718238 w 12192000"/>
              <a:gd name="connsiteY87" fmla="*/ 316301 h 544146"/>
              <a:gd name="connsiteX88" fmla="*/ 10960687 w 12192000"/>
              <a:gd name="connsiteY88" fmla="*/ 345250 h 544146"/>
              <a:gd name="connsiteX89" fmla="*/ 10194350 w 12192000"/>
              <a:gd name="connsiteY89" fmla="*/ 356419 h 544146"/>
              <a:gd name="connsiteX90" fmla="*/ 9997459 w 12192000"/>
              <a:gd name="connsiteY90" fmla="*/ 413869 h 544146"/>
              <a:gd name="connsiteX91" fmla="*/ 9411911 w 12192000"/>
              <a:gd name="connsiteY91" fmla="*/ 409580 h 544146"/>
              <a:gd name="connsiteX92" fmla="*/ 9265524 w 12192000"/>
              <a:gd name="connsiteY92" fmla="*/ 407436 h 544146"/>
              <a:gd name="connsiteX93" fmla="*/ 9013737 w 12192000"/>
              <a:gd name="connsiteY93" fmla="*/ 402432 h 544146"/>
              <a:gd name="connsiteX94" fmla="*/ 8615564 w 12192000"/>
              <a:gd name="connsiteY94" fmla="*/ 391711 h 544146"/>
              <a:gd name="connsiteX95" fmla="*/ 8217392 w 12192000"/>
              <a:gd name="connsiteY95" fmla="*/ 377415 h 544146"/>
              <a:gd name="connsiteX96" fmla="*/ 7965605 w 12192000"/>
              <a:gd name="connsiteY96" fmla="*/ 366693 h 544146"/>
              <a:gd name="connsiteX97" fmla="*/ 7822148 w 12192000"/>
              <a:gd name="connsiteY97" fmla="*/ 360261 h 544146"/>
              <a:gd name="connsiteX98" fmla="*/ 6244093 w 12192000"/>
              <a:gd name="connsiteY98" fmla="*/ 264480 h 544146"/>
              <a:gd name="connsiteX99" fmla="*/ 5643907 w 12192000"/>
              <a:gd name="connsiteY99" fmla="*/ 220878 h 544146"/>
              <a:gd name="connsiteX100" fmla="*/ 5503373 w 12192000"/>
              <a:gd name="connsiteY100" fmla="*/ 211586 h 544146"/>
              <a:gd name="connsiteX101" fmla="*/ 5433108 w 12192000"/>
              <a:gd name="connsiteY101" fmla="*/ 206582 h 544146"/>
              <a:gd name="connsiteX102" fmla="*/ 5354060 w 12192000"/>
              <a:gd name="connsiteY102" fmla="*/ 201579 h 544146"/>
              <a:gd name="connsiteX103" fmla="*/ 5002731 w 12192000"/>
              <a:gd name="connsiteY103" fmla="*/ 180136 h 544146"/>
              <a:gd name="connsiteX104" fmla="*/ 4873910 w 12192000"/>
              <a:gd name="connsiteY104" fmla="*/ 172988 h 544146"/>
              <a:gd name="connsiteX105" fmla="*/ 4566495 w 12192000"/>
              <a:gd name="connsiteY105" fmla="*/ 158692 h 544146"/>
              <a:gd name="connsiteX106" fmla="*/ 2777646 w 12192000"/>
              <a:gd name="connsiteY106" fmla="*/ 129386 h 544146"/>
              <a:gd name="connsiteX107" fmla="*/ 991723 w 12192000"/>
              <a:gd name="connsiteY107" fmla="*/ 204439 h 544146"/>
              <a:gd name="connsiteX108" fmla="*/ 132797 w 12192000"/>
              <a:gd name="connsiteY108" fmla="*/ 287889 h 544146"/>
              <a:gd name="connsiteX109" fmla="*/ 0 w 12192000"/>
              <a:gd name="connsiteY109" fmla="*/ 305360 h 544146"/>
              <a:gd name="connsiteX110" fmla="*/ 0 w 12192000"/>
              <a:gd name="connsiteY110" fmla="*/ 289066 h 544146"/>
              <a:gd name="connsiteX111" fmla="*/ 103886 w 12192000"/>
              <a:gd name="connsiteY111" fmla="*/ 275380 h 544146"/>
              <a:gd name="connsiteX112" fmla="*/ 971231 w 12192000"/>
              <a:gd name="connsiteY112" fmla="*/ 190857 h 544146"/>
              <a:gd name="connsiteX113" fmla="*/ 2771791 w 12192000"/>
              <a:gd name="connsiteY113" fmla="*/ 115091 h 544146"/>
              <a:gd name="connsiteX114" fmla="*/ 3216168 w 12192000"/>
              <a:gd name="connsiteY114" fmla="*/ 113337 h 544146"/>
              <a:gd name="connsiteX115" fmla="*/ 4572353 w 12192000"/>
              <a:gd name="connsiteY115" fmla="*/ 144397 h 544146"/>
              <a:gd name="connsiteX116" fmla="*/ 4882694 w 12192000"/>
              <a:gd name="connsiteY116" fmla="*/ 159407 h 544146"/>
              <a:gd name="connsiteX117" fmla="*/ 5011515 w 12192000"/>
              <a:gd name="connsiteY117" fmla="*/ 166555 h 544146"/>
              <a:gd name="connsiteX118" fmla="*/ 5365770 w 12192000"/>
              <a:gd name="connsiteY118" fmla="*/ 187998 h 544146"/>
              <a:gd name="connsiteX119" fmla="*/ 5444818 w 12192000"/>
              <a:gd name="connsiteY119" fmla="*/ 193002 h 544146"/>
              <a:gd name="connsiteX120" fmla="*/ 5515087 w 12192000"/>
              <a:gd name="connsiteY120" fmla="*/ 198005 h 544146"/>
              <a:gd name="connsiteX121" fmla="*/ 5658545 w 12192000"/>
              <a:gd name="connsiteY121" fmla="*/ 208012 h 544146"/>
              <a:gd name="connsiteX122" fmla="*/ 6255804 w 12192000"/>
              <a:gd name="connsiteY122" fmla="*/ 251614 h 544146"/>
              <a:gd name="connsiteX123" fmla="*/ 7828003 w 12192000"/>
              <a:gd name="connsiteY123" fmla="*/ 346679 h 544146"/>
              <a:gd name="connsiteX124" fmla="*/ 7971461 w 12192000"/>
              <a:gd name="connsiteY124" fmla="*/ 353113 h 544146"/>
              <a:gd name="connsiteX125" fmla="*/ 8223247 w 12192000"/>
              <a:gd name="connsiteY125" fmla="*/ 363834 h 544146"/>
              <a:gd name="connsiteX126" fmla="*/ 8618494 w 12192000"/>
              <a:gd name="connsiteY126" fmla="*/ 378130 h 544146"/>
              <a:gd name="connsiteX127" fmla="*/ 9013737 w 12192000"/>
              <a:gd name="connsiteY127" fmla="*/ 388852 h 544146"/>
              <a:gd name="connsiteX128" fmla="*/ 9262597 w 12192000"/>
              <a:gd name="connsiteY128" fmla="*/ 393855 h 544146"/>
              <a:gd name="connsiteX129" fmla="*/ 9408985 w 12192000"/>
              <a:gd name="connsiteY129" fmla="*/ 396000 h 544146"/>
              <a:gd name="connsiteX130" fmla="*/ 10984109 w 12192000"/>
              <a:gd name="connsiteY130" fmla="*/ 388137 h 544146"/>
              <a:gd name="connsiteX131" fmla="*/ 11757764 w 12192000"/>
              <a:gd name="connsiteY131" fmla="*/ 358384 h 544146"/>
              <a:gd name="connsiteX132" fmla="*/ 12192000 w 12192000"/>
              <a:gd name="connsiteY132" fmla="*/ 332518 h 544146"/>
              <a:gd name="connsiteX133" fmla="*/ 12192000 w 12192000"/>
              <a:gd name="connsiteY133" fmla="*/ 346854 h 544146"/>
              <a:gd name="connsiteX134" fmla="*/ 11768011 w 12192000"/>
              <a:gd name="connsiteY134" fmla="*/ 371965 h 544146"/>
              <a:gd name="connsiteX135" fmla="*/ 10989965 w 12192000"/>
              <a:gd name="connsiteY135" fmla="*/ 401718 h 544146"/>
              <a:gd name="connsiteX136" fmla="*/ 9997459 w 12192000"/>
              <a:gd name="connsiteY136" fmla="*/ 413869 h 544146"/>
              <a:gd name="connsiteX137" fmla="*/ 9997458 w 12192000"/>
              <a:gd name="connsiteY137" fmla="*/ 470336 h 544146"/>
              <a:gd name="connsiteX138" fmla="*/ 9397273 w 12192000"/>
              <a:gd name="connsiteY138" fmla="*/ 466048 h 544146"/>
              <a:gd name="connsiteX139" fmla="*/ 9250886 w 12192000"/>
              <a:gd name="connsiteY139" fmla="*/ 463903 h 544146"/>
              <a:gd name="connsiteX140" fmla="*/ 8990318 w 12192000"/>
              <a:gd name="connsiteY140" fmla="*/ 458900 h 544146"/>
              <a:gd name="connsiteX141" fmla="*/ 8586290 w 12192000"/>
              <a:gd name="connsiteY141" fmla="*/ 448178 h 544146"/>
              <a:gd name="connsiteX142" fmla="*/ 8182258 w 12192000"/>
              <a:gd name="connsiteY142" fmla="*/ 433168 h 544146"/>
              <a:gd name="connsiteX143" fmla="*/ 7924620 w 12192000"/>
              <a:gd name="connsiteY143" fmla="*/ 421731 h 544146"/>
              <a:gd name="connsiteX144" fmla="*/ 7781159 w 12192000"/>
              <a:gd name="connsiteY144" fmla="*/ 415298 h 544146"/>
              <a:gd name="connsiteX145" fmla="*/ 6182611 w 12192000"/>
              <a:gd name="connsiteY145" fmla="*/ 318803 h 544146"/>
              <a:gd name="connsiteX146" fmla="*/ 5582425 w 12192000"/>
              <a:gd name="connsiteY146" fmla="*/ 275201 h 544146"/>
              <a:gd name="connsiteX147" fmla="*/ 5444821 w 12192000"/>
              <a:gd name="connsiteY147" fmla="*/ 265909 h 544146"/>
              <a:gd name="connsiteX148" fmla="*/ 5374554 w 12192000"/>
              <a:gd name="connsiteY148" fmla="*/ 260905 h 544146"/>
              <a:gd name="connsiteX149" fmla="*/ 5295508 w 12192000"/>
              <a:gd name="connsiteY149" fmla="*/ 255902 h 544146"/>
              <a:gd name="connsiteX150" fmla="*/ 4955889 w 12192000"/>
              <a:gd name="connsiteY150" fmla="*/ 235173 h 544146"/>
              <a:gd name="connsiteX151" fmla="*/ 4827068 w 12192000"/>
              <a:gd name="connsiteY151" fmla="*/ 228026 h 544146"/>
              <a:gd name="connsiteX152" fmla="*/ 4528439 w 12192000"/>
              <a:gd name="connsiteY152" fmla="*/ 213730 h 544146"/>
              <a:gd name="connsiteX153" fmla="*/ 2789360 w 12192000"/>
              <a:gd name="connsiteY153" fmla="*/ 185139 h 544146"/>
              <a:gd name="connsiteX154" fmla="*/ 1061992 w 12192000"/>
              <a:gd name="connsiteY154" fmla="*/ 257332 h 544146"/>
              <a:gd name="connsiteX155" fmla="*/ 236732 w 12192000"/>
              <a:gd name="connsiteY155" fmla="*/ 337655 h 544146"/>
              <a:gd name="connsiteX156" fmla="*/ 0 w 12192000"/>
              <a:gd name="connsiteY156" fmla="*/ 371788 h 544146"/>
              <a:gd name="connsiteX157" fmla="*/ 0 w 12192000"/>
              <a:gd name="connsiteY157" fmla="*/ 352614 h 544146"/>
              <a:gd name="connsiteX158" fmla="*/ 210383 w 12192000"/>
              <a:gd name="connsiteY158" fmla="*/ 324878 h 544146"/>
              <a:gd name="connsiteX159" fmla="*/ 1044426 w 12192000"/>
              <a:gd name="connsiteY159" fmla="*/ 243751 h 544146"/>
              <a:gd name="connsiteX160" fmla="*/ 2786432 w 12192000"/>
              <a:gd name="connsiteY160" fmla="*/ 170843 h 544146"/>
              <a:gd name="connsiteX161" fmla="*/ 3217679 w 12192000"/>
              <a:gd name="connsiteY161" fmla="*/ 169079 h 544146"/>
              <a:gd name="connsiteX162" fmla="*/ 4537221 w 12192000"/>
              <a:gd name="connsiteY162" fmla="*/ 199434 h 544146"/>
              <a:gd name="connsiteX163" fmla="*/ 4838780 w 12192000"/>
              <a:gd name="connsiteY163" fmla="*/ 213730 h 544146"/>
              <a:gd name="connsiteX164" fmla="*/ 4964671 w 12192000"/>
              <a:gd name="connsiteY164" fmla="*/ 220163 h 544146"/>
              <a:gd name="connsiteX165" fmla="*/ 5310144 w 12192000"/>
              <a:gd name="connsiteY165" fmla="*/ 240892 h 544146"/>
              <a:gd name="connsiteX166" fmla="*/ 5389192 w 12192000"/>
              <a:gd name="connsiteY166" fmla="*/ 245895 h 544146"/>
              <a:gd name="connsiteX167" fmla="*/ 5459458 w 12192000"/>
              <a:gd name="connsiteY167" fmla="*/ 250898 h 544146"/>
              <a:gd name="connsiteX168" fmla="*/ 5597063 w 12192000"/>
              <a:gd name="connsiteY168" fmla="*/ 260191 h 544146"/>
              <a:gd name="connsiteX169" fmla="*/ 6197251 w 12192000"/>
              <a:gd name="connsiteY169" fmla="*/ 303792 h 544146"/>
              <a:gd name="connsiteX170" fmla="*/ 7789943 w 12192000"/>
              <a:gd name="connsiteY170" fmla="*/ 400288 h 544146"/>
              <a:gd name="connsiteX171" fmla="*/ 7933402 w 12192000"/>
              <a:gd name="connsiteY171" fmla="*/ 406721 h 544146"/>
              <a:gd name="connsiteX172" fmla="*/ 8191043 w 12192000"/>
              <a:gd name="connsiteY172" fmla="*/ 418157 h 544146"/>
              <a:gd name="connsiteX173" fmla="*/ 8595072 w 12192000"/>
              <a:gd name="connsiteY173" fmla="*/ 433168 h 544146"/>
              <a:gd name="connsiteX174" fmla="*/ 8999100 w 12192000"/>
              <a:gd name="connsiteY174" fmla="*/ 443889 h 544146"/>
              <a:gd name="connsiteX175" fmla="*/ 9256741 w 12192000"/>
              <a:gd name="connsiteY175" fmla="*/ 448893 h 544146"/>
              <a:gd name="connsiteX176" fmla="*/ 9403128 w 12192000"/>
              <a:gd name="connsiteY176" fmla="*/ 451037 h 544146"/>
              <a:gd name="connsiteX177" fmla="*/ 11016315 w 12192000"/>
              <a:gd name="connsiteY177" fmla="*/ 443175 h 544146"/>
              <a:gd name="connsiteX178" fmla="*/ 11809366 w 12192000"/>
              <a:gd name="connsiteY178" fmla="*/ 412707 h 544146"/>
              <a:gd name="connsiteX179" fmla="*/ 12192000 w 12192000"/>
              <a:gd name="connsiteY179" fmla="*/ 390194 h 544146"/>
              <a:gd name="connsiteX180" fmla="*/ 12192000 w 12192000"/>
              <a:gd name="connsiteY180" fmla="*/ 404899 h 544146"/>
              <a:gd name="connsiteX181" fmla="*/ 11821809 w 12192000"/>
              <a:gd name="connsiteY181" fmla="*/ 426913 h 544146"/>
              <a:gd name="connsiteX182" fmla="*/ 11022168 w 12192000"/>
              <a:gd name="connsiteY182" fmla="*/ 457471 h 544146"/>
              <a:gd name="connsiteX183" fmla="*/ 9997458 w 12192000"/>
              <a:gd name="connsiteY183" fmla="*/ 470336 h 544146"/>
              <a:gd name="connsiteX184" fmla="*/ 9997458 w 12192000"/>
              <a:gd name="connsiteY184" fmla="*/ 526089 h 544146"/>
              <a:gd name="connsiteX185" fmla="*/ 9385561 w 12192000"/>
              <a:gd name="connsiteY185" fmla="*/ 521801 h 544146"/>
              <a:gd name="connsiteX186" fmla="*/ 9236244 w 12192000"/>
              <a:gd name="connsiteY186" fmla="*/ 518941 h 544146"/>
              <a:gd name="connsiteX187" fmla="*/ 8969822 w 12192000"/>
              <a:gd name="connsiteY187" fmla="*/ 513938 h 544146"/>
              <a:gd name="connsiteX188" fmla="*/ 8557012 w 12192000"/>
              <a:gd name="connsiteY188" fmla="*/ 502501 h 544146"/>
              <a:gd name="connsiteX189" fmla="*/ 8144199 w 12192000"/>
              <a:gd name="connsiteY189" fmla="*/ 487491 h 544146"/>
              <a:gd name="connsiteX190" fmla="*/ 7880702 w 12192000"/>
              <a:gd name="connsiteY190" fmla="*/ 476055 h 544146"/>
              <a:gd name="connsiteX191" fmla="*/ 7734315 w 12192000"/>
              <a:gd name="connsiteY191" fmla="*/ 469621 h 544146"/>
              <a:gd name="connsiteX192" fmla="*/ 6115275 w 12192000"/>
              <a:gd name="connsiteY192" fmla="*/ 371697 h 544146"/>
              <a:gd name="connsiteX193" fmla="*/ 5512159 w 12192000"/>
              <a:gd name="connsiteY193" fmla="*/ 328095 h 544146"/>
              <a:gd name="connsiteX194" fmla="*/ 5380410 w 12192000"/>
              <a:gd name="connsiteY194" fmla="*/ 319517 h 544146"/>
              <a:gd name="connsiteX195" fmla="*/ 5307218 w 12192000"/>
              <a:gd name="connsiteY195" fmla="*/ 314514 h 544146"/>
              <a:gd name="connsiteX196" fmla="*/ 5228168 w 12192000"/>
              <a:gd name="connsiteY196" fmla="*/ 309510 h 544146"/>
              <a:gd name="connsiteX197" fmla="*/ 4900260 w 12192000"/>
              <a:gd name="connsiteY197" fmla="*/ 289497 h 544146"/>
              <a:gd name="connsiteX198" fmla="*/ 4774366 w 12192000"/>
              <a:gd name="connsiteY198" fmla="*/ 283064 h 544146"/>
              <a:gd name="connsiteX199" fmla="*/ 4484521 w 12192000"/>
              <a:gd name="connsiteY199" fmla="*/ 269483 h 544146"/>
              <a:gd name="connsiteX200" fmla="*/ 2795216 w 12192000"/>
              <a:gd name="connsiteY200" fmla="*/ 241607 h 544146"/>
              <a:gd name="connsiteX201" fmla="*/ 1126402 w 12192000"/>
              <a:gd name="connsiteY201" fmla="*/ 311655 h 544146"/>
              <a:gd name="connsiteX202" fmla="*/ 335545 w 12192000"/>
              <a:gd name="connsiteY202" fmla="*/ 388583 h 544146"/>
              <a:gd name="connsiteX203" fmla="*/ 0 w 12192000"/>
              <a:gd name="connsiteY203" fmla="*/ 436899 h 544146"/>
              <a:gd name="connsiteX204" fmla="*/ 0 w 12192000"/>
              <a:gd name="connsiteY204" fmla="*/ 420175 h 544146"/>
              <a:gd name="connsiteX205" fmla="*/ 306998 w 12192000"/>
              <a:gd name="connsiteY205" fmla="*/ 375807 h 544146"/>
              <a:gd name="connsiteX206" fmla="*/ 1108833 w 12192000"/>
              <a:gd name="connsiteY206" fmla="*/ 298074 h 544146"/>
              <a:gd name="connsiteX207" fmla="*/ 2792286 w 12192000"/>
              <a:gd name="connsiteY207" fmla="*/ 227311 h 544146"/>
              <a:gd name="connsiteX208" fmla="*/ 3210818 w 12192000"/>
              <a:gd name="connsiteY208" fmla="*/ 225535 h 544146"/>
              <a:gd name="connsiteX209" fmla="*/ 4493302 w 12192000"/>
              <a:gd name="connsiteY209" fmla="*/ 255187 h 544146"/>
              <a:gd name="connsiteX210" fmla="*/ 4786076 w 12192000"/>
              <a:gd name="connsiteY210" fmla="*/ 268768 h 544146"/>
              <a:gd name="connsiteX211" fmla="*/ 4911971 w 12192000"/>
              <a:gd name="connsiteY211" fmla="*/ 275201 h 544146"/>
              <a:gd name="connsiteX212" fmla="*/ 5245734 w 12192000"/>
              <a:gd name="connsiteY212" fmla="*/ 295215 h 544146"/>
              <a:gd name="connsiteX213" fmla="*/ 5324784 w 12192000"/>
              <a:gd name="connsiteY213" fmla="*/ 300219 h 544146"/>
              <a:gd name="connsiteX214" fmla="*/ 5395050 w 12192000"/>
              <a:gd name="connsiteY214" fmla="*/ 305222 h 544146"/>
              <a:gd name="connsiteX215" fmla="*/ 5529726 w 12192000"/>
              <a:gd name="connsiteY215" fmla="*/ 314514 h 544146"/>
              <a:gd name="connsiteX216" fmla="*/ 6132838 w 12192000"/>
              <a:gd name="connsiteY216" fmla="*/ 358115 h 544146"/>
              <a:gd name="connsiteX217" fmla="*/ 7746025 w 12192000"/>
              <a:gd name="connsiteY217" fmla="*/ 456041 h 544146"/>
              <a:gd name="connsiteX218" fmla="*/ 7892412 w 12192000"/>
              <a:gd name="connsiteY218" fmla="*/ 462473 h 544146"/>
              <a:gd name="connsiteX219" fmla="*/ 8155909 w 12192000"/>
              <a:gd name="connsiteY219" fmla="*/ 473910 h 544146"/>
              <a:gd name="connsiteX220" fmla="*/ 8565793 w 12192000"/>
              <a:gd name="connsiteY220" fmla="*/ 488921 h 544146"/>
              <a:gd name="connsiteX221" fmla="*/ 8978606 w 12192000"/>
              <a:gd name="connsiteY221" fmla="*/ 500357 h 544146"/>
              <a:gd name="connsiteX222" fmla="*/ 9242103 w 12192000"/>
              <a:gd name="connsiteY222" fmla="*/ 505360 h 544146"/>
              <a:gd name="connsiteX223" fmla="*/ 9388490 w 12192000"/>
              <a:gd name="connsiteY223" fmla="*/ 508220 h 544146"/>
              <a:gd name="connsiteX224" fmla="*/ 11039736 w 12192000"/>
              <a:gd name="connsiteY224" fmla="*/ 499642 h 544146"/>
              <a:gd name="connsiteX225" fmla="*/ 11854379 w 12192000"/>
              <a:gd name="connsiteY225" fmla="*/ 468102 h 544146"/>
              <a:gd name="connsiteX226" fmla="*/ 12192000 w 12192000"/>
              <a:gd name="connsiteY226" fmla="*/ 448267 h 544146"/>
              <a:gd name="connsiteX227" fmla="*/ 12192000 w 12192000"/>
              <a:gd name="connsiteY227" fmla="*/ 462927 h 544146"/>
              <a:gd name="connsiteX228" fmla="*/ 11864627 w 12192000"/>
              <a:gd name="connsiteY228" fmla="*/ 482309 h 544146"/>
              <a:gd name="connsiteX229" fmla="*/ 11045592 w 12192000"/>
              <a:gd name="connsiteY229" fmla="*/ 513938 h 544146"/>
              <a:gd name="connsiteX230" fmla="*/ 9997458 w 12192000"/>
              <a:gd name="connsiteY230" fmla="*/ 526089 h 544146"/>
              <a:gd name="connsiteX231" fmla="*/ 4513417 w 12192000"/>
              <a:gd name="connsiteY231" fmla="*/ 544146 h 544146"/>
              <a:gd name="connsiteX232" fmla="*/ 4171935 w 12192000"/>
              <a:gd name="connsiteY232" fmla="*/ 544146 h 544146"/>
              <a:gd name="connsiteX233" fmla="*/ 3557889 w 12192000"/>
              <a:gd name="connsiteY233" fmla="*/ 525822 h 544146"/>
              <a:gd name="connsiteX234" fmla="*/ 2847913 w 12192000"/>
              <a:gd name="connsiteY234" fmla="*/ 523946 h 544146"/>
              <a:gd name="connsiteX235" fmla="*/ 2142328 w 12192000"/>
              <a:gd name="connsiteY235" fmla="*/ 542083 h 544146"/>
              <a:gd name="connsiteX236" fmla="*/ 2106905 w 12192000"/>
              <a:gd name="connsiteY236" fmla="*/ 544146 h 544146"/>
              <a:gd name="connsiteX237" fmla="*/ 1859593 w 12192000"/>
              <a:gd name="connsiteY237" fmla="*/ 544146 h 544146"/>
              <a:gd name="connsiteX238" fmla="*/ 2132080 w 12192000"/>
              <a:gd name="connsiteY238" fmla="*/ 528413 h 544146"/>
              <a:gd name="connsiteX239" fmla="*/ 2844984 w 12192000"/>
              <a:gd name="connsiteY239" fmla="*/ 509650 h 544146"/>
              <a:gd name="connsiteX240" fmla="*/ 3199882 w 12192000"/>
              <a:gd name="connsiteY240" fmla="*/ 508321 h 544146"/>
              <a:gd name="connsiteX241" fmla="*/ 4294216 w 12192000"/>
              <a:gd name="connsiteY241" fmla="*/ 533953 h 544146"/>
              <a:gd name="connsiteX242" fmla="*/ 5425947 w 12192000"/>
              <a:gd name="connsiteY242" fmla="*/ 544146 h 544146"/>
              <a:gd name="connsiteX243" fmla="*/ 5240994 w 12192000"/>
              <a:gd name="connsiteY243" fmla="*/ 544146 h 544146"/>
              <a:gd name="connsiteX244" fmla="*/ 5134478 w 12192000"/>
              <a:gd name="connsiteY244" fmla="*/ 536812 h 544146"/>
              <a:gd name="connsiteX245" fmla="*/ 5064213 w 12192000"/>
              <a:gd name="connsiteY245" fmla="*/ 532523 h 544146"/>
              <a:gd name="connsiteX246" fmla="*/ 4985166 w 12192000"/>
              <a:gd name="connsiteY246" fmla="*/ 527519 h 544146"/>
              <a:gd name="connsiteX247" fmla="*/ 4698244 w 12192000"/>
              <a:gd name="connsiteY247" fmla="*/ 510364 h 544146"/>
              <a:gd name="connsiteX248" fmla="*/ 4578208 w 12192000"/>
              <a:gd name="connsiteY248" fmla="*/ 503932 h 544146"/>
              <a:gd name="connsiteX249" fmla="*/ 4326423 w 12192000"/>
              <a:gd name="connsiteY249" fmla="*/ 491780 h 544146"/>
              <a:gd name="connsiteX250" fmla="*/ 2839130 w 12192000"/>
              <a:gd name="connsiteY250" fmla="*/ 467477 h 544146"/>
              <a:gd name="connsiteX251" fmla="*/ 1404538 w 12192000"/>
              <a:gd name="connsiteY251" fmla="*/ 527519 h 544146"/>
              <a:gd name="connsiteX252" fmla="*/ 1232747 w 12192000"/>
              <a:gd name="connsiteY252" fmla="*/ 544146 h 544146"/>
              <a:gd name="connsiteX253" fmla="*/ 1075930 w 12192000"/>
              <a:gd name="connsiteY253" fmla="*/ 544146 h 544146"/>
              <a:gd name="connsiteX254" fmla="*/ 1386970 w 12192000"/>
              <a:gd name="connsiteY254" fmla="*/ 513938 h 544146"/>
              <a:gd name="connsiteX255" fmla="*/ 2836202 w 12192000"/>
              <a:gd name="connsiteY255" fmla="*/ 453897 h 544146"/>
              <a:gd name="connsiteX256" fmla="*/ 3203817 w 12192000"/>
              <a:gd name="connsiteY256" fmla="*/ 452278 h 544146"/>
              <a:gd name="connsiteX257" fmla="*/ 4335203 w 12192000"/>
              <a:gd name="connsiteY257" fmla="*/ 478914 h 544146"/>
              <a:gd name="connsiteX258" fmla="*/ 4589918 w 12192000"/>
              <a:gd name="connsiteY258" fmla="*/ 491065 h 544146"/>
              <a:gd name="connsiteX259" fmla="*/ 4707028 w 12192000"/>
              <a:gd name="connsiteY259" fmla="*/ 497498 h 544146"/>
              <a:gd name="connsiteX260" fmla="*/ 4999803 w 12192000"/>
              <a:gd name="connsiteY260" fmla="*/ 515368 h 544146"/>
              <a:gd name="connsiteX261" fmla="*/ 5078850 w 12192000"/>
              <a:gd name="connsiteY261" fmla="*/ 520371 h 544146"/>
              <a:gd name="connsiteX262" fmla="*/ 5149120 w 12192000"/>
              <a:gd name="connsiteY262" fmla="*/ 524660 h 544146"/>
              <a:gd name="connsiteX263" fmla="*/ 5266229 w 12192000"/>
              <a:gd name="connsiteY263" fmla="*/ 532523 h 544146"/>
              <a:gd name="connsiteX264" fmla="*/ 6277462 w 12192000"/>
              <a:gd name="connsiteY264" fmla="*/ 544146 h 544146"/>
              <a:gd name="connsiteX265" fmla="*/ 6066251 w 12192000"/>
              <a:gd name="connsiteY265" fmla="*/ 544146 h 544146"/>
              <a:gd name="connsiteX266" fmla="*/ 5922044 w 12192000"/>
              <a:gd name="connsiteY266" fmla="*/ 534667 h 544146"/>
              <a:gd name="connsiteX267" fmla="*/ 5316000 w 12192000"/>
              <a:gd name="connsiteY267" fmla="*/ 490350 h 544146"/>
              <a:gd name="connsiteX268" fmla="*/ 5195961 w 12192000"/>
              <a:gd name="connsiteY268" fmla="*/ 482488 h 544146"/>
              <a:gd name="connsiteX269" fmla="*/ 5125695 w 12192000"/>
              <a:gd name="connsiteY269" fmla="*/ 478200 h 544146"/>
              <a:gd name="connsiteX270" fmla="*/ 5046648 w 12192000"/>
              <a:gd name="connsiteY270" fmla="*/ 473196 h 544146"/>
              <a:gd name="connsiteX271" fmla="*/ 4748018 w 12192000"/>
              <a:gd name="connsiteY271" fmla="*/ 455327 h 544146"/>
              <a:gd name="connsiteX272" fmla="*/ 4627979 w 12192000"/>
              <a:gd name="connsiteY272" fmla="*/ 448893 h 544146"/>
              <a:gd name="connsiteX273" fmla="*/ 4367412 w 12192000"/>
              <a:gd name="connsiteY273" fmla="*/ 436742 h 544146"/>
              <a:gd name="connsiteX274" fmla="*/ 2830350 w 12192000"/>
              <a:gd name="connsiteY274" fmla="*/ 411010 h 544146"/>
              <a:gd name="connsiteX275" fmla="*/ 1337198 w 12192000"/>
              <a:gd name="connsiteY275" fmla="*/ 473196 h 544146"/>
              <a:gd name="connsiteX276" fmla="*/ 647351 w 12192000"/>
              <a:gd name="connsiteY276" fmla="*/ 540207 h 544146"/>
              <a:gd name="connsiteX277" fmla="*/ 619879 w 12192000"/>
              <a:gd name="connsiteY277" fmla="*/ 544146 h 544146"/>
              <a:gd name="connsiteX278" fmla="*/ 502416 w 12192000"/>
              <a:gd name="connsiteY278" fmla="*/ 544146 h 544146"/>
              <a:gd name="connsiteX279" fmla="*/ 618438 w 12192000"/>
              <a:gd name="connsiteY279" fmla="*/ 527430 h 544146"/>
              <a:gd name="connsiteX280" fmla="*/ 1316706 w 12192000"/>
              <a:gd name="connsiteY280" fmla="*/ 459615 h 544146"/>
              <a:gd name="connsiteX281" fmla="*/ 2824495 w 12192000"/>
              <a:gd name="connsiteY281" fmla="*/ 396715 h 544146"/>
              <a:gd name="connsiteX282" fmla="*/ 3205238 w 12192000"/>
              <a:gd name="connsiteY282" fmla="*/ 395106 h 544146"/>
              <a:gd name="connsiteX283" fmla="*/ 4373267 w 12192000"/>
              <a:gd name="connsiteY283" fmla="*/ 422447 h 544146"/>
              <a:gd name="connsiteX284" fmla="*/ 4636764 w 12192000"/>
              <a:gd name="connsiteY284" fmla="*/ 435313 h 544146"/>
              <a:gd name="connsiteX285" fmla="*/ 4756800 w 12192000"/>
              <a:gd name="connsiteY285" fmla="*/ 441745 h 544146"/>
              <a:gd name="connsiteX286" fmla="*/ 5058359 w 12192000"/>
              <a:gd name="connsiteY286" fmla="*/ 460330 h 544146"/>
              <a:gd name="connsiteX287" fmla="*/ 5137407 w 12192000"/>
              <a:gd name="connsiteY287" fmla="*/ 465333 h 544146"/>
              <a:gd name="connsiteX288" fmla="*/ 5207675 w 12192000"/>
              <a:gd name="connsiteY288" fmla="*/ 469622 h 544146"/>
              <a:gd name="connsiteX289" fmla="*/ 5330638 w 12192000"/>
              <a:gd name="connsiteY289" fmla="*/ 477484 h 544146"/>
              <a:gd name="connsiteX290" fmla="*/ 5936682 w 12192000"/>
              <a:gd name="connsiteY290" fmla="*/ 521802 h 544146"/>
              <a:gd name="connsiteX291" fmla="*/ 7260815 w 12192000"/>
              <a:gd name="connsiteY291" fmla="*/ 544146 h 544146"/>
              <a:gd name="connsiteX292" fmla="*/ 6968990 w 12192000"/>
              <a:gd name="connsiteY292" fmla="*/ 544146 h 544146"/>
              <a:gd name="connsiteX293" fmla="*/ 6920221 w 12192000"/>
              <a:gd name="connsiteY293" fmla="*/ 541557 h 544146"/>
              <a:gd name="connsiteX294" fmla="*/ 5989381 w 12192000"/>
              <a:gd name="connsiteY294" fmla="*/ 480343 h 544146"/>
              <a:gd name="connsiteX295" fmla="*/ 5383340 w 12192000"/>
              <a:gd name="connsiteY295" fmla="*/ 436741 h 544146"/>
              <a:gd name="connsiteX296" fmla="*/ 5260375 w 12192000"/>
              <a:gd name="connsiteY296" fmla="*/ 428164 h 544146"/>
              <a:gd name="connsiteX297" fmla="*/ 5190109 w 12192000"/>
              <a:gd name="connsiteY297" fmla="*/ 423161 h 544146"/>
              <a:gd name="connsiteX298" fmla="*/ 5111059 w 12192000"/>
              <a:gd name="connsiteY298" fmla="*/ 418158 h 544146"/>
              <a:gd name="connsiteX299" fmla="*/ 4803645 w 12192000"/>
              <a:gd name="connsiteY299" fmla="*/ 399573 h 544146"/>
              <a:gd name="connsiteX300" fmla="*/ 4680682 w 12192000"/>
              <a:gd name="connsiteY300" fmla="*/ 393140 h 544146"/>
              <a:gd name="connsiteX301" fmla="*/ 4411329 w 12192000"/>
              <a:gd name="connsiteY301" fmla="*/ 380274 h 544146"/>
              <a:gd name="connsiteX302" fmla="*/ 2824495 w 12192000"/>
              <a:gd name="connsiteY302" fmla="*/ 353828 h 544146"/>
              <a:gd name="connsiteX303" fmla="*/ 1272791 w 12192000"/>
              <a:gd name="connsiteY303" fmla="*/ 418872 h 544146"/>
              <a:gd name="connsiteX304" fmla="*/ 548540 w 12192000"/>
              <a:gd name="connsiteY304" fmla="*/ 489278 h 544146"/>
              <a:gd name="connsiteX305" fmla="*/ 166522 w 12192000"/>
              <a:gd name="connsiteY305" fmla="*/ 544146 h 544146"/>
              <a:gd name="connsiteX306" fmla="*/ 51147 w 12192000"/>
              <a:gd name="connsiteY306" fmla="*/ 544146 h 544146"/>
              <a:gd name="connsiteX307" fmla="*/ 520725 w 12192000"/>
              <a:gd name="connsiteY307" fmla="*/ 476501 h 544146"/>
              <a:gd name="connsiteX308" fmla="*/ 1252295 w 12192000"/>
              <a:gd name="connsiteY308" fmla="*/ 405291 h 544146"/>
              <a:gd name="connsiteX309" fmla="*/ 2818639 w 12192000"/>
              <a:gd name="connsiteY309" fmla="*/ 339532 h 544146"/>
              <a:gd name="connsiteX310" fmla="*/ 3212099 w 12192000"/>
              <a:gd name="connsiteY310" fmla="*/ 337934 h 544146"/>
              <a:gd name="connsiteX311" fmla="*/ 4417185 w 12192000"/>
              <a:gd name="connsiteY311" fmla="*/ 365979 h 544146"/>
              <a:gd name="connsiteX312" fmla="*/ 4689463 w 12192000"/>
              <a:gd name="connsiteY312" fmla="*/ 378844 h 544146"/>
              <a:gd name="connsiteX313" fmla="*/ 4812428 w 12192000"/>
              <a:gd name="connsiteY313" fmla="*/ 385277 h 544146"/>
              <a:gd name="connsiteX314" fmla="*/ 5125695 w 12192000"/>
              <a:gd name="connsiteY314" fmla="*/ 403862 h 544146"/>
              <a:gd name="connsiteX315" fmla="*/ 5204746 w 12192000"/>
              <a:gd name="connsiteY315" fmla="*/ 408865 h 544146"/>
              <a:gd name="connsiteX316" fmla="*/ 5275012 w 12192000"/>
              <a:gd name="connsiteY316" fmla="*/ 413868 h 544146"/>
              <a:gd name="connsiteX317" fmla="*/ 5400904 w 12192000"/>
              <a:gd name="connsiteY317" fmla="*/ 422446 h 544146"/>
              <a:gd name="connsiteX318" fmla="*/ 6006948 w 12192000"/>
              <a:gd name="connsiteY318" fmla="*/ 466048 h 544146"/>
              <a:gd name="connsiteX319" fmla="*/ 6934310 w 12192000"/>
              <a:gd name="connsiteY319" fmla="*/ 526849 h 544146"/>
              <a:gd name="connsiteX320" fmla="*/ 8545886 w 12192000"/>
              <a:gd name="connsiteY320" fmla="*/ 544146 h 544146"/>
              <a:gd name="connsiteX321" fmla="*/ 8152508 w 12192000"/>
              <a:gd name="connsiteY321" fmla="*/ 544146 h 544146"/>
              <a:gd name="connsiteX322" fmla="*/ 7818489 w 12192000"/>
              <a:gd name="connsiteY322" fmla="*/ 531361 h 544146"/>
              <a:gd name="connsiteX323" fmla="*/ 6050865 w 12192000"/>
              <a:gd name="connsiteY323" fmla="*/ 426020 h 544146"/>
              <a:gd name="connsiteX324" fmla="*/ 5447747 w 12192000"/>
              <a:gd name="connsiteY324" fmla="*/ 382419 h 544146"/>
              <a:gd name="connsiteX325" fmla="*/ 5321856 w 12192000"/>
              <a:gd name="connsiteY325" fmla="*/ 373841 h 544146"/>
              <a:gd name="connsiteX326" fmla="*/ 5248664 w 12192000"/>
              <a:gd name="connsiteY326" fmla="*/ 368838 h 544146"/>
              <a:gd name="connsiteX327" fmla="*/ 5169613 w 12192000"/>
              <a:gd name="connsiteY327" fmla="*/ 363835 h 544146"/>
              <a:gd name="connsiteX328" fmla="*/ 4850490 w 12192000"/>
              <a:gd name="connsiteY328" fmla="*/ 344535 h 544146"/>
              <a:gd name="connsiteX329" fmla="*/ 4724596 w 12192000"/>
              <a:gd name="connsiteY329" fmla="*/ 338103 h 544146"/>
              <a:gd name="connsiteX330" fmla="*/ 4446461 w 12192000"/>
              <a:gd name="connsiteY330" fmla="*/ 324521 h 544146"/>
              <a:gd name="connsiteX331" fmla="*/ 2806925 w 12192000"/>
              <a:gd name="connsiteY331" fmla="*/ 297360 h 544146"/>
              <a:gd name="connsiteX332" fmla="*/ 1196666 w 12192000"/>
              <a:gd name="connsiteY332" fmla="*/ 364549 h 544146"/>
              <a:gd name="connsiteX333" fmla="*/ 439114 w 12192000"/>
              <a:gd name="connsiteY333" fmla="*/ 438350 h 544146"/>
              <a:gd name="connsiteX334" fmla="*/ 0 w 12192000"/>
              <a:gd name="connsiteY334" fmla="*/ 501419 h 544146"/>
              <a:gd name="connsiteX335" fmla="*/ 0 w 12192000"/>
              <a:gd name="connsiteY335" fmla="*/ 484725 h 544146"/>
              <a:gd name="connsiteX336" fmla="*/ 411667 w 12192000"/>
              <a:gd name="connsiteY336" fmla="*/ 425305 h 544146"/>
              <a:gd name="connsiteX337" fmla="*/ 1179102 w 12192000"/>
              <a:gd name="connsiteY337" fmla="*/ 350968 h 544146"/>
              <a:gd name="connsiteX338" fmla="*/ 2803998 w 12192000"/>
              <a:gd name="connsiteY338" fmla="*/ 283064 h 544146"/>
              <a:gd name="connsiteX339" fmla="*/ 3209397 w 12192000"/>
              <a:gd name="connsiteY339" fmla="*/ 281478 h 544146"/>
              <a:gd name="connsiteX340" fmla="*/ 4455243 w 12192000"/>
              <a:gd name="connsiteY340" fmla="*/ 310226 h 544146"/>
              <a:gd name="connsiteX341" fmla="*/ 4736306 w 12192000"/>
              <a:gd name="connsiteY341" fmla="*/ 323807 h 544146"/>
              <a:gd name="connsiteX342" fmla="*/ 4859272 w 12192000"/>
              <a:gd name="connsiteY342" fmla="*/ 330239 h 544146"/>
              <a:gd name="connsiteX343" fmla="*/ 5181324 w 12192000"/>
              <a:gd name="connsiteY343" fmla="*/ 349539 h 544146"/>
              <a:gd name="connsiteX344" fmla="*/ 5260374 w 12192000"/>
              <a:gd name="connsiteY344" fmla="*/ 354542 h 544146"/>
              <a:gd name="connsiteX345" fmla="*/ 5333566 w 12192000"/>
              <a:gd name="connsiteY345" fmla="*/ 359546 h 544146"/>
              <a:gd name="connsiteX346" fmla="*/ 5462387 w 12192000"/>
              <a:gd name="connsiteY346" fmla="*/ 368123 h 544146"/>
              <a:gd name="connsiteX347" fmla="*/ 6065501 w 12192000"/>
              <a:gd name="connsiteY347" fmla="*/ 411724 h 544146"/>
              <a:gd name="connsiteX348" fmla="*/ 7826905 w 12192000"/>
              <a:gd name="connsiteY348" fmla="*/ 516708 h 544146"/>
              <a:gd name="connsiteX349" fmla="*/ 11708811 w 12192000"/>
              <a:gd name="connsiteY349" fmla="*/ 544146 h 544146"/>
              <a:gd name="connsiteX350" fmla="*/ 11334522 w 12192000"/>
              <a:gd name="connsiteY350" fmla="*/ 544146 h 544146"/>
              <a:gd name="connsiteX351" fmla="*/ 11895369 w 12192000"/>
              <a:gd name="connsiteY351" fmla="*/ 522605 h 544146"/>
              <a:gd name="connsiteX352" fmla="*/ 12192000 w 12192000"/>
              <a:gd name="connsiteY352" fmla="*/ 505032 h 544146"/>
              <a:gd name="connsiteX353" fmla="*/ 12192000 w 12192000"/>
              <a:gd name="connsiteY353" fmla="*/ 519544 h 544146"/>
              <a:gd name="connsiteX354" fmla="*/ 11905615 w 12192000"/>
              <a:gd name="connsiteY354" fmla="*/ 536543 h 5441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</a:cxnLst>
            <a:rect l="l" t="t" r="r" b="b"/>
            <a:pathLst>
              <a:path w="12192000" h="544146">
                <a:moveTo>
                  <a:pt x="10201668" y="299593"/>
                </a:moveTo>
                <a:cubicBezTo>
                  <a:pt x="9949882" y="300755"/>
                  <a:pt x="9695900" y="299504"/>
                  <a:pt x="9441187" y="295930"/>
                </a:cubicBezTo>
                <a:cubicBezTo>
                  <a:pt x="9394343" y="295216"/>
                  <a:pt x="9344573" y="294500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0"/>
                </a:lnTo>
                <a:cubicBezTo>
                  <a:pt x="8217391" y="261621"/>
                  <a:pt x="8135414" y="257333"/>
                  <a:pt x="8056366" y="253758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7"/>
                  <a:pt x="6949680" y="194431"/>
                  <a:pt x="6375842" y="154404"/>
                </a:cubicBezTo>
                <a:lnTo>
                  <a:pt x="5781510" y="110803"/>
                </a:lnTo>
                <a:cubicBezTo>
                  <a:pt x="5766870" y="109373"/>
                  <a:pt x="5746376" y="108658"/>
                  <a:pt x="5728810" y="107229"/>
                </a:cubicBezTo>
                <a:lnTo>
                  <a:pt x="5479953" y="90789"/>
                </a:lnTo>
                <a:cubicBezTo>
                  <a:pt x="5359914" y="82926"/>
                  <a:pt x="5234024" y="74348"/>
                  <a:pt x="5108129" y="67916"/>
                </a:cubicBezTo>
                <a:cubicBezTo>
                  <a:pt x="5064211" y="65771"/>
                  <a:pt x="5020297" y="63627"/>
                  <a:pt x="4976379" y="60768"/>
                </a:cubicBezTo>
                <a:cubicBezTo>
                  <a:pt x="4870983" y="55050"/>
                  <a:pt x="4759726" y="49331"/>
                  <a:pt x="4648475" y="45043"/>
                </a:cubicBezTo>
                <a:cubicBezTo>
                  <a:pt x="4010223" y="17881"/>
                  <a:pt x="3374904" y="7159"/>
                  <a:pt x="2760080" y="14307"/>
                </a:cubicBezTo>
                <a:cubicBezTo>
                  <a:pt x="2101338" y="21455"/>
                  <a:pt x="1460161" y="48616"/>
                  <a:pt x="854117" y="94362"/>
                </a:cubicBezTo>
                <a:cubicBezTo>
                  <a:pt x="694555" y="106513"/>
                  <a:pt x="537372" y="120139"/>
                  <a:pt x="382842" y="135205"/>
                </a:cubicBezTo>
                <a:lnTo>
                  <a:pt x="0" y="176812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5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ubicBezTo>
                  <a:pt x="3695493" y="1396"/>
                  <a:pt x="4176376" y="12520"/>
                  <a:pt x="4657257" y="32891"/>
                </a:cubicBezTo>
                <a:cubicBezTo>
                  <a:pt x="4768510" y="36465"/>
                  <a:pt x="4879765" y="42898"/>
                  <a:pt x="4988093" y="48616"/>
                </a:cubicBezTo>
                <a:cubicBezTo>
                  <a:pt x="5032007" y="50761"/>
                  <a:pt x="5075925" y="53620"/>
                  <a:pt x="5119839" y="55764"/>
                </a:cubicBezTo>
                <a:cubicBezTo>
                  <a:pt x="5248660" y="62198"/>
                  <a:pt x="5374552" y="70059"/>
                  <a:pt x="5494591" y="78637"/>
                </a:cubicBezTo>
                <a:lnTo>
                  <a:pt x="5743450" y="95077"/>
                </a:lnTo>
                <a:cubicBezTo>
                  <a:pt x="5763943" y="96507"/>
                  <a:pt x="5781510" y="97936"/>
                  <a:pt x="5799076" y="98651"/>
                </a:cubicBezTo>
                <a:lnTo>
                  <a:pt x="6393410" y="141538"/>
                </a:lnTo>
                <a:cubicBezTo>
                  <a:pt x="6964318" y="182280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2"/>
                </a:cubicBezTo>
                <a:cubicBezTo>
                  <a:pt x="8147125" y="244466"/>
                  <a:pt x="8229102" y="248040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4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6"/>
                  <a:pt x="11434980" y="258226"/>
                  <a:pt x="11677251" y="246343"/>
                </a:cubicBezTo>
                <a:lnTo>
                  <a:pt x="12192000" y="215790"/>
                </a:lnTo>
                <a:lnTo>
                  <a:pt x="12192000" y="230161"/>
                </a:lnTo>
                <a:lnTo>
                  <a:pt x="11686034" y="260013"/>
                </a:lnTo>
                <a:cubicBezTo>
                  <a:pt x="11442299" y="271985"/>
                  <a:pt x="11196368" y="281635"/>
                  <a:pt x="10948973" y="288782"/>
                </a:cubicBezTo>
                <a:cubicBezTo>
                  <a:pt x="10703044" y="294858"/>
                  <a:pt x="10453454" y="298432"/>
                  <a:pt x="10201668" y="299593"/>
                </a:cubicBezTo>
                <a:close/>
                <a:moveTo>
                  <a:pt x="10194350" y="356419"/>
                </a:moveTo>
                <a:cubicBezTo>
                  <a:pt x="9935977" y="357759"/>
                  <a:pt x="9675408" y="356687"/>
                  <a:pt x="9414839" y="353113"/>
                </a:cubicBezTo>
                <a:cubicBezTo>
                  <a:pt x="9365067" y="352397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2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6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1" y="210157"/>
                </a:cubicBezTo>
                <a:lnTo>
                  <a:pt x="5702462" y="166555"/>
                </a:lnTo>
                <a:cubicBezTo>
                  <a:pt x="5655619" y="162981"/>
                  <a:pt x="5605845" y="160122"/>
                  <a:pt x="5556076" y="156548"/>
                </a:cubicBezTo>
                <a:lnTo>
                  <a:pt x="5406758" y="146541"/>
                </a:lnTo>
                <a:cubicBezTo>
                  <a:pt x="5289649" y="138679"/>
                  <a:pt x="5166683" y="130816"/>
                  <a:pt x="5043719" y="124383"/>
                </a:cubicBezTo>
                <a:cubicBezTo>
                  <a:pt x="4999804" y="122238"/>
                  <a:pt x="4955886" y="120095"/>
                  <a:pt x="4911972" y="117235"/>
                </a:cubicBezTo>
                <a:cubicBezTo>
                  <a:pt x="4809500" y="111517"/>
                  <a:pt x="4701171" y="105799"/>
                  <a:pt x="4595773" y="102224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1"/>
                  <a:pt x="1498224" y="105084"/>
                  <a:pt x="912675" y="149400"/>
                </a:cubicBezTo>
                <a:cubicBezTo>
                  <a:pt x="605261" y="172988"/>
                  <a:pt x="306630" y="202115"/>
                  <a:pt x="19346" y="236603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1"/>
                  <a:pt x="900965" y="136534"/>
                </a:cubicBezTo>
                <a:cubicBezTo>
                  <a:pt x="1492369" y="91503"/>
                  <a:pt x="2115976" y="65771"/>
                  <a:pt x="2760080" y="58623"/>
                </a:cubicBezTo>
                <a:cubicBezTo>
                  <a:pt x="2910858" y="57015"/>
                  <a:pt x="3062918" y="56434"/>
                  <a:pt x="3215938" y="56881"/>
                </a:cubicBezTo>
                <a:cubicBezTo>
                  <a:pt x="3675000" y="58221"/>
                  <a:pt x="4142708" y="68809"/>
                  <a:pt x="4610413" y="88644"/>
                </a:cubicBezTo>
                <a:cubicBezTo>
                  <a:pt x="4718740" y="92218"/>
                  <a:pt x="4827066" y="97936"/>
                  <a:pt x="4929538" y="103654"/>
                </a:cubicBezTo>
                <a:cubicBezTo>
                  <a:pt x="4973453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4" y="132960"/>
                </a:cubicBezTo>
                <a:lnTo>
                  <a:pt x="5576567" y="142967"/>
                </a:lnTo>
                <a:cubicBezTo>
                  <a:pt x="5626341" y="146541"/>
                  <a:pt x="5676111" y="149400"/>
                  <a:pt x="5722955" y="152974"/>
                </a:cubicBezTo>
                <a:lnTo>
                  <a:pt x="6320214" y="196576"/>
                </a:lnTo>
                <a:cubicBezTo>
                  <a:pt x="6896981" y="237318"/>
                  <a:pt x="7406406" y="268054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3"/>
                  <a:pt x="8176403" y="305222"/>
                  <a:pt x="8258379" y="308081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2"/>
                  <a:pt x="9277233" y="337388"/>
                </a:cubicBezTo>
                <a:cubicBezTo>
                  <a:pt x="9324077" y="338102"/>
                  <a:pt x="9373850" y="338817"/>
                  <a:pt x="9420695" y="339532"/>
                </a:cubicBezTo>
                <a:cubicBezTo>
                  <a:pt x="9938903" y="346680"/>
                  <a:pt x="10454186" y="343820"/>
                  <a:pt x="10957757" y="331669"/>
                </a:cubicBezTo>
                <a:cubicBezTo>
                  <a:pt x="11209543" y="324522"/>
                  <a:pt x="11460597" y="314872"/>
                  <a:pt x="11709456" y="302721"/>
                </a:cubicBezTo>
                <a:lnTo>
                  <a:pt x="12192000" y="273998"/>
                </a:lnTo>
                <a:lnTo>
                  <a:pt x="12192000" y="288323"/>
                </a:lnTo>
                <a:lnTo>
                  <a:pt x="11718238" y="316301"/>
                </a:lnTo>
                <a:cubicBezTo>
                  <a:pt x="11467185" y="328452"/>
                  <a:pt x="11213936" y="338102"/>
                  <a:pt x="10960687" y="345250"/>
                </a:cubicBezTo>
                <a:cubicBezTo>
                  <a:pt x="10708901" y="351325"/>
                  <a:pt x="10452723" y="355078"/>
                  <a:pt x="10194350" y="356419"/>
                </a:cubicBezTo>
                <a:close/>
                <a:moveTo>
                  <a:pt x="9997459" y="413869"/>
                </a:move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0"/>
                  <a:pt x="9265524" y="407436"/>
                </a:cubicBezTo>
                <a:cubicBezTo>
                  <a:pt x="9183546" y="406006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3"/>
                </a:cubicBezTo>
                <a:cubicBezTo>
                  <a:pt x="7918761" y="364549"/>
                  <a:pt x="7868991" y="362404"/>
                  <a:pt x="7822148" y="360261"/>
                </a:cubicBezTo>
                <a:cubicBezTo>
                  <a:pt x="7344925" y="337388"/>
                  <a:pt x="6829641" y="305937"/>
                  <a:pt x="6244093" y="264480"/>
                </a:cubicBezTo>
                <a:lnTo>
                  <a:pt x="5643907" y="220878"/>
                </a:lnTo>
                <a:cubicBezTo>
                  <a:pt x="5597064" y="217304"/>
                  <a:pt x="5550217" y="214445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58" y="205153"/>
                  <a:pt x="5380410" y="203009"/>
                  <a:pt x="5354060" y="201579"/>
                </a:cubicBezTo>
                <a:cubicBezTo>
                  <a:pt x="5239877" y="193716"/>
                  <a:pt x="5122767" y="185854"/>
                  <a:pt x="5002731" y="180136"/>
                </a:cubicBezTo>
                <a:cubicBezTo>
                  <a:pt x="4958816" y="177991"/>
                  <a:pt x="4914898" y="175847"/>
                  <a:pt x="4873910" y="172988"/>
                </a:cubicBezTo>
                <a:cubicBezTo>
                  <a:pt x="4774366" y="167270"/>
                  <a:pt x="4668969" y="162266"/>
                  <a:pt x="4566495" y="158692"/>
                </a:cubicBezTo>
                <a:cubicBezTo>
                  <a:pt x="3963384" y="132960"/>
                  <a:pt x="3360268" y="122954"/>
                  <a:pt x="2777646" y="129386"/>
                </a:cubicBezTo>
                <a:cubicBezTo>
                  <a:pt x="2159894" y="136534"/>
                  <a:pt x="1556779" y="161552"/>
                  <a:pt x="991723" y="204439"/>
                </a:cubicBezTo>
                <a:cubicBezTo>
                  <a:pt x="696021" y="226954"/>
                  <a:pt x="409102" y="254830"/>
                  <a:pt x="132797" y="287889"/>
                </a:cubicBezTo>
                <a:lnTo>
                  <a:pt x="0" y="305360"/>
                </a:lnTo>
                <a:lnTo>
                  <a:pt x="0" y="289066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1" y="115091"/>
                </a:cubicBezTo>
                <a:cubicBezTo>
                  <a:pt x="2918910" y="113482"/>
                  <a:pt x="3067128" y="112902"/>
                  <a:pt x="3216168" y="113337"/>
                </a:cubicBez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0"/>
                  <a:pt x="4780222" y="153689"/>
                  <a:pt x="4882694" y="159407"/>
                </a:cubicBezTo>
                <a:cubicBezTo>
                  <a:pt x="4926609" y="161552"/>
                  <a:pt x="4967598" y="164411"/>
                  <a:pt x="5011515" y="166555"/>
                </a:cubicBezTo>
                <a:cubicBezTo>
                  <a:pt x="5131551" y="172273"/>
                  <a:pt x="5251590" y="180136"/>
                  <a:pt x="5365770" y="187998"/>
                </a:cubicBezTo>
                <a:cubicBezTo>
                  <a:pt x="5392122" y="189428"/>
                  <a:pt x="5418470" y="191572"/>
                  <a:pt x="5444818" y="193002"/>
                </a:cubicBezTo>
                <a:cubicBezTo>
                  <a:pt x="5468243" y="194432"/>
                  <a:pt x="5491662" y="195861"/>
                  <a:pt x="5515087" y="198005"/>
                </a:cubicBezTo>
                <a:cubicBezTo>
                  <a:pt x="5564857" y="200864"/>
                  <a:pt x="5611701" y="204439"/>
                  <a:pt x="5658545" y="208012"/>
                </a:cubicBezTo>
                <a:lnTo>
                  <a:pt x="6255804" y="251614"/>
                </a:lnTo>
                <a:cubicBezTo>
                  <a:pt x="6838427" y="293071"/>
                  <a:pt x="7353709" y="324521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5"/>
                  <a:pt x="9262597" y="393855"/>
                </a:cubicBezTo>
                <a:cubicBezTo>
                  <a:pt x="9312367" y="394570"/>
                  <a:pt x="9359211" y="395284"/>
                  <a:pt x="9408985" y="396000"/>
                </a:cubicBezTo>
                <a:cubicBezTo>
                  <a:pt x="9938903" y="403147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8"/>
                </a:lnTo>
                <a:lnTo>
                  <a:pt x="12192000" y="346854"/>
                </a:lnTo>
                <a:lnTo>
                  <a:pt x="11768011" y="371965"/>
                </a:lnTo>
                <a:cubicBezTo>
                  <a:pt x="11510371" y="384563"/>
                  <a:pt x="11250534" y="394570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lose/>
                <a:moveTo>
                  <a:pt x="9997458" y="470336"/>
                </a:moveTo>
                <a:cubicBezTo>
                  <a:pt x="9798375" y="470336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3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1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0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8"/>
                  <a:pt x="5444821" y="265909"/>
                </a:cubicBezTo>
                <a:cubicBezTo>
                  <a:pt x="5421400" y="264480"/>
                  <a:pt x="5397977" y="263050"/>
                  <a:pt x="5374554" y="260905"/>
                </a:cubicBezTo>
                <a:cubicBezTo>
                  <a:pt x="5348206" y="259476"/>
                  <a:pt x="5321856" y="257332"/>
                  <a:pt x="5295508" y="255902"/>
                </a:cubicBezTo>
                <a:cubicBezTo>
                  <a:pt x="5184250" y="248754"/>
                  <a:pt x="5070069" y="240892"/>
                  <a:pt x="4955889" y="235173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2" y="223022"/>
                  <a:pt x="4630908" y="217304"/>
                  <a:pt x="4528439" y="213730"/>
                </a:cubicBezTo>
                <a:cubicBezTo>
                  <a:pt x="3939961" y="188713"/>
                  <a:pt x="3354412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7999" y="279132"/>
                  <a:pt x="502059" y="305937"/>
                  <a:pt x="236732" y="337655"/>
                </a:cubicBezTo>
                <a:lnTo>
                  <a:pt x="0" y="371788"/>
                </a:lnTo>
                <a:lnTo>
                  <a:pt x="0" y="352614"/>
                </a:lnTo>
                <a:lnTo>
                  <a:pt x="210383" y="324878"/>
                </a:lnTo>
                <a:cubicBezTo>
                  <a:pt x="478637" y="292713"/>
                  <a:pt x="757506" y="265552"/>
                  <a:pt x="1044426" y="243751"/>
                </a:cubicBezTo>
                <a:cubicBezTo>
                  <a:pt x="1597768" y="202293"/>
                  <a:pt x="2183316" y="177277"/>
                  <a:pt x="2786432" y="170843"/>
                </a:cubicBezTo>
                <a:cubicBezTo>
                  <a:pt x="2929158" y="169235"/>
                  <a:pt x="3072985" y="168654"/>
                  <a:pt x="3217679" y="169079"/>
                </a:cubicBezTo>
                <a:cubicBezTo>
                  <a:pt x="3651762" y="170352"/>
                  <a:pt x="4093668" y="180672"/>
                  <a:pt x="4537221" y="199434"/>
                </a:cubicBezTo>
                <a:cubicBezTo>
                  <a:pt x="4639690" y="203009"/>
                  <a:pt x="4739236" y="208727"/>
                  <a:pt x="4838780" y="213730"/>
                </a:cubicBezTo>
                <a:cubicBezTo>
                  <a:pt x="4879768" y="215875"/>
                  <a:pt x="4923683" y="218018"/>
                  <a:pt x="4964671" y="220163"/>
                </a:cubicBezTo>
                <a:cubicBezTo>
                  <a:pt x="5081781" y="225882"/>
                  <a:pt x="5195961" y="233744"/>
                  <a:pt x="5310144" y="240892"/>
                </a:cubicBezTo>
                <a:cubicBezTo>
                  <a:pt x="5336496" y="242321"/>
                  <a:pt x="5362844" y="244466"/>
                  <a:pt x="5389192" y="245895"/>
                </a:cubicBezTo>
                <a:cubicBezTo>
                  <a:pt x="5412617" y="247325"/>
                  <a:pt x="5436039" y="248754"/>
                  <a:pt x="5459458" y="250898"/>
                </a:cubicBezTo>
                <a:cubicBezTo>
                  <a:pt x="5506301" y="253758"/>
                  <a:pt x="5553149" y="257332"/>
                  <a:pt x="5597063" y="260191"/>
                </a:cubicBezTo>
                <a:lnTo>
                  <a:pt x="6197251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3"/>
                  <a:pt x="9256741" y="448893"/>
                </a:cubicBezTo>
                <a:cubicBezTo>
                  <a:pt x="9306513" y="449607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69"/>
                  <a:pt x="11546235" y="425484"/>
                  <a:pt x="11809366" y="412707"/>
                </a:cubicBezTo>
                <a:lnTo>
                  <a:pt x="12192000" y="390194"/>
                </a:lnTo>
                <a:lnTo>
                  <a:pt x="12192000" y="404899"/>
                </a:lnTo>
                <a:lnTo>
                  <a:pt x="11821809" y="426913"/>
                </a:lnTo>
                <a:cubicBezTo>
                  <a:pt x="11557214" y="439779"/>
                  <a:pt x="11290057" y="449965"/>
                  <a:pt x="11022168" y="457471"/>
                </a:cubicBezTo>
                <a:cubicBezTo>
                  <a:pt x="10685480" y="466048"/>
                  <a:pt x="10342935" y="470336"/>
                  <a:pt x="9997458" y="470336"/>
                </a:cubicBezTo>
                <a:close/>
                <a:moveTo>
                  <a:pt x="9997458" y="526089"/>
                </a:moveTo>
                <a:cubicBezTo>
                  <a:pt x="9792515" y="526089"/>
                  <a:pt x="9590503" y="524660"/>
                  <a:pt x="9385561" y="521801"/>
                </a:cubicBezTo>
                <a:cubicBezTo>
                  <a:pt x="9335791" y="521085"/>
                  <a:pt x="9286017" y="520371"/>
                  <a:pt x="9236244" y="518941"/>
                </a:cubicBezTo>
                <a:cubicBezTo>
                  <a:pt x="9148413" y="517512"/>
                  <a:pt x="9057653" y="516082"/>
                  <a:pt x="8969822" y="513938"/>
                </a:cubicBezTo>
                <a:lnTo>
                  <a:pt x="8557012" y="502501"/>
                </a:lnTo>
                <a:lnTo>
                  <a:pt x="8144199" y="487491"/>
                </a:lnTo>
                <a:cubicBezTo>
                  <a:pt x="8056366" y="483917"/>
                  <a:pt x="7965608" y="479628"/>
                  <a:pt x="7880702" y="476055"/>
                </a:cubicBez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4" y="413868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7" y="322377"/>
                  <a:pt x="5380410" y="319517"/>
                </a:cubicBezTo>
                <a:cubicBezTo>
                  <a:pt x="5356988" y="318088"/>
                  <a:pt x="5333566" y="316658"/>
                  <a:pt x="5307218" y="314514"/>
                </a:cubicBezTo>
                <a:cubicBezTo>
                  <a:pt x="5280868" y="313085"/>
                  <a:pt x="5254516" y="310940"/>
                  <a:pt x="5228168" y="309510"/>
                </a:cubicBezTo>
                <a:cubicBezTo>
                  <a:pt x="5119842" y="302363"/>
                  <a:pt x="5008585" y="295215"/>
                  <a:pt x="4900260" y="289497"/>
                </a:cubicBezTo>
                <a:cubicBezTo>
                  <a:pt x="4859272" y="287353"/>
                  <a:pt x="4815354" y="285208"/>
                  <a:pt x="4774366" y="283064"/>
                </a:cubicBezTo>
                <a:cubicBezTo>
                  <a:pt x="4680680" y="278060"/>
                  <a:pt x="4584064" y="272342"/>
                  <a:pt x="4484521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39"/>
                  <a:pt x="1653396" y="271627"/>
                  <a:pt x="1126402" y="311655"/>
                </a:cubicBezTo>
                <a:cubicBezTo>
                  <a:pt x="854121" y="332383"/>
                  <a:pt x="589892" y="358115"/>
                  <a:pt x="335545" y="388583"/>
                </a:cubicBezTo>
                <a:lnTo>
                  <a:pt x="0" y="436899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3" y="345071"/>
                  <a:pt x="832162" y="319160"/>
                  <a:pt x="1108833" y="298074"/>
                </a:cubicBezTo>
                <a:cubicBezTo>
                  <a:pt x="1641682" y="258046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ubicBezTo>
                  <a:pt x="3632550" y="226775"/>
                  <a:pt x="4062927" y="236960"/>
                  <a:pt x="4493302" y="255187"/>
                </a:cubicBezTo>
                <a:cubicBezTo>
                  <a:pt x="4592848" y="258761"/>
                  <a:pt x="4689462" y="263765"/>
                  <a:pt x="4786076" y="268768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19"/>
                  <a:pt x="5137406" y="288067"/>
                  <a:pt x="5245734" y="295215"/>
                </a:cubicBezTo>
                <a:cubicBezTo>
                  <a:pt x="5272082" y="297359"/>
                  <a:pt x="5298433" y="298789"/>
                  <a:pt x="5324784" y="300219"/>
                </a:cubicBezTo>
                <a:cubicBezTo>
                  <a:pt x="5348206" y="301648"/>
                  <a:pt x="5371625" y="303078"/>
                  <a:pt x="5395050" y="305222"/>
                </a:cubicBezTo>
                <a:cubicBezTo>
                  <a:pt x="5438965" y="308081"/>
                  <a:pt x="5482883" y="310940"/>
                  <a:pt x="5529726" y="314514"/>
                </a:cubicBezTo>
                <a:lnTo>
                  <a:pt x="6132838" y="358115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3"/>
                </a:cubicBezTo>
                <a:cubicBezTo>
                  <a:pt x="7977316" y="466762"/>
                  <a:pt x="8068077" y="470336"/>
                  <a:pt x="8155909" y="473910"/>
                </a:cubicBezTo>
                <a:lnTo>
                  <a:pt x="8565793" y="488921"/>
                </a:lnTo>
                <a:lnTo>
                  <a:pt x="8978606" y="500357"/>
                </a:lnTo>
                <a:cubicBezTo>
                  <a:pt x="9066438" y="502501"/>
                  <a:pt x="9157197" y="503931"/>
                  <a:pt x="9242103" y="505360"/>
                </a:cubicBezTo>
                <a:cubicBezTo>
                  <a:pt x="9291873" y="506075"/>
                  <a:pt x="9341646" y="506790"/>
                  <a:pt x="9388490" y="508220"/>
                </a:cubicBezTo>
                <a:cubicBezTo>
                  <a:pt x="9944762" y="516082"/>
                  <a:pt x="10498102" y="513223"/>
                  <a:pt x="11039736" y="499642"/>
                </a:cubicBezTo>
                <a:cubicBezTo>
                  <a:pt x="11312016" y="491780"/>
                  <a:pt x="11584295" y="481237"/>
                  <a:pt x="11854379" y="468102"/>
                </a:cubicBezTo>
                <a:lnTo>
                  <a:pt x="12192000" y="448267"/>
                </a:lnTo>
                <a:lnTo>
                  <a:pt x="12192000" y="462927"/>
                </a:lnTo>
                <a:lnTo>
                  <a:pt x="11864627" y="482309"/>
                </a:lnTo>
                <a:cubicBezTo>
                  <a:pt x="11593079" y="495532"/>
                  <a:pt x="11319335" y="506075"/>
                  <a:pt x="11045592" y="513938"/>
                </a:cubicBezTo>
                <a:cubicBezTo>
                  <a:pt x="10700115" y="522515"/>
                  <a:pt x="10351716" y="526089"/>
                  <a:pt x="9997458" y="526089"/>
                </a:cubicBezTo>
                <a:close/>
                <a:moveTo>
                  <a:pt x="4513417" y="544146"/>
                </a:moveTo>
                <a:lnTo>
                  <a:pt x="4171935" y="544146"/>
                </a:lnTo>
                <a:lnTo>
                  <a:pt x="3557889" y="525822"/>
                </a:lnTo>
                <a:cubicBezTo>
                  <a:pt x="3317814" y="521801"/>
                  <a:pt x="3080668" y="521086"/>
                  <a:pt x="2847913" y="523946"/>
                </a:cubicBezTo>
                <a:cubicBezTo>
                  <a:pt x="2607839" y="526448"/>
                  <a:pt x="2372156" y="532523"/>
                  <a:pt x="2142328" y="542083"/>
                </a:cubicBezTo>
                <a:lnTo>
                  <a:pt x="2106905" y="544146"/>
                </a:lnTo>
                <a:lnTo>
                  <a:pt x="1859593" y="544146"/>
                </a:lnTo>
                <a:lnTo>
                  <a:pt x="2132080" y="528413"/>
                </a:lnTo>
                <a:cubicBezTo>
                  <a:pt x="2364103" y="518763"/>
                  <a:pt x="2601981" y="512509"/>
                  <a:pt x="2844984" y="509650"/>
                </a:cubicBezTo>
                <a:cubicBezTo>
                  <a:pt x="2962094" y="508399"/>
                  <a:pt x="3080484" y="507952"/>
                  <a:pt x="3199882" y="508321"/>
                </a:cubicBezTo>
                <a:cubicBezTo>
                  <a:pt x="3558074" y="509426"/>
                  <a:pt x="3925321" y="517870"/>
                  <a:pt x="4294216" y="533953"/>
                </a:cubicBezTo>
                <a:close/>
                <a:moveTo>
                  <a:pt x="5425947" y="544146"/>
                </a:moveTo>
                <a:lnTo>
                  <a:pt x="5240994" y="544146"/>
                </a:lnTo>
                <a:lnTo>
                  <a:pt x="5134478" y="536812"/>
                </a:lnTo>
                <a:cubicBezTo>
                  <a:pt x="5111058" y="535382"/>
                  <a:pt x="5087636" y="533953"/>
                  <a:pt x="5064213" y="532523"/>
                </a:cubicBezTo>
                <a:cubicBezTo>
                  <a:pt x="5037862" y="531093"/>
                  <a:pt x="5011514" y="528949"/>
                  <a:pt x="4985166" y="527519"/>
                </a:cubicBezTo>
                <a:cubicBezTo>
                  <a:pt x="4891475" y="521086"/>
                  <a:pt x="4794861" y="514653"/>
                  <a:pt x="4698244" y="510364"/>
                </a:cubicBezTo>
                <a:cubicBezTo>
                  <a:pt x="4657256" y="508220"/>
                  <a:pt x="4619196" y="506076"/>
                  <a:pt x="4578208" y="503932"/>
                </a:cubicBezTo>
                <a:cubicBezTo>
                  <a:pt x="4496231" y="499643"/>
                  <a:pt x="4411328" y="494639"/>
                  <a:pt x="4326423" y="491780"/>
                </a:cubicBezTo>
                <a:cubicBezTo>
                  <a:pt x="3819925" y="470336"/>
                  <a:pt x="3322210" y="461759"/>
                  <a:pt x="2839130" y="467477"/>
                </a:cubicBezTo>
                <a:cubicBezTo>
                  <a:pt x="2338486" y="473196"/>
                  <a:pt x="1858338" y="493209"/>
                  <a:pt x="1404538" y="527519"/>
                </a:cubicBezTo>
                <a:lnTo>
                  <a:pt x="1232747" y="544146"/>
                </a:lnTo>
                <a:lnTo>
                  <a:pt x="1075930" y="544146"/>
                </a:lnTo>
                <a:lnTo>
                  <a:pt x="1386970" y="513938"/>
                </a:lnTo>
                <a:cubicBezTo>
                  <a:pt x="1843699" y="479629"/>
                  <a:pt x="2332628" y="458900"/>
                  <a:pt x="2836202" y="453897"/>
                </a:cubicBezTo>
                <a:cubicBezTo>
                  <a:pt x="2957703" y="452468"/>
                  <a:pt x="3080304" y="451931"/>
                  <a:pt x="3203817" y="452278"/>
                </a:cubicBezTo>
                <a:cubicBezTo>
                  <a:pt x="3574362" y="453316"/>
                  <a:pt x="3953136" y="462296"/>
                  <a:pt x="4335203" y="478914"/>
                </a:cubicBezTo>
                <a:cubicBezTo>
                  <a:pt x="4420109" y="481773"/>
                  <a:pt x="4507942" y="486777"/>
                  <a:pt x="4589918" y="491065"/>
                </a:cubicBezTo>
                <a:cubicBezTo>
                  <a:pt x="4627978" y="493209"/>
                  <a:pt x="4668966" y="495354"/>
                  <a:pt x="4707028" y="497498"/>
                </a:cubicBezTo>
                <a:cubicBezTo>
                  <a:pt x="4806571" y="501787"/>
                  <a:pt x="4903185" y="508935"/>
                  <a:pt x="4999803" y="515368"/>
                </a:cubicBezTo>
                <a:cubicBezTo>
                  <a:pt x="5026155" y="516798"/>
                  <a:pt x="5052502" y="518942"/>
                  <a:pt x="5078850" y="520371"/>
                </a:cubicBezTo>
                <a:cubicBezTo>
                  <a:pt x="5102276" y="521801"/>
                  <a:pt x="5125694" y="523230"/>
                  <a:pt x="5149120" y="524660"/>
                </a:cubicBezTo>
                <a:cubicBezTo>
                  <a:pt x="5187178" y="526805"/>
                  <a:pt x="5225238" y="529664"/>
                  <a:pt x="5266229" y="532523"/>
                </a:cubicBezTo>
                <a:close/>
                <a:moveTo>
                  <a:pt x="6277462" y="544146"/>
                </a:moveTo>
                <a:lnTo>
                  <a:pt x="6066251" y="544146"/>
                </a:lnTo>
                <a:lnTo>
                  <a:pt x="5922044" y="534667"/>
                </a:lnTo>
                <a:lnTo>
                  <a:pt x="5316000" y="490350"/>
                </a:lnTo>
                <a:cubicBezTo>
                  <a:pt x="5275012" y="487491"/>
                  <a:pt x="5234024" y="484632"/>
                  <a:pt x="5195961" y="482488"/>
                </a:cubicBezTo>
                <a:cubicBezTo>
                  <a:pt x="5172543" y="481059"/>
                  <a:pt x="5149121" y="479629"/>
                  <a:pt x="5125695" y="478200"/>
                </a:cubicBezTo>
                <a:cubicBezTo>
                  <a:pt x="5099347" y="476770"/>
                  <a:pt x="5072999" y="474626"/>
                  <a:pt x="5046648" y="473196"/>
                </a:cubicBezTo>
                <a:cubicBezTo>
                  <a:pt x="4950032" y="466763"/>
                  <a:pt x="4847562" y="459615"/>
                  <a:pt x="4748018" y="455327"/>
                </a:cubicBezTo>
                <a:cubicBezTo>
                  <a:pt x="4707030" y="453183"/>
                  <a:pt x="4666041" y="451038"/>
                  <a:pt x="4627979" y="448893"/>
                </a:cubicBezTo>
                <a:cubicBezTo>
                  <a:pt x="4543077" y="443890"/>
                  <a:pt x="4455244" y="439601"/>
                  <a:pt x="4367412" y="436742"/>
                </a:cubicBezTo>
                <a:cubicBezTo>
                  <a:pt x="3846274" y="414584"/>
                  <a:pt x="3328066" y="406006"/>
                  <a:pt x="2830350" y="411010"/>
                </a:cubicBezTo>
                <a:cubicBezTo>
                  <a:pt x="2312139" y="416728"/>
                  <a:pt x="1808567" y="437457"/>
                  <a:pt x="1337198" y="473196"/>
                </a:cubicBezTo>
                <a:cubicBezTo>
                  <a:pt x="1100053" y="491423"/>
                  <a:pt x="869494" y="513760"/>
                  <a:pt x="647351" y="540207"/>
                </a:cubicBezTo>
                <a:lnTo>
                  <a:pt x="619879" y="544146"/>
                </a:lnTo>
                <a:lnTo>
                  <a:pt x="502416" y="544146"/>
                </a:lnTo>
                <a:lnTo>
                  <a:pt x="618438" y="527430"/>
                </a:lnTo>
                <a:cubicBezTo>
                  <a:pt x="843143" y="500536"/>
                  <a:pt x="1076631" y="477842"/>
                  <a:pt x="1316706" y="459615"/>
                </a:cubicBez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8" y="395106"/>
                </a:cubicBezTo>
                <a:cubicBezTo>
                  <a:pt x="3588817" y="396178"/>
                  <a:pt x="3980216" y="405292"/>
                  <a:pt x="4373267" y="422447"/>
                </a:cubicBezTo>
                <a:cubicBezTo>
                  <a:pt x="4461099" y="425306"/>
                  <a:pt x="4551857" y="430309"/>
                  <a:pt x="4636764" y="435313"/>
                </a:cubicBezTo>
                <a:cubicBezTo>
                  <a:pt x="4677752" y="437457"/>
                  <a:pt x="4715812" y="439601"/>
                  <a:pt x="4756800" y="441745"/>
                </a:cubicBezTo>
                <a:cubicBezTo>
                  <a:pt x="4859272" y="446749"/>
                  <a:pt x="4961742" y="453183"/>
                  <a:pt x="5058359" y="460330"/>
                </a:cubicBezTo>
                <a:cubicBezTo>
                  <a:pt x="5084711" y="461759"/>
                  <a:pt x="5111059" y="463904"/>
                  <a:pt x="5137407" y="465333"/>
                </a:cubicBezTo>
                <a:cubicBezTo>
                  <a:pt x="5160831" y="466763"/>
                  <a:pt x="5184251" y="468193"/>
                  <a:pt x="5207675" y="469622"/>
                </a:cubicBezTo>
                <a:cubicBezTo>
                  <a:pt x="5248664" y="472481"/>
                  <a:pt x="5286723" y="474626"/>
                  <a:pt x="5330638" y="477484"/>
                </a:cubicBezTo>
                <a:lnTo>
                  <a:pt x="5936682" y="521802"/>
                </a:lnTo>
                <a:close/>
                <a:moveTo>
                  <a:pt x="7260815" y="544146"/>
                </a:moveTo>
                <a:lnTo>
                  <a:pt x="6968990" y="544146"/>
                </a:lnTo>
                <a:lnTo>
                  <a:pt x="6920221" y="541557"/>
                </a:lnTo>
                <a:cubicBezTo>
                  <a:pt x="6622323" y="523766"/>
                  <a:pt x="6312897" y="503395"/>
                  <a:pt x="5989381" y="480343"/>
                </a:cubicBezTo>
                <a:lnTo>
                  <a:pt x="5383340" y="436741"/>
                </a:lnTo>
                <a:cubicBezTo>
                  <a:pt x="5342348" y="433882"/>
                  <a:pt x="5301360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7" y="421731"/>
                  <a:pt x="5137407" y="419587"/>
                  <a:pt x="5111059" y="418158"/>
                </a:cubicBezTo>
                <a:cubicBezTo>
                  <a:pt x="5011515" y="411724"/>
                  <a:pt x="4906116" y="404577"/>
                  <a:pt x="4803645" y="399573"/>
                </a:cubicBezTo>
                <a:cubicBezTo>
                  <a:pt x="4762658" y="397429"/>
                  <a:pt x="4721670" y="395284"/>
                  <a:pt x="4680682" y="393140"/>
                </a:cubicBezTo>
                <a:cubicBezTo>
                  <a:pt x="4592849" y="388136"/>
                  <a:pt x="4502088" y="383133"/>
                  <a:pt x="4411329" y="380274"/>
                </a:cubicBezTo>
                <a:cubicBezTo>
                  <a:pt x="3872625" y="357401"/>
                  <a:pt x="3339774" y="348109"/>
                  <a:pt x="2824495" y="353828"/>
                </a:cubicBezTo>
                <a:cubicBezTo>
                  <a:pt x="2285787" y="359545"/>
                  <a:pt x="1761722" y="381704"/>
                  <a:pt x="1272791" y="418872"/>
                </a:cubicBezTo>
                <a:cubicBezTo>
                  <a:pt x="1023933" y="437813"/>
                  <a:pt x="781662" y="461401"/>
                  <a:pt x="548540" y="489278"/>
                </a:cubicBezTo>
                <a:lnTo>
                  <a:pt x="166522" y="544146"/>
                </a:lnTo>
                <a:lnTo>
                  <a:pt x="51147" y="544146"/>
                </a:lnTo>
                <a:lnTo>
                  <a:pt x="520725" y="476501"/>
                </a:lnTo>
                <a:cubicBezTo>
                  <a:pt x="756042" y="448356"/>
                  <a:pt x="1000509" y="424590"/>
                  <a:pt x="1252295" y="405291"/>
                </a:cubicBezTo>
                <a:cubicBezTo>
                  <a:pt x="1747085" y="368123"/>
                  <a:pt x="2274079" y="345965"/>
                  <a:pt x="2818639" y="339532"/>
                </a:cubicBezTo>
                <a:cubicBezTo>
                  <a:pt x="2948923" y="338102"/>
                  <a:pt x="3080122" y="337566"/>
                  <a:pt x="3212099" y="337934"/>
                </a:cubicBezTo>
                <a:cubicBezTo>
                  <a:pt x="3608029" y="339040"/>
                  <a:pt x="4010960" y="348287"/>
                  <a:pt x="4417185" y="365979"/>
                </a:cubicBezTo>
                <a:cubicBezTo>
                  <a:pt x="4507943" y="368838"/>
                  <a:pt x="4601631" y="373841"/>
                  <a:pt x="4689463" y="378844"/>
                </a:cubicBezTo>
                <a:cubicBezTo>
                  <a:pt x="4730452" y="380988"/>
                  <a:pt x="4771440" y="383133"/>
                  <a:pt x="4812428" y="385277"/>
                </a:cubicBezTo>
                <a:cubicBezTo>
                  <a:pt x="4917827" y="390281"/>
                  <a:pt x="5023226" y="397429"/>
                  <a:pt x="5125695" y="403862"/>
                </a:cubicBezTo>
                <a:cubicBezTo>
                  <a:pt x="5152047" y="405291"/>
                  <a:pt x="5178398" y="407436"/>
                  <a:pt x="5204746" y="408865"/>
                </a:cubicBezTo>
                <a:cubicBezTo>
                  <a:pt x="5228168" y="410295"/>
                  <a:pt x="5251590" y="411724"/>
                  <a:pt x="5275012" y="413868"/>
                </a:cubicBezTo>
                <a:cubicBezTo>
                  <a:pt x="5316000" y="416727"/>
                  <a:pt x="5356988" y="419587"/>
                  <a:pt x="5400904" y="422446"/>
                </a:cubicBezTo>
                <a:lnTo>
                  <a:pt x="6006948" y="466048"/>
                </a:lnTo>
                <a:cubicBezTo>
                  <a:pt x="6329000" y="488921"/>
                  <a:pt x="6637327" y="509158"/>
                  <a:pt x="6934310" y="526849"/>
                </a:cubicBezTo>
                <a:close/>
                <a:moveTo>
                  <a:pt x="8545886" y="544146"/>
                </a:moveTo>
                <a:lnTo>
                  <a:pt x="8152508" y="544146"/>
                </a:lnTo>
                <a:lnTo>
                  <a:pt x="7818489" y="531361"/>
                </a:lnTo>
                <a:cubicBezTo>
                  <a:pt x="7271733" y="506255"/>
                  <a:pt x="6689113" y="471409"/>
                  <a:pt x="6050865" y="426020"/>
                </a:cubicBezTo>
                <a:lnTo>
                  <a:pt x="5447747" y="382419"/>
                </a:lnTo>
                <a:cubicBezTo>
                  <a:pt x="5406761" y="379559"/>
                  <a:pt x="5362844" y="376700"/>
                  <a:pt x="5321856" y="373841"/>
                </a:cubicBezTo>
                <a:cubicBezTo>
                  <a:pt x="5298434" y="372411"/>
                  <a:pt x="5272083" y="370983"/>
                  <a:pt x="5248664" y="368838"/>
                </a:cubicBezTo>
                <a:cubicBezTo>
                  <a:pt x="5222312" y="367408"/>
                  <a:pt x="5195961" y="365263"/>
                  <a:pt x="5169613" y="363835"/>
                </a:cubicBezTo>
                <a:cubicBezTo>
                  <a:pt x="5064213" y="356687"/>
                  <a:pt x="4958815" y="349539"/>
                  <a:pt x="4850490" y="344535"/>
                </a:cubicBezTo>
                <a:cubicBezTo>
                  <a:pt x="4809502" y="342391"/>
                  <a:pt x="4765584" y="340247"/>
                  <a:pt x="4724596" y="338103"/>
                </a:cubicBezTo>
                <a:cubicBezTo>
                  <a:pt x="4633837" y="333099"/>
                  <a:pt x="4540147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7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0"/>
                </a:cubicBezTo>
                <a:lnTo>
                  <a:pt x="0" y="50141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4" y="395820"/>
                  <a:pt x="914141" y="370981"/>
                  <a:pt x="1179102" y="350968"/>
                </a:cubicBezTo>
                <a:cubicBezTo>
                  <a:pt x="1694382" y="312370"/>
                  <a:pt x="2238944" y="289497"/>
                  <a:pt x="2803998" y="283064"/>
                </a:cubicBezTo>
                <a:cubicBezTo>
                  <a:pt x="2937941" y="281635"/>
                  <a:pt x="3073166" y="281098"/>
                  <a:pt x="3209397" y="281478"/>
                </a:cubicBezTo>
                <a:cubicBezTo>
                  <a:pt x="3618091" y="282617"/>
                  <a:pt x="4035844" y="291999"/>
                  <a:pt x="4455243" y="310226"/>
                </a:cubicBezTo>
                <a:cubicBezTo>
                  <a:pt x="4548931" y="313085"/>
                  <a:pt x="4645548" y="318803"/>
                  <a:pt x="4736306" y="323807"/>
                </a:cubicBezTo>
                <a:cubicBezTo>
                  <a:pt x="4777295" y="325951"/>
                  <a:pt x="4818284" y="328096"/>
                  <a:pt x="4859272" y="330239"/>
                </a:cubicBezTo>
                <a:cubicBezTo>
                  <a:pt x="4967601" y="335243"/>
                  <a:pt x="5075925" y="342391"/>
                  <a:pt x="5181324" y="349539"/>
                </a:cubicBezTo>
                <a:cubicBezTo>
                  <a:pt x="5207675" y="350968"/>
                  <a:pt x="5234024" y="353112"/>
                  <a:pt x="5260374" y="354542"/>
                </a:cubicBezTo>
                <a:cubicBezTo>
                  <a:pt x="5283794" y="355972"/>
                  <a:pt x="5310144" y="358115"/>
                  <a:pt x="5333566" y="359546"/>
                </a:cubicBezTo>
                <a:cubicBezTo>
                  <a:pt x="5374554" y="362404"/>
                  <a:pt x="5418469" y="365263"/>
                  <a:pt x="5462387" y="368123"/>
                </a:cubicBezTo>
                <a:lnTo>
                  <a:pt x="6065501" y="411724"/>
                </a:lnTo>
                <a:cubicBezTo>
                  <a:pt x="6702287" y="457113"/>
                  <a:pt x="7282711" y="491780"/>
                  <a:pt x="7826905" y="516708"/>
                </a:cubicBezTo>
                <a:close/>
                <a:moveTo>
                  <a:pt x="11708811" y="544146"/>
                </a:moveTo>
                <a:lnTo>
                  <a:pt x="11334522" y="544146"/>
                </a:lnTo>
                <a:lnTo>
                  <a:pt x="11895369" y="522605"/>
                </a:lnTo>
                <a:lnTo>
                  <a:pt x="12192000" y="505032"/>
                </a:lnTo>
                <a:lnTo>
                  <a:pt x="12192000" y="519544"/>
                </a:lnTo>
                <a:lnTo>
                  <a:pt x="11905615" y="536543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67000">
                <a:schemeClr val="bg1">
                  <a:lumMod val="50000"/>
                </a:scheme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1" name="任意多边形: 形状 20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4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4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1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7 w 12192000"/>
              <a:gd name="connsiteY18" fmla="*/ 422447 h 486439"/>
              <a:gd name="connsiteX19" fmla="*/ 4636764 w 12192000"/>
              <a:gd name="connsiteY19" fmla="*/ 435313 h 486439"/>
              <a:gd name="connsiteX20" fmla="*/ 4756800 w 12192000"/>
              <a:gd name="connsiteY20" fmla="*/ 441746 h 486439"/>
              <a:gd name="connsiteX21" fmla="*/ 5058359 w 12192000"/>
              <a:gd name="connsiteY21" fmla="*/ 460331 h 486439"/>
              <a:gd name="connsiteX22" fmla="*/ 5137408 w 12192000"/>
              <a:gd name="connsiteY22" fmla="*/ 465334 h 486439"/>
              <a:gd name="connsiteX23" fmla="*/ 5207675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79 w 12192000"/>
              <a:gd name="connsiteY26" fmla="*/ 486439 h 486439"/>
              <a:gd name="connsiteX27" fmla="*/ 5195962 w 12192000"/>
              <a:gd name="connsiteY27" fmla="*/ 482488 h 486439"/>
              <a:gd name="connsiteX28" fmla="*/ 5125696 w 12192000"/>
              <a:gd name="connsiteY28" fmla="*/ 478200 h 486439"/>
              <a:gd name="connsiteX29" fmla="*/ 5046649 w 12192000"/>
              <a:gd name="connsiteY29" fmla="*/ 473196 h 486439"/>
              <a:gd name="connsiteX30" fmla="*/ 4748018 w 12192000"/>
              <a:gd name="connsiteY30" fmla="*/ 455327 h 486439"/>
              <a:gd name="connsiteX31" fmla="*/ 4627980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3 w 12192000"/>
              <a:gd name="connsiteY42" fmla="*/ 378845 h 486439"/>
              <a:gd name="connsiteX43" fmla="*/ 4812429 w 12192000"/>
              <a:gd name="connsiteY43" fmla="*/ 385277 h 486439"/>
              <a:gd name="connsiteX44" fmla="*/ 5125696 w 12192000"/>
              <a:gd name="connsiteY44" fmla="*/ 403862 h 486439"/>
              <a:gd name="connsiteX45" fmla="*/ 5204746 w 12192000"/>
              <a:gd name="connsiteY45" fmla="*/ 408866 h 486439"/>
              <a:gd name="connsiteX46" fmla="*/ 5275012 w 12192000"/>
              <a:gd name="connsiteY46" fmla="*/ 413869 h 486439"/>
              <a:gd name="connsiteX47" fmla="*/ 5400904 w 12192000"/>
              <a:gd name="connsiteY47" fmla="*/ 422446 h 486439"/>
              <a:gd name="connsiteX48" fmla="*/ 6006948 w 12192000"/>
              <a:gd name="connsiteY48" fmla="*/ 466048 h 486439"/>
              <a:gd name="connsiteX49" fmla="*/ 6317961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2 w 12192000"/>
              <a:gd name="connsiteY52" fmla="*/ 436742 h 486439"/>
              <a:gd name="connsiteX53" fmla="*/ 5260376 w 12192000"/>
              <a:gd name="connsiteY53" fmla="*/ 428164 h 486439"/>
              <a:gd name="connsiteX54" fmla="*/ 5190109 w 12192000"/>
              <a:gd name="connsiteY54" fmla="*/ 423161 h 486439"/>
              <a:gd name="connsiteX55" fmla="*/ 5111060 w 12192000"/>
              <a:gd name="connsiteY55" fmla="*/ 418158 h 486439"/>
              <a:gd name="connsiteX56" fmla="*/ 4803647 w 12192000"/>
              <a:gd name="connsiteY56" fmla="*/ 399573 h 486439"/>
              <a:gd name="connsiteX57" fmla="*/ 4680682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5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4 w 12192000"/>
              <a:gd name="connsiteY68" fmla="*/ 310226 h 486439"/>
              <a:gd name="connsiteX69" fmla="*/ 4736306 w 12192000"/>
              <a:gd name="connsiteY69" fmla="*/ 323807 h 486439"/>
              <a:gd name="connsiteX70" fmla="*/ 4859273 w 12192000"/>
              <a:gd name="connsiteY70" fmla="*/ 330240 h 486439"/>
              <a:gd name="connsiteX71" fmla="*/ 5181324 w 12192000"/>
              <a:gd name="connsiteY71" fmla="*/ 349539 h 486439"/>
              <a:gd name="connsiteX72" fmla="*/ 5260376 w 12192000"/>
              <a:gd name="connsiteY72" fmla="*/ 354542 h 486439"/>
              <a:gd name="connsiteX73" fmla="*/ 5333567 w 12192000"/>
              <a:gd name="connsiteY73" fmla="*/ 359546 h 486439"/>
              <a:gd name="connsiteX74" fmla="*/ 5462387 w 12192000"/>
              <a:gd name="connsiteY74" fmla="*/ 368123 h 486439"/>
              <a:gd name="connsiteX75" fmla="*/ 6065501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7 w 12192000"/>
              <a:gd name="connsiteY81" fmla="*/ 382419 h 486439"/>
              <a:gd name="connsiteX82" fmla="*/ 5321857 w 12192000"/>
              <a:gd name="connsiteY82" fmla="*/ 373842 h 486439"/>
              <a:gd name="connsiteX83" fmla="*/ 5248664 w 12192000"/>
              <a:gd name="connsiteY83" fmla="*/ 368838 h 486439"/>
              <a:gd name="connsiteX84" fmla="*/ 5169613 w 12192000"/>
              <a:gd name="connsiteY84" fmla="*/ 363835 h 486439"/>
              <a:gd name="connsiteX85" fmla="*/ 4850493 w 12192000"/>
              <a:gd name="connsiteY85" fmla="*/ 344535 h 486439"/>
              <a:gd name="connsiteX86" fmla="*/ 4724597 w 12192000"/>
              <a:gd name="connsiteY86" fmla="*/ 338103 h 486439"/>
              <a:gd name="connsiteX87" fmla="*/ 4446462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2 w 12192000"/>
              <a:gd name="connsiteY99" fmla="*/ 255187 h 486439"/>
              <a:gd name="connsiteX100" fmla="*/ 4786076 w 12192000"/>
              <a:gd name="connsiteY100" fmla="*/ 268769 h 486439"/>
              <a:gd name="connsiteX101" fmla="*/ 4911971 w 12192000"/>
              <a:gd name="connsiteY101" fmla="*/ 275201 h 486439"/>
              <a:gd name="connsiteX102" fmla="*/ 5245734 w 12192000"/>
              <a:gd name="connsiteY102" fmla="*/ 295215 h 486439"/>
              <a:gd name="connsiteX103" fmla="*/ 5324784 w 12192000"/>
              <a:gd name="connsiteY103" fmla="*/ 300219 h 486439"/>
              <a:gd name="connsiteX104" fmla="*/ 5395052 w 12192000"/>
              <a:gd name="connsiteY104" fmla="*/ 305222 h 486439"/>
              <a:gd name="connsiteX105" fmla="*/ 5529727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0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60 w 12192000"/>
              <a:gd name="connsiteY115" fmla="*/ 328095 h 486439"/>
              <a:gd name="connsiteX116" fmla="*/ 5380411 w 12192000"/>
              <a:gd name="connsiteY116" fmla="*/ 319518 h 486439"/>
              <a:gd name="connsiteX117" fmla="*/ 5307219 w 12192000"/>
              <a:gd name="connsiteY117" fmla="*/ 314515 h 486439"/>
              <a:gd name="connsiteX118" fmla="*/ 5228168 w 12192000"/>
              <a:gd name="connsiteY118" fmla="*/ 309511 h 486439"/>
              <a:gd name="connsiteX119" fmla="*/ 4900260 w 12192000"/>
              <a:gd name="connsiteY119" fmla="*/ 289497 h 486439"/>
              <a:gd name="connsiteX120" fmla="*/ 4774367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5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9 w 12192000"/>
              <a:gd name="connsiteY127" fmla="*/ 375807 h 486439"/>
              <a:gd name="connsiteX128" fmla="*/ 1108833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1 w 12192000"/>
              <a:gd name="connsiteY133" fmla="*/ 213730 h 486439"/>
              <a:gd name="connsiteX134" fmla="*/ 4964672 w 12192000"/>
              <a:gd name="connsiteY134" fmla="*/ 220164 h 486439"/>
              <a:gd name="connsiteX135" fmla="*/ 5310145 w 12192000"/>
              <a:gd name="connsiteY135" fmla="*/ 240892 h 486439"/>
              <a:gd name="connsiteX136" fmla="*/ 5389193 w 12192000"/>
              <a:gd name="connsiteY136" fmla="*/ 245896 h 486439"/>
              <a:gd name="connsiteX137" fmla="*/ 5459458 w 12192000"/>
              <a:gd name="connsiteY137" fmla="*/ 250899 h 486439"/>
              <a:gd name="connsiteX138" fmla="*/ 5597064 w 12192000"/>
              <a:gd name="connsiteY138" fmla="*/ 260191 h 486439"/>
              <a:gd name="connsiteX139" fmla="*/ 6197253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3 w 12192000"/>
              <a:gd name="connsiteY163" fmla="*/ 265909 h 486439"/>
              <a:gd name="connsiteX164" fmla="*/ 5374555 w 12192000"/>
              <a:gd name="connsiteY164" fmla="*/ 260906 h 486439"/>
              <a:gd name="connsiteX165" fmla="*/ 5295509 w 12192000"/>
              <a:gd name="connsiteY165" fmla="*/ 255903 h 486439"/>
              <a:gd name="connsiteX166" fmla="*/ 4955889 w 12192000"/>
              <a:gd name="connsiteY166" fmla="*/ 235174 h 486439"/>
              <a:gd name="connsiteX167" fmla="*/ 4827070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4 w 12192000"/>
              <a:gd name="connsiteY180" fmla="*/ 159407 h 486439"/>
              <a:gd name="connsiteX181" fmla="*/ 5011517 w 12192000"/>
              <a:gd name="connsiteY181" fmla="*/ 166555 h 486439"/>
              <a:gd name="connsiteX182" fmla="*/ 5365770 w 12192000"/>
              <a:gd name="connsiteY182" fmla="*/ 187998 h 486439"/>
              <a:gd name="connsiteX183" fmla="*/ 5444819 w 12192000"/>
              <a:gd name="connsiteY183" fmla="*/ 193002 h 486439"/>
              <a:gd name="connsiteX184" fmla="*/ 5515088 w 12192000"/>
              <a:gd name="connsiteY184" fmla="*/ 198005 h 486439"/>
              <a:gd name="connsiteX185" fmla="*/ 5658545 w 12192000"/>
              <a:gd name="connsiteY185" fmla="*/ 208012 h 486439"/>
              <a:gd name="connsiteX186" fmla="*/ 6255805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5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3 w 12192000"/>
              <a:gd name="connsiteY208" fmla="*/ 264480 h 486439"/>
              <a:gd name="connsiteX209" fmla="*/ 5643907 w 12192000"/>
              <a:gd name="connsiteY209" fmla="*/ 220878 h 486439"/>
              <a:gd name="connsiteX210" fmla="*/ 5503373 w 12192000"/>
              <a:gd name="connsiteY210" fmla="*/ 211586 h 486439"/>
              <a:gd name="connsiteX211" fmla="*/ 5433109 w 12192000"/>
              <a:gd name="connsiteY211" fmla="*/ 206582 h 486439"/>
              <a:gd name="connsiteX212" fmla="*/ 5354060 w 12192000"/>
              <a:gd name="connsiteY212" fmla="*/ 201579 h 486439"/>
              <a:gd name="connsiteX213" fmla="*/ 5002731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4 w 12192000"/>
              <a:gd name="connsiteY226" fmla="*/ 88644 h 486439"/>
              <a:gd name="connsiteX227" fmla="*/ 4929538 w 12192000"/>
              <a:gd name="connsiteY227" fmla="*/ 103654 h 486439"/>
              <a:gd name="connsiteX228" fmla="*/ 5061286 w 12192000"/>
              <a:gd name="connsiteY228" fmla="*/ 110802 h 486439"/>
              <a:gd name="connsiteX229" fmla="*/ 5427254 w 12192000"/>
              <a:gd name="connsiteY229" fmla="*/ 132961 h 486439"/>
              <a:gd name="connsiteX230" fmla="*/ 5576569 w 12192000"/>
              <a:gd name="connsiteY230" fmla="*/ 142968 h 486439"/>
              <a:gd name="connsiteX231" fmla="*/ 5722956 w 12192000"/>
              <a:gd name="connsiteY231" fmla="*/ 152974 h 486439"/>
              <a:gd name="connsiteX232" fmla="*/ 6320215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9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2 w 12192000"/>
              <a:gd name="connsiteY253" fmla="*/ 210157 h 486439"/>
              <a:gd name="connsiteX254" fmla="*/ 5702463 w 12192000"/>
              <a:gd name="connsiteY254" fmla="*/ 166555 h 486439"/>
              <a:gd name="connsiteX255" fmla="*/ 5556078 w 12192000"/>
              <a:gd name="connsiteY255" fmla="*/ 156548 h 486439"/>
              <a:gd name="connsiteX256" fmla="*/ 5406758 w 12192000"/>
              <a:gd name="connsiteY256" fmla="*/ 146541 h 486439"/>
              <a:gd name="connsiteX257" fmla="*/ 5043720 w 12192000"/>
              <a:gd name="connsiteY257" fmla="*/ 124383 h 486439"/>
              <a:gd name="connsiteX258" fmla="*/ 4911974 w 12192000"/>
              <a:gd name="connsiteY258" fmla="*/ 117235 h 486439"/>
              <a:gd name="connsiteX259" fmla="*/ 4595773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6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8 w 12192000"/>
              <a:gd name="connsiteY270" fmla="*/ 32891 h 486439"/>
              <a:gd name="connsiteX271" fmla="*/ 4988094 w 12192000"/>
              <a:gd name="connsiteY271" fmla="*/ 48617 h 486439"/>
              <a:gd name="connsiteX272" fmla="*/ 5119840 w 12192000"/>
              <a:gd name="connsiteY272" fmla="*/ 55764 h 486439"/>
              <a:gd name="connsiteX273" fmla="*/ 5494592 w 12192000"/>
              <a:gd name="connsiteY273" fmla="*/ 78637 h 486439"/>
              <a:gd name="connsiteX274" fmla="*/ 5743451 w 12192000"/>
              <a:gd name="connsiteY274" fmla="*/ 95077 h 486439"/>
              <a:gd name="connsiteX275" fmla="*/ 5799076 w 12192000"/>
              <a:gd name="connsiteY275" fmla="*/ 98651 h 486439"/>
              <a:gd name="connsiteX276" fmla="*/ 6393411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0 w 12192000"/>
              <a:gd name="connsiteY298" fmla="*/ 110803 h 486439"/>
              <a:gd name="connsiteX299" fmla="*/ 5728811 w 12192000"/>
              <a:gd name="connsiteY299" fmla="*/ 107229 h 486439"/>
              <a:gd name="connsiteX300" fmla="*/ 5479953 w 12192000"/>
              <a:gd name="connsiteY300" fmla="*/ 90789 h 486439"/>
              <a:gd name="connsiteX301" fmla="*/ 5108129 w 12192000"/>
              <a:gd name="connsiteY301" fmla="*/ 67916 h 486439"/>
              <a:gd name="connsiteX302" fmla="*/ 4976381 w 12192000"/>
              <a:gd name="connsiteY302" fmla="*/ 60768 h 486439"/>
              <a:gd name="connsiteX303" fmla="*/ 4648475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4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4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1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7" y="422447"/>
                </a:cubicBezTo>
                <a:cubicBezTo>
                  <a:pt x="4461099" y="425306"/>
                  <a:pt x="4551858" y="430309"/>
                  <a:pt x="4636764" y="435313"/>
                </a:cubicBezTo>
                <a:cubicBezTo>
                  <a:pt x="4677753" y="437457"/>
                  <a:pt x="4715814" y="439602"/>
                  <a:pt x="4756800" y="441746"/>
                </a:cubicBezTo>
                <a:cubicBezTo>
                  <a:pt x="4859273" y="446750"/>
                  <a:pt x="4961742" y="453183"/>
                  <a:pt x="5058359" y="460331"/>
                </a:cubicBezTo>
                <a:cubicBezTo>
                  <a:pt x="5084712" y="461759"/>
                  <a:pt x="5111060" y="463904"/>
                  <a:pt x="5137408" y="465334"/>
                </a:cubicBezTo>
                <a:cubicBezTo>
                  <a:pt x="5160832" y="466763"/>
                  <a:pt x="5184251" y="468193"/>
                  <a:pt x="5207675" y="469622"/>
                </a:cubicBezTo>
                <a:cubicBezTo>
                  <a:pt x="5248664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79" y="486439"/>
                </a:lnTo>
                <a:lnTo>
                  <a:pt x="5195962" y="482488"/>
                </a:lnTo>
                <a:cubicBezTo>
                  <a:pt x="5172544" y="481059"/>
                  <a:pt x="5149122" y="479629"/>
                  <a:pt x="5125696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3" y="466763"/>
                  <a:pt x="4847562" y="459615"/>
                  <a:pt x="4748018" y="455327"/>
                </a:cubicBezTo>
                <a:cubicBezTo>
                  <a:pt x="4707031" y="453183"/>
                  <a:pt x="4666042" y="451038"/>
                  <a:pt x="4627980" y="448894"/>
                </a:cubicBezTo>
                <a:cubicBezTo>
                  <a:pt x="4543078" y="443890"/>
                  <a:pt x="4455245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30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6" y="368838"/>
                  <a:pt x="4601631" y="373841"/>
                  <a:pt x="4689463" y="378845"/>
                </a:cubicBezTo>
                <a:cubicBezTo>
                  <a:pt x="4730452" y="380989"/>
                  <a:pt x="4771440" y="383133"/>
                  <a:pt x="4812429" y="385277"/>
                </a:cubicBezTo>
                <a:cubicBezTo>
                  <a:pt x="4917828" y="390281"/>
                  <a:pt x="5023227" y="397429"/>
                  <a:pt x="5125696" y="403862"/>
                </a:cubicBezTo>
                <a:cubicBezTo>
                  <a:pt x="5152048" y="405291"/>
                  <a:pt x="5178399" y="407436"/>
                  <a:pt x="5204746" y="408866"/>
                </a:cubicBezTo>
                <a:cubicBezTo>
                  <a:pt x="5228168" y="410295"/>
                  <a:pt x="5251590" y="411725"/>
                  <a:pt x="5275012" y="413869"/>
                </a:cubicBezTo>
                <a:cubicBezTo>
                  <a:pt x="5316000" y="416728"/>
                  <a:pt x="5356989" y="419587"/>
                  <a:pt x="5400904" y="422446"/>
                </a:cubicBezTo>
                <a:lnTo>
                  <a:pt x="6006948" y="466048"/>
                </a:lnTo>
                <a:lnTo>
                  <a:pt x="6317961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2" y="436742"/>
                </a:lnTo>
                <a:cubicBezTo>
                  <a:pt x="5342348" y="433882"/>
                  <a:pt x="5301360" y="431023"/>
                  <a:pt x="5260376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8" y="419587"/>
                  <a:pt x="5111060" y="418158"/>
                </a:cubicBezTo>
                <a:cubicBezTo>
                  <a:pt x="5011517" y="411725"/>
                  <a:pt x="4906116" y="404577"/>
                  <a:pt x="4803647" y="399573"/>
                </a:cubicBezTo>
                <a:cubicBezTo>
                  <a:pt x="4762658" y="397429"/>
                  <a:pt x="4721670" y="395284"/>
                  <a:pt x="4680682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5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4" y="310226"/>
                </a:cubicBezTo>
                <a:cubicBezTo>
                  <a:pt x="4548932" y="313085"/>
                  <a:pt x="4645548" y="318803"/>
                  <a:pt x="4736306" y="323807"/>
                </a:cubicBezTo>
                <a:cubicBezTo>
                  <a:pt x="4777296" y="325951"/>
                  <a:pt x="4818284" y="328096"/>
                  <a:pt x="4859273" y="330240"/>
                </a:cubicBezTo>
                <a:cubicBezTo>
                  <a:pt x="4967601" y="335244"/>
                  <a:pt x="5075927" y="342391"/>
                  <a:pt x="5181324" y="349539"/>
                </a:cubicBezTo>
                <a:cubicBezTo>
                  <a:pt x="5207675" y="350968"/>
                  <a:pt x="5234026" y="353113"/>
                  <a:pt x="5260376" y="354542"/>
                </a:cubicBezTo>
                <a:cubicBezTo>
                  <a:pt x="5283795" y="355972"/>
                  <a:pt x="5310145" y="358116"/>
                  <a:pt x="5333567" y="359546"/>
                </a:cubicBezTo>
                <a:cubicBezTo>
                  <a:pt x="5374555" y="362405"/>
                  <a:pt x="5418470" y="365264"/>
                  <a:pt x="5462387" y="368123"/>
                </a:cubicBezTo>
                <a:lnTo>
                  <a:pt x="6065501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7" y="382419"/>
                </a:lnTo>
                <a:cubicBezTo>
                  <a:pt x="5406762" y="379559"/>
                  <a:pt x="5362844" y="376700"/>
                  <a:pt x="5321857" y="373842"/>
                </a:cubicBezTo>
                <a:cubicBezTo>
                  <a:pt x="5298434" y="372412"/>
                  <a:pt x="5272085" y="370983"/>
                  <a:pt x="5248664" y="368838"/>
                </a:cubicBezTo>
                <a:cubicBezTo>
                  <a:pt x="5222314" y="367408"/>
                  <a:pt x="5195962" y="365264"/>
                  <a:pt x="5169613" y="363835"/>
                </a:cubicBezTo>
                <a:cubicBezTo>
                  <a:pt x="5064213" y="356687"/>
                  <a:pt x="4958815" y="349539"/>
                  <a:pt x="4850493" y="344535"/>
                </a:cubicBezTo>
                <a:cubicBezTo>
                  <a:pt x="4809503" y="342391"/>
                  <a:pt x="4765585" y="340247"/>
                  <a:pt x="4724597" y="338103"/>
                </a:cubicBezTo>
                <a:cubicBezTo>
                  <a:pt x="4633838" y="333099"/>
                  <a:pt x="4540147" y="328096"/>
                  <a:pt x="4446462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2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2" y="255187"/>
                </a:cubicBezTo>
                <a:cubicBezTo>
                  <a:pt x="4592849" y="258762"/>
                  <a:pt x="4689462" y="263765"/>
                  <a:pt x="4786076" y="268769"/>
                </a:cubicBezTo>
                <a:cubicBezTo>
                  <a:pt x="4827070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4" y="295215"/>
                </a:cubicBezTo>
                <a:cubicBezTo>
                  <a:pt x="5272083" y="297360"/>
                  <a:pt x="5298433" y="298789"/>
                  <a:pt x="5324784" y="300219"/>
                </a:cubicBezTo>
                <a:cubicBezTo>
                  <a:pt x="5348206" y="301648"/>
                  <a:pt x="5371626" y="303078"/>
                  <a:pt x="5395052" y="305222"/>
                </a:cubicBezTo>
                <a:cubicBezTo>
                  <a:pt x="5438965" y="308081"/>
                  <a:pt x="5482883" y="310940"/>
                  <a:pt x="5529727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0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4" y="413869"/>
                  <a:pt x="6115275" y="371697"/>
                </a:cubicBezTo>
                <a:lnTo>
                  <a:pt x="5512160" y="328095"/>
                </a:lnTo>
                <a:cubicBezTo>
                  <a:pt x="5468244" y="325236"/>
                  <a:pt x="5424328" y="322377"/>
                  <a:pt x="5380411" y="319518"/>
                </a:cubicBezTo>
                <a:cubicBezTo>
                  <a:pt x="5356989" y="318088"/>
                  <a:pt x="5333567" y="316659"/>
                  <a:pt x="5307219" y="314515"/>
                </a:cubicBezTo>
                <a:cubicBezTo>
                  <a:pt x="5280868" y="313085"/>
                  <a:pt x="5254517" y="310940"/>
                  <a:pt x="5228168" y="309511"/>
                </a:cubicBezTo>
                <a:cubicBezTo>
                  <a:pt x="5119842" y="302363"/>
                  <a:pt x="5008586" y="295215"/>
                  <a:pt x="4900260" y="289497"/>
                </a:cubicBezTo>
                <a:cubicBezTo>
                  <a:pt x="4859273" y="287353"/>
                  <a:pt x="4815355" y="285208"/>
                  <a:pt x="4774367" y="283064"/>
                </a:cubicBezTo>
                <a:cubicBezTo>
                  <a:pt x="4680682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5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9" y="375807"/>
                </a:lnTo>
                <a:cubicBezTo>
                  <a:pt x="564274" y="345071"/>
                  <a:pt x="832163" y="319161"/>
                  <a:pt x="1108833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2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8" y="208727"/>
                  <a:pt x="4838781" y="213730"/>
                </a:cubicBezTo>
                <a:cubicBezTo>
                  <a:pt x="4879769" y="215875"/>
                  <a:pt x="4923683" y="218019"/>
                  <a:pt x="4964672" y="220164"/>
                </a:cubicBezTo>
                <a:cubicBezTo>
                  <a:pt x="5081781" y="225882"/>
                  <a:pt x="5195962" y="233744"/>
                  <a:pt x="5310145" y="240892"/>
                </a:cubicBezTo>
                <a:cubicBezTo>
                  <a:pt x="5336496" y="242321"/>
                  <a:pt x="5362844" y="244466"/>
                  <a:pt x="5389193" y="245896"/>
                </a:cubicBezTo>
                <a:cubicBezTo>
                  <a:pt x="5412617" y="247325"/>
                  <a:pt x="5436040" y="248755"/>
                  <a:pt x="5459458" y="250899"/>
                </a:cubicBezTo>
                <a:cubicBezTo>
                  <a:pt x="5506302" y="253758"/>
                  <a:pt x="5553149" y="257332"/>
                  <a:pt x="5597064" y="260191"/>
                </a:cubicBezTo>
                <a:lnTo>
                  <a:pt x="6197253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3" y="265909"/>
                </a:cubicBezTo>
                <a:cubicBezTo>
                  <a:pt x="5421400" y="264480"/>
                  <a:pt x="5397977" y="263050"/>
                  <a:pt x="5374555" y="260906"/>
                </a:cubicBezTo>
                <a:cubicBezTo>
                  <a:pt x="5348206" y="259476"/>
                  <a:pt x="5321857" y="257332"/>
                  <a:pt x="5295509" y="255903"/>
                </a:cubicBezTo>
                <a:cubicBezTo>
                  <a:pt x="5184250" y="248755"/>
                  <a:pt x="5070069" y="240892"/>
                  <a:pt x="4955889" y="235174"/>
                </a:cubicBezTo>
                <a:cubicBezTo>
                  <a:pt x="4911971" y="233029"/>
                  <a:pt x="4870984" y="230885"/>
                  <a:pt x="4827070" y="228026"/>
                </a:cubicBezTo>
                <a:cubicBezTo>
                  <a:pt x="4730452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60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7" y="292714"/>
                  <a:pt x="757505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4" y="159407"/>
                </a:cubicBezTo>
                <a:cubicBezTo>
                  <a:pt x="4926610" y="161552"/>
                  <a:pt x="4967598" y="164411"/>
                  <a:pt x="5011517" y="166555"/>
                </a:cubicBezTo>
                <a:cubicBezTo>
                  <a:pt x="5131551" y="172273"/>
                  <a:pt x="5251590" y="180136"/>
                  <a:pt x="5365770" y="187998"/>
                </a:cubicBezTo>
                <a:cubicBezTo>
                  <a:pt x="5392122" y="189428"/>
                  <a:pt x="5418470" y="191573"/>
                  <a:pt x="5444819" y="193002"/>
                </a:cubicBezTo>
                <a:cubicBezTo>
                  <a:pt x="5468244" y="194432"/>
                  <a:pt x="5491662" y="195861"/>
                  <a:pt x="5515088" y="198005"/>
                </a:cubicBezTo>
                <a:cubicBezTo>
                  <a:pt x="5564857" y="200865"/>
                  <a:pt x="5611701" y="204439"/>
                  <a:pt x="5658545" y="208012"/>
                </a:cubicBezTo>
                <a:lnTo>
                  <a:pt x="6255805" y="251614"/>
                </a:lnTo>
                <a:cubicBezTo>
                  <a:pt x="6838427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5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3" y="264480"/>
                </a:cubicBezTo>
                <a:lnTo>
                  <a:pt x="5643907" y="220878"/>
                </a:lnTo>
                <a:cubicBezTo>
                  <a:pt x="5597064" y="217305"/>
                  <a:pt x="5550217" y="214446"/>
                  <a:pt x="5503373" y="211586"/>
                </a:cubicBezTo>
                <a:cubicBezTo>
                  <a:pt x="5479956" y="210157"/>
                  <a:pt x="5456535" y="208727"/>
                  <a:pt x="5433109" y="206582"/>
                </a:cubicBezTo>
                <a:cubicBezTo>
                  <a:pt x="5406758" y="205153"/>
                  <a:pt x="5380411" y="203009"/>
                  <a:pt x="5354060" y="201579"/>
                </a:cubicBezTo>
                <a:cubicBezTo>
                  <a:pt x="5239877" y="193717"/>
                  <a:pt x="5122768" y="185854"/>
                  <a:pt x="5002731" y="180136"/>
                </a:cubicBezTo>
                <a:cubicBezTo>
                  <a:pt x="4958816" y="177991"/>
                  <a:pt x="4914899" y="175847"/>
                  <a:pt x="4873910" y="172988"/>
                </a:cubicBezTo>
                <a:cubicBezTo>
                  <a:pt x="4774367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4" y="88644"/>
                </a:cubicBezTo>
                <a:cubicBezTo>
                  <a:pt x="4718740" y="92218"/>
                  <a:pt x="4827067" y="97936"/>
                  <a:pt x="4929538" y="103654"/>
                </a:cubicBezTo>
                <a:cubicBezTo>
                  <a:pt x="4973453" y="105799"/>
                  <a:pt x="5017371" y="108658"/>
                  <a:pt x="5061286" y="110802"/>
                </a:cubicBezTo>
                <a:cubicBezTo>
                  <a:pt x="5184250" y="116520"/>
                  <a:pt x="5307216" y="125098"/>
                  <a:pt x="5427254" y="132961"/>
                </a:cubicBezTo>
                <a:lnTo>
                  <a:pt x="5576569" y="142968"/>
                </a:lnTo>
                <a:cubicBezTo>
                  <a:pt x="5626342" y="146541"/>
                  <a:pt x="5676112" y="149400"/>
                  <a:pt x="5722956" y="152974"/>
                </a:cubicBezTo>
                <a:lnTo>
                  <a:pt x="6320215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9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2" y="210157"/>
                </a:cubicBezTo>
                <a:lnTo>
                  <a:pt x="5702463" y="166555"/>
                </a:lnTo>
                <a:cubicBezTo>
                  <a:pt x="5655620" y="162981"/>
                  <a:pt x="5605847" y="160122"/>
                  <a:pt x="5556078" y="156548"/>
                </a:cubicBezTo>
                <a:lnTo>
                  <a:pt x="5406758" y="146541"/>
                </a:lnTo>
                <a:cubicBezTo>
                  <a:pt x="5289649" y="138679"/>
                  <a:pt x="5166683" y="130816"/>
                  <a:pt x="5043720" y="124383"/>
                </a:cubicBezTo>
                <a:cubicBezTo>
                  <a:pt x="4999805" y="122238"/>
                  <a:pt x="4955887" y="120095"/>
                  <a:pt x="4911974" y="117235"/>
                </a:cubicBezTo>
                <a:cubicBezTo>
                  <a:pt x="4809500" y="111517"/>
                  <a:pt x="4701171" y="105799"/>
                  <a:pt x="4595773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9"/>
                  <a:pt x="306631" y="202116"/>
                  <a:pt x="19346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8" y="32891"/>
                </a:cubicBezTo>
                <a:cubicBezTo>
                  <a:pt x="4768511" y="36466"/>
                  <a:pt x="4879765" y="42898"/>
                  <a:pt x="4988094" y="48617"/>
                </a:cubicBezTo>
                <a:cubicBezTo>
                  <a:pt x="5032008" y="50761"/>
                  <a:pt x="5075927" y="53620"/>
                  <a:pt x="5119840" y="55764"/>
                </a:cubicBezTo>
                <a:cubicBezTo>
                  <a:pt x="5248661" y="62198"/>
                  <a:pt x="5374552" y="70060"/>
                  <a:pt x="5494592" y="78637"/>
                </a:cubicBezTo>
                <a:lnTo>
                  <a:pt x="5743451" y="95077"/>
                </a:lnTo>
                <a:cubicBezTo>
                  <a:pt x="5763944" y="96507"/>
                  <a:pt x="5781510" y="97937"/>
                  <a:pt x="5799076" y="98651"/>
                </a:cubicBezTo>
                <a:lnTo>
                  <a:pt x="6393411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0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5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0" y="194432"/>
                  <a:pt x="6375842" y="154404"/>
                </a:cubicBezTo>
                <a:lnTo>
                  <a:pt x="5781510" y="110803"/>
                </a:lnTo>
                <a:cubicBezTo>
                  <a:pt x="5766871" y="109373"/>
                  <a:pt x="5746376" y="108658"/>
                  <a:pt x="5728811" y="107229"/>
                </a:cubicBezTo>
                <a:lnTo>
                  <a:pt x="5479953" y="90789"/>
                </a:lnTo>
                <a:cubicBezTo>
                  <a:pt x="5359916" y="82926"/>
                  <a:pt x="5234026" y="74349"/>
                  <a:pt x="5108129" y="67916"/>
                </a:cubicBezTo>
                <a:cubicBezTo>
                  <a:pt x="5064212" y="65771"/>
                  <a:pt x="5020297" y="63627"/>
                  <a:pt x="4976381" y="60768"/>
                </a:cubicBezTo>
                <a:cubicBezTo>
                  <a:pt x="4870984" y="55050"/>
                  <a:pt x="4759726" y="49332"/>
                  <a:pt x="4648475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2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67000">
                <a:schemeClr val="bg1">
                  <a:lumMod val="50000"/>
                </a:scheme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>
            <a:off x="11776710" y="-38735"/>
            <a:ext cx="415290" cy="885190"/>
            <a:chOff x="11620500" y="0"/>
            <a:chExt cx="571500" cy="1218783"/>
          </a:xfrm>
        </p:grpSpPr>
        <p:sp>
          <p:nvSpPr>
            <p:cNvPr id="16" name="等腰三角形 15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 userDrawn="1"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2" name="任意多边形: 形状 21"/>
          <p:cNvSpPr/>
          <p:nvPr userDrawn="1">
            <p:custDataLst>
              <p:tags r:id="rId2"/>
            </p:custDataLst>
          </p:nvPr>
        </p:nvSpPr>
        <p:spPr>
          <a:xfrm rot="10800000" flipH="1" flipV="1">
            <a:off x="0" y="6313805"/>
            <a:ext cx="12192000" cy="544195"/>
          </a:xfrm>
          <a:custGeom>
            <a:gdLst>
              <a:gd name="connsiteX0" fmla="*/ 10201668 w 12192000"/>
              <a:gd name="connsiteY0" fmla="*/ 299593 h 544146"/>
              <a:gd name="connsiteX1" fmla="*/ 9441187 w 12192000"/>
              <a:gd name="connsiteY1" fmla="*/ 295930 h 544146"/>
              <a:gd name="connsiteX2" fmla="*/ 9297729 w 12192000"/>
              <a:gd name="connsiteY2" fmla="*/ 293786 h 544146"/>
              <a:gd name="connsiteX3" fmla="*/ 9060580 w 12192000"/>
              <a:gd name="connsiteY3" fmla="*/ 289497 h 544146"/>
              <a:gd name="connsiteX4" fmla="*/ 8679974 w 12192000"/>
              <a:gd name="connsiteY4" fmla="*/ 278776 h 544146"/>
              <a:gd name="connsiteX5" fmla="*/ 8299367 w 12192000"/>
              <a:gd name="connsiteY5" fmla="*/ 264480 h 544146"/>
              <a:gd name="connsiteX6" fmla="*/ 8056366 w 12192000"/>
              <a:gd name="connsiteY6" fmla="*/ 253758 h 544146"/>
              <a:gd name="connsiteX7" fmla="*/ 7915835 w 12192000"/>
              <a:gd name="connsiteY7" fmla="*/ 247325 h 544146"/>
              <a:gd name="connsiteX8" fmla="*/ 6375842 w 12192000"/>
              <a:gd name="connsiteY8" fmla="*/ 154404 h 544146"/>
              <a:gd name="connsiteX9" fmla="*/ 5781510 w 12192000"/>
              <a:gd name="connsiteY9" fmla="*/ 110803 h 544146"/>
              <a:gd name="connsiteX10" fmla="*/ 5728810 w 12192000"/>
              <a:gd name="connsiteY10" fmla="*/ 107229 h 544146"/>
              <a:gd name="connsiteX11" fmla="*/ 5479953 w 12192000"/>
              <a:gd name="connsiteY11" fmla="*/ 90789 h 544146"/>
              <a:gd name="connsiteX12" fmla="*/ 5108129 w 12192000"/>
              <a:gd name="connsiteY12" fmla="*/ 67916 h 544146"/>
              <a:gd name="connsiteX13" fmla="*/ 4976379 w 12192000"/>
              <a:gd name="connsiteY13" fmla="*/ 60768 h 544146"/>
              <a:gd name="connsiteX14" fmla="*/ 4648475 w 12192000"/>
              <a:gd name="connsiteY14" fmla="*/ 45043 h 544146"/>
              <a:gd name="connsiteX15" fmla="*/ 2760080 w 12192000"/>
              <a:gd name="connsiteY15" fmla="*/ 14307 h 544146"/>
              <a:gd name="connsiteX16" fmla="*/ 854117 w 12192000"/>
              <a:gd name="connsiteY16" fmla="*/ 94362 h 544146"/>
              <a:gd name="connsiteX17" fmla="*/ 382842 w 12192000"/>
              <a:gd name="connsiteY17" fmla="*/ 135205 h 544146"/>
              <a:gd name="connsiteX18" fmla="*/ 0 w 12192000"/>
              <a:gd name="connsiteY18" fmla="*/ 176812 h 544146"/>
              <a:gd name="connsiteX19" fmla="*/ 0 w 12192000"/>
              <a:gd name="connsiteY19" fmla="*/ 162552 h 544146"/>
              <a:gd name="connsiteX20" fmla="*/ 356722 w 12192000"/>
              <a:gd name="connsiteY20" fmla="*/ 123892 h 544146"/>
              <a:gd name="connsiteX21" fmla="*/ 833625 w 12192000"/>
              <a:gd name="connsiteY21" fmla="*/ 82926 h 544146"/>
              <a:gd name="connsiteX22" fmla="*/ 2754224 w 12192000"/>
              <a:gd name="connsiteY22" fmla="*/ 2156 h 544146"/>
              <a:gd name="connsiteX23" fmla="*/ 3223257 w 12192000"/>
              <a:gd name="connsiteY23" fmla="*/ 123 h 544146"/>
              <a:gd name="connsiteX24" fmla="*/ 4657257 w 12192000"/>
              <a:gd name="connsiteY24" fmla="*/ 32891 h 544146"/>
              <a:gd name="connsiteX25" fmla="*/ 4988093 w 12192000"/>
              <a:gd name="connsiteY25" fmla="*/ 48616 h 544146"/>
              <a:gd name="connsiteX26" fmla="*/ 5119839 w 12192000"/>
              <a:gd name="connsiteY26" fmla="*/ 55764 h 544146"/>
              <a:gd name="connsiteX27" fmla="*/ 5494591 w 12192000"/>
              <a:gd name="connsiteY27" fmla="*/ 78637 h 544146"/>
              <a:gd name="connsiteX28" fmla="*/ 5743450 w 12192000"/>
              <a:gd name="connsiteY28" fmla="*/ 95077 h 544146"/>
              <a:gd name="connsiteX29" fmla="*/ 5799076 w 12192000"/>
              <a:gd name="connsiteY29" fmla="*/ 98651 h 544146"/>
              <a:gd name="connsiteX30" fmla="*/ 6393410 w 12192000"/>
              <a:gd name="connsiteY30" fmla="*/ 141538 h 544146"/>
              <a:gd name="connsiteX31" fmla="*/ 7927546 w 12192000"/>
              <a:gd name="connsiteY31" fmla="*/ 234459 h 544146"/>
              <a:gd name="connsiteX32" fmla="*/ 8068078 w 12192000"/>
              <a:gd name="connsiteY32" fmla="*/ 240892 h 544146"/>
              <a:gd name="connsiteX33" fmla="*/ 8308153 w 12192000"/>
              <a:gd name="connsiteY33" fmla="*/ 251614 h 544146"/>
              <a:gd name="connsiteX34" fmla="*/ 8688759 w 12192000"/>
              <a:gd name="connsiteY34" fmla="*/ 265195 h 544146"/>
              <a:gd name="connsiteX35" fmla="*/ 9069365 w 12192000"/>
              <a:gd name="connsiteY35" fmla="*/ 275202 h 544146"/>
              <a:gd name="connsiteX36" fmla="*/ 9303585 w 12192000"/>
              <a:gd name="connsiteY36" fmla="*/ 279491 h 544146"/>
              <a:gd name="connsiteX37" fmla="*/ 9447042 w 12192000"/>
              <a:gd name="connsiteY37" fmla="*/ 281634 h 544146"/>
              <a:gd name="connsiteX38" fmla="*/ 10946047 w 12192000"/>
              <a:gd name="connsiteY38" fmla="*/ 274487 h 544146"/>
              <a:gd name="connsiteX39" fmla="*/ 11677251 w 12192000"/>
              <a:gd name="connsiteY39" fmla="*/ 246343 h 544146"/>
              <a:gd name="connsiteX40" fmla="*/ 12192000 w 12192000"/>
              <a:gd name="connsiteY40" fmla="*/ 215790 h 544146"/>
              <a:gd name="connsiteX41" fmla="*/ 12192000 w 12192000"/>
              <a:gd name="connsiteY41" fmla="*/ 230161 h 544146"/>
              <a:gd name="connsiteX42" fmla="*/ 11686034 w 12192000"/>
              <a:gd name="connsiteY42" fmla="*/ 260013 h 544146"/>
              <a:gd name="connsiteX43" fmla="*/ 10948973 w 12192000"/>
              <a:gd name="connsiteY43" fmla="*/ 288782 h 544146"/>
              <a:gd name="connsiteX44" fmla="*/ 10201668 w 12192000"/>
              <a:gd name="connsiteY44" fmla="*/ 299593 h 544146"/>
              <a:gd name="connsiteX45" fmla="*/ 10194350 w 12192000"/>
              <a:gd name="connsiteY45" fmla="*/ 356419 h 544146"/>
              <a:gd name="connsiteX46" fmla="*/ 9414839 w 12192000"/>
              <a:gd name="connsiteY46" fmla="*/ 353113 h 544146"/>
              <a:gd name="connsiteX47" fmla="*/ 9271378 w 12192000"/>
              <a:gd name="connsiteY47" fmla="*/ 350968 h 544146"/>
              <a:gd name="connsiteX48" fmla="*/ 9025448 w 12192000"/>
              <a:gd name="connsiteY48" fmla="*/ 346680 h 544146"/>
              <a:gd name="connsiteX49" fmla="*/ 8636056 w 12192000"/>
              <a:gd name="connsiteY49" fmla="*/ 335958 h 544146"/>
              <a:gd name="connsiteX50" fmla="*/ 8246669 w 12192000"/>
              <a:gd name="connsiteY50" fmla="*/ 321662 h 544146"/>
              <a:gd name="connsiteX51" fmla="*/ 7997812 w 12192000"/>
              <a:gd name="connsiteY51" fmla="*/ 310941 h 544146"/>
              <a:gd name="connsiteX52" fmla="*/ 7857281 w 12192000"/>
              <a:gd name="connsiteY52" fmla="*/ 304508 h 544146"/>
              <a:gd name="connsiteX53" fmla="*/ 6299721 w 12192000"/>
              <a:gd name="connsiteY53" fmla="*/ 210157 h 544146"/>
              <a:gd name="connsiteX54" fmla="*/ 5702462 w 12192000"/>
              <a:gd name="connsiteY54" fmla="*/ 166555 h 544146"/>
              <a:gd name="connsiteX55" fmla="*/ 5556076 w 12192000"/>
              <a:gd name="connsiteY55" fmla="*/ 156548 h 544146"/>
              <a:gd name="connsiteX56" fmla="*/ 5406758 w 12192000"/>
              <a:gd name="connsiteY56" fmla="*/ 146541 h 544146"/>
              <a:gd name="connsiteX57" fmla="*/ 5043719 w 12192000"/>
              <a:gd name="connsiteY57" fmla="*/ 124383 h 544146"/>
              <a:gd name="connsiteX58" fmla="*/ 4911972 w 12192000"/>
              <a:gd name="connsiteY58" fmla="*/ 117235 h 544146"/>
              <a:gd name="connsiteX59" fmla="*/ 4595773 w 12192000"/>
              <a:gd name="connsiteY59" fmla="*/ 102224 h 544146"/>
              <a:gd name="connsiteX60" fmla="*/ 2757154 w 12192000"/>
              <a:gd name="connsiteY60" fmla="*/ 72204 h 544146"/>
              <a:gd name="connsiteX61" fmla="*/ 912675 w 12192000"/>
              <a:gd name="connsiteY61" fmla="*/ 149400 h 544146"/>
              <a:gd name="connsiteX62" fmla="*/ 19345 w 12192000"/>
              <a:gd name="connsiteY62" fmla="*/ 236603 h 544146"/>
              <a:gd name="connsiteX63" fmla="*/ 0 w 12192000"/>
              <a:gd name="connsiteY63" fmla="*/ 239158 h 544146"/>
              <a:gd name="connsiteX64" fmla="*/ 0 w 12192000"/>
              <a:gd name="connsiteY64" fmla="*/ 224226 h 544146"/>
              <a:gd name="connsiteX65" fmla="*/ 316 w 12192000"/>
              <a:gd name="connsiteY65" fmla="*/ 224184 h 544146"/>
              <a:gd name="connsiteX66" fmla="*/ 900965 w 12192000"/>
              <a:gd name="connsiteY66" fmla="*/ 136534 h 544146"/>
              <a:gd name="connsiteX67" fmla="*/ 2760080 w 12192000"/>
              <a:gd name="connsiteY67" fmla="*/ 58623 h 544146"/>
              <a:gd name="connsiteX68" fmla="*/ 3215938 w 12192000"/>
              <a:gd name="connsiteY68" fmla="*/ 56881 h 544146"/>
              <a:gd name="connsiteX69" fmla="*/ 4610413 w 12192000"/>
              <a:gd name="connsiteY69" fmla="*/ 88644 h 544146"/>
              <a:gd name="connsiteX70" fmla="*/ 4929538 w 12192000"/>
              <a:gd name="connsiteY70" fmla="*/ 103654 h 544146"/>
              <a:gd name="connsiteX71" fmla="*/ 5061285 w 12192000"/>
              <a:gd name="connsiteY71" fmla="*/ 110802 h 544146"/>
              <a:gd name="connsiteX72" fmla="*/ 5427254 w 12192000"/>
              <a:gd name="connsiteY72" fmla="*/ 132960 h 544146"/>
              <a:gd name="connsiteX73" fmla="*/ 5576567 w 12192000"/>
              <a:gd name="connsiteY73" fmla="*/ 142967 h 544146"/>
              <a:gd name="connsiteX74" fmla="*/ 5722955 w 12192000"/>
              <a:gd name="connsiteY74" fmla="*/ 152974 h 544146"/>
              <a:gd name="connsiteX75" fmla="*/ 6320214 w 12192000"/>
              <a:gd name="connsiteY75" fmla="*/ 196576 h 544146"/>
              <a:gd name="connsiteX76" fmla="*/ 7871917 w 12192000"/>
              <a:gd name="connsiteY76" fmla="*/ 290927 h 544146"/>
              <a:gd name="connsiteX77" fmla="*/ 8012450 w 12192000"/>
              <a:gd name="connsiteY77" fmla="*/ 297360 h 544146"/>
              <a:gd name="connsiteX78" fmla="*/ 8258379 w 12192000"/>
              <a:gd name="connsiteY78" fmla="*/ 308081 h 544146"/>
              <a:gd name="connsiteX79" fmla="*/ 8647770 w 12192000"/>
              <a:gd name="connsiteY79" fmla="*/ 322377 h 544146"/>
              <a:gd name="connsiteX80" fmla="*/ 9034232 w 12192000"/>
              <a:gd name="connsiteY80" fmla="*/ 333099 h 544146"/>
              <a:gd name="connsiteX81" fmla="*/ 9277233 w 12192000"/>
              <a:gd name="connsiteY81" fmla="*/ 337388 h 544146"/>
              <a:gd name="connsiteX82" fmla="*/ 9420695 w 12192000"/>
              <a:gd name="connsiteY82" fmla="*/ 339532 h 544146"/>
              <a:gd name="connsiteX83" fmla="*/ 10957757 w 12192000"/>
              <a:gd name="connsiteY83" fmla="*/ 331669 h 544146"/>
              <a:gd name="connsiteX84" fmla="*/ 11709456 w 12192000"/>
              <a:gd name="connsiteY84" fmla="*/ 302721 h 544146"/>
              <a:gd name="connsiteX85" fmla="*/ 12192000 w 12192000"/>
              <a:gd name="connsiteY85" fmla="*/ 273998 h 544146"/>
              <a:gd name="connsiteX86" fmla="*/ 12192000 w 12192000"/>
              <a:gd name="connsiteY86" fmla="*/ 288323 h 544146"/>
              <a:gd name="connsiteX87" fmla="*/ 11718238 w 12192000"/>
              <a:gd name="connsiteY87" fmla="*/ 316301 h 544146"/>
              <a:gd name="connsiteX88" fmla="*/ 10960687 w 12192000"/>
              <a:gd name="connsiteY88" fmla="*/ 345250 h 544146"/>
              <a:gd name="connsiteX89" fmla="*/ 10194350 w 12192000"/>
              <a:gd name="connsiteY89" fmla="*/ 356419 h 544146"/>
              <a:gd name="connsiteX90" fmla="*/ 9997459 w 12192000"/>
              <a:gd name="connsiteY90" fmla="*/ 413869 h 544146"/>
              <a:gd name="connsiteX91" fmla="*/ 9411911 w 12192000"/>
              <a:gd name="connsiteY91" fmla="*/ 409580 h 544146"/>
              <a:gd name="connsiteX92" fmla="*/ 9265524 w 12192000"/>
              <a:gd name="connsiteY92" fmla="*/ 407436 h 544146"/>
              <a:gd name="connsiteX93" fmla="*/ 9013737 w 12192000"/>
              <a:gd name="connsiteY93" fmla="*/ 402432 h 544146"/>
              <a:gd name="connsiteX94" fmla="*/ 8615564 w 12192000"/>
              <a:gd name="connsiteY94" fmla="*/ 391711 h 544146"/>
              <a:gd name="connsiteX95" fmla="*/ 8217392 w 12192000"/>
              <a:gd name="connsiteY95" fmla="*/ 377415 h 544146"/>
              <a:gd name="connsiteX96" fmla="*/ 7965605 w 12192000"/>
              <a:gd name="connsiteY96" fmla="*/ 366693 h 544146"/>
              <a:gd name="connsiteX97" fmla="*/ 7822148 w 12192000"/>
              <a:gd name="connsiteY97" fmla="*/ 360261 h 544146"/>
              <a:gd name="connsiteX98" fmla="*/ 6244093 w 12192000"/>
              <a:gd name="connsiteY98" fmla="*/ 264480 h 544146"/>
              <a:gd name="connsiteX99" fmla="*/ 5643907 w 12192000"/>
              <a:gd name="connsiteY99" fmla="*/ 220878 h 544146"/>
              <a:gd name="connsiteX100" fmla="*/ 5503373 w 12192000"/>
              <a:gd name="connsiteY100" fmla="*/ 211586 h 544146"/>
              <a:gd name="connsiteX101" fmla="*/ 5433108 w 12192000"/>
              <a:gd name="connsiteY101" fmla="*/ 206582 h 544146"/>
              <a:gd name="connsiteX102" fmla="*/ 5354060 w 12192000"/>
              <a:gd name="connsiteY102" fmla="*/ 201579 h 544146"/>
              <a:gd name="connsiteX103" fmla="*/ 5002731 w 12192000"/>
              <a:gd name="connsiteY103" fmla="*/ 180136 h 544146"/>
              <a:gd name="connsiteX104" fmla="*/ 4873910 w 12192000"/>
              <a:gd name="connsiteY104" fmla="*/ 172988 h 544146"/>
              <a:gd name="connsiteX105" fmla="*/ 4566495 w 12192000"/>
              <a:gd name="connsiteY105" fmla="*/ 158692 h 544146"/>
              <a:gd name="connsiteX106" fmla="*/ 2777646 w 12192000"/>
              <a:gd name="connsiteY106" fmla="*/ 129386 h 544146"/>
              <a:gd name="connsiteX107" fmla="*/ 991723 w 12192000"/>
              <a:gd name="connsiteY107" fmla="*/ 204439 h 544146"/>
              <a:gd name="connsiteX108" fmla="*/ 132797 w 12192000"/>
              <a:gd name="connsiteY108" fmla="*/ 287889 h 544146"/>
              <a:gd name="connsiteX109" fmla="*/ 0 w 12192000"/>
              <a:gd name="connsiteY109" fmla="*/ 305360 h 544146"/>
              <a:gd name="connsiteX110" fmla="*/ 0 w 12192000"/>
              <a:gd name="connsiteY110" fmla="*/ 289066 h 544146"/>
              <a:gd name="connsiteX111" fmla="*/ 103886 w 12192000"/>
              <a:gd name="connsiteY111" fmla="*/ 275380 h 544146"/>
              <a:gd name="connsiteX112" fmla="*/ 971231 w 12192000"/>
              <a:gd name="connsiteY112" fmla="*/ 190857 h 544146"/>
              <a:gd name="connsiteX113" fmla="*/ 2771791 w 12192000"/>
              <a:gd name="connsiteY113" fmla="*/ 115091 h 544146"/>
              <a:gd name="connsiteX114" fmla="*/ 3216168 w 12192000"/>
              <a:gd name="connsiteY114" fmla="*/ 113337 h 544146"/>
              <a:gd name="connsiteX115" fmla="*/ 4572353 w 12192000"/>
              <a:gd name="connsiteY115" fmla="*/ 144397 h 544146"/>
              <a:gd name="connsiteX116" fmla="*/ 4882694 w 12192000"/>
              <a:gd name="connsiteY116" fmla="*/ 159407 h 544146"/>
              <a:gd name="connsiteX117" fmla="*/ 5011515 w 12192000"/>
              <a:gd name="connsiteY117" fmla="*/ 166555 h 544146"/>
              <a:gd name="connsiteX118" fmla="*/ 5365770 w 12192000"/>
              <a:gd name="connsiteY118" fmla="*/ 187998 h 544146"/>
              <a:gd name="connsiteX119" fmla="*/ 5444818 w 12192000"/>
              <a:gd name="connsiteY119" fmla="*/ 193002 h 544146"/>
              <a:gd name="connsiteX120" fmla="*/ 5515087 w 12192000"/>
              <a:gd name="connsiteY120" fmla="*/ 198005 h 544146"/>
              <a:gd name="connsiteX121" fmla="*/ 5658545 w 12192000"/>
              <a:gd name="connsiteY121" fmla="*/ 208012 h 544146"/>
              <a:gd name="connsiteX122" fmla="*/ 6255805 w 12192000"/>
              <a:gd name="connsiteY122" fmla="*/ 251614 h 544146"/>
              <a:gd name="connsiteX123" fmla="*/ 7828003 w 12192000"/>
              <a:gd name="connsiteY123" fmla="*/ 346679 h 544146"/>
              <a:gd name="connsiteX124" fmla="*/ 7971461 w 12192000"/>
              <a:gd name="connsiteY124" fmla="*/ 353113 h 544146"/>
              <a:gd name="connsiteX125" fmla="*/ 8223247 w 12192000"/>
              <a:gd name="connsiteY125" fmla="*/ 363834 h 544146"/>
              <a:gd name="connsiteX126" fmla="*/ 8618494 w 12192000"/>
              <a:gd name="connsiteY126" fmla="*/ 378130 h 544146"/>
              <a:gd name="connsiteX127" fmla="*/ 9013737 w 12192000"/>
              <a:gd name="connsiteY127" fmla="*/ 388852 h 544146"/>
              <a:gd name="connsiteX128" fmla="*/ 9262597 w 12192000"/>
              <a:gd name="connsiteY128" fmla="*/ 393855 h 544146"/>
              <a:gd name="connsiteX129" fmla="*/ 9408985 w 12192000"/>
              <a:gd name="connsiteY129" fmla="*/ 396000 h 544146"/>
              <a:gd name="connsiteX130" fmla="*/ 10984109 w 12192000"/>
              <a:gd name="connsiteY130" fmla="*/ 388137 h 544146"/>
              <a:gd name="connsiteX131" fmla="*/ 11757764 w 12192000"/>
              <a:gd name="connsiteY131" fmla="*/ 358384 h 544146"/>
              <a:gd name="connsiteX132" fmla="*/ 12192000 w 12192000"/>
              <a:gd name="connsiteY132" fmla="*/ 332518 h 544146"/>
              <a:gd name="connsiteX133" fmla="*/ 12192000 w 12192000"/>
              <a:gd name="connsiteY133" fmla="*/ 346854 h 544146"/>
              <a:gd name="connsiteX134" fmla="*/ 11768012 w 12192000"/>
              <a:gd name="connsiteY134" fmla="*/ 371965 h 544146"/>
              <a:gd name="connsiteX135" fmla="*/ 10989965 w 12192000"/>
              <a:gd name="connsiteY135" fmla="*/ 401718 h 544146"/>
              <a:gd name="connsiteX136" fmla="*/ 9997459 w 12192000"/>
              <a:gd name="connsiteY136" fmla="*/ 413869 h 544146"/>
              <a:gd name="connsiteX137" fmla="*/ 9997458 w 12192000"/>
              <a:gd name="connsiteY137" fmla="*/ 470336 h 544146"/>
              <a:gd name="connsiteX138" fmla="*/ 9397273 w 12192000"/>
              <a:gd name="connsiteY138" fmla="*/ 466048 h 544146"/>
              <a:gd name="connsiteX139" fmla="*/ 9250886 w 12192000"/>
              <a:gd name="connsiteY139" fmla="*/ 463903 h 544146"/>
              <a:gd name="connsiteX140" fmla="*/ 8990318 w 12192000"/>
              <a:gd name="connsiteY140" fmla="*/ 458900 h 544146"/>
              <a:gd name="connsiteX141" fmla="*/ 8586290 w 12192000"/>
              <a:gd name="connsiteY141" fmla="*/ 448178 h 544146"/>
              <a:gd name="connsiteX142" fmla="*/ 8182258 w 12192000"/>
              <a:gd name="connsiteY142" fmla="*/ 433168 h 544146"/>
              <a:gd name="connsiteX143" fmla="*/ 7924620 w 12192000"/>
              <a:gd name="connsiteY143" fmla="*/ 421731 h 544146"/>
              <a:gd name="connsiteX144" fmla="*/ 7781159 w 12192000"/>
              <a:gd name="connsiteY144" fmla="*/ 415298 h 544146"/>
              <a:gd name="connsiteX145" fmla="*/ 6182611 w 12192000"/>
              <a:gd name="connsiteY145" fmla="*/ 318803 h 544146"/>
              <a:gd name="connsiteX146" fmla="*/ 5582425 w 12192000"/>
              <a:gd name="connsiteY146" fmla="*/ 275201 h 544146"/>
              <a:gd name="connsiteX147" fmla="*/ 5444821 w 12192000"/>
              <a:gd name="connsiteY147" fmla="*/ 265909 h 544146"/>
              <a:gd name="connsiteX148" fmla="*/ 5374554 w 12192000"/>
              <a:gd name="connsiteY148" fmla="*/ 260905 h 544146"/>
              <a:gd name="connsiteX149" fmla="*/ 5295508 w 12192000"/>
              <a:gd name="connsiteY149" fmla="*/ 255902 h 544146"/>
              <a:gd name="connsiteX150" fmla="*/ 4955889 w 12192000"/>
              <a:gd name="connsiteY150" fmla="*/ 235173 h 544146"/>
              <a:gd name="connsiteX151" fmla="*/ 4827068 w 12192000"/>
              <a:gd name="connsiteY151" fmla="*/ 228026 h 544146"/>
              <a:gd name="connsiteX152" fmla="*/ 4528439 w 12192000"/>
              <a:gd name="connsiteY152" fmla="*/ 213730 h 544146"/>
              <a:gd name="connsiteX153" fmla="*/ 2789360 w 12192000"/>
              <a:gd name="connsiteY153" fmla="*/ 185139 h 544146"/>
              <a:gd name="connsiteX154" fmla="*/ 1061992 w 12192000"/>
              <a:gd name="connsiteY154" fmla="*/ 257332 h 544146"/>
              <a:gd name="connsiteX155" fmla="*/ 236732 w 12192000"/>
              <a:gd name="connsiteY155" fmla="*/ 337655 h 544146"/>
              <a:gd name="connsiteX156" fmla="*/ 0 w 12192000"/>
              <a:gd name="connsiteY156" fmla="*/ 371788 h 544146"/>
              <a:gd name="connsiteX157" fmla="*/ 0 w 12192000"/>
              <a:gd name="connsiteY157" fmla="*/ 352614 h 544146"/>
              <a:gd name="connsiteX158" fmla="*/ 210383 w 12192000"/>
              <a:gd name="connsiteY158" fmla="*/ 324878 h 544146"/>
              <a:gd name="connsiteX159" fmla="*/ 1044426 w 12192000"/>
              <a:gd name="connsiteY159" fmla="*/ 243751 h 544146"/>
              <a:gd name="connsiteX160" fmla="*/ 2786432 w 12192000"/>
              <a:gd name="connsiteY160" fmla="*/ 170843 h 544146"/>
              <a:gd name="connsiteX161" fmla="*/ 3217679 w 12192000"/>
              <a:gd name="connsiteY161" fmla="*/ 169079 h 544146"/>
              <a:gd name="connsiteX162" fmla="*/ 4537221 w 12192000"/>
              <a:gd name="connsiteY162" fmla="*/ 199434 h 544146"/>
              <a:gd name="connsiteX163" fmla="*/ 4838780 w 12192000"/>
              <a:gd name="connsiteY163" fmla="*/ 213730 h 544146"/>
              <a:gd name="connsiteX164" fmla="*/ 4964671 w 12192000"/>
              <a:gd name="connsiteY164" fmla="*/ 220163 h 544146"/>
              <a:gd name="connsiteX165" fmla="*/ 5310144 w 12192000"/>
              <a:gd name="connsiteY165" fmla="*/ 240892 h 544146"/>
              <a:gd name="connsiteX166" fmla="*/ 5389192 w 12192000"/>
              <a:gd name="connsiteY166" fmla="*/ 245895 h 544146"/>
              <a:gd name="connsiteX167" fmla="*/ 5459458 w 12192000"/>
              <a:gd name="connsiteY167" fmla="*/ 250898 h 544146"/>
              <a:gd name="connsiteX168" fmla="*/ 5597063 w 12192000"/>
              <a:gd name="connsiteY168" fmla="*/ 260191 h 544146"/>
              <a:gd name="connsiteX169" fmla="*/ 6197251 w 12192000"/>
              <a:gd name="connsiteY169" fmla="*/ 303792 h 544146"/>
              <a:gd name="connsiteX170" fmla="*/ 7789943 w 12192000"/>
              <a:gd name="connsiteY170" fmla="*/ 400288 h 544146"/>
              <a:gd name="connsiteX171" fmla="*/ 7933402 w 12192000"/>
              <a:gd name="connsiteY171" fmla="*/ 406721 h 544146"/>
              <a:gd name="connsiteX172" fmla="*/ 8191043 w 12192000"/>
              <a:gd name="connsiteY172" fmla="*/ 418157 h 544146"/>
              <a:gd name="connsiteX173" fmla="*/ 8595072 w 12192000"/>
              <a:gd name="connsiteY173" fmla="*/ 433168 h 544146"/>
              <a:gd name="connsiteX174" fmla="*/ 8999100 w 12192000"/>
              <a:gd name="connsiteY174" fmla="*/ 443889 h 544146"/>
              <a:gd name="connsiteX175" fmla="*/ 9256741 w 12192000"/>
              <a:gd name="connsiteY175" fmla="*/ 448893 h 544146"/>
              <a:gd name="connsiteX176" fmla="*/ 9403128 w 12192000"/>
              <a:gd name="connsiteY176" fmla="*/ 451037 h 544146"/>
              <a:gd name="connsiteX177" fmla="*/ 11016315 w 12192000"/>
              <a:gd name="connsiteY177" fmla="*/ 443175 h 544146"/>
              <a:gd name="connsiteX178" fmla="*/ 11809366 w 12192000"/>
              <a:gd name="connsiteY178" fmla="*/ 412707 h 544146"/>
              <a:gd name="connsiteX179" fmla="*/ 12192000 w 12192000"/>
              <a:gd name="connsiteY179" fmla="*/ 390194 h 544146"/>
              <a:gd name="connsiteX180" fmla="*/ 12192000 w 12192000"/>
              <a:gd name="connsiteY180" fmla="*/ 404899 h 544146"/>
              <a:gd name="connsiteX181" fmla="*/ 11821809 w 12192000"/>
              <a:gd name="connsiteY181" fmla="*/ 426913 h 544146"/>
              <a:gd name="connsiteX182" fmla="*/ 11022168 w 12192000"/>
              <a:gd name="connsiteY182" fmla="*/ 457471 h 544146"/>
              <a:gd name="connsiteX183" fmla="*/ 9997458 w 12192000"/>
              <a:gd name="connsiteY183" fmla="*/ 470336 h 544146"/>
              <a:gd name="connsiteX184" fmla="*/ 9997458 w 12192000"/>
              <a:gd name="connsiteY184" fmla="*/ 526089 h 544146"/>
              <a:gd name="connsiteX185" fmla="*/ 9385561 w 12192000"/>
              <a:gd name="connsiteY185" fmla="*/ 521801 h 544146"/>
              <a:gd name="connsiteX186" fmla="*/ 9236244 w 12192000"/>
              <a:gd name="connsiteY186" fmla="*/ 518941 h 544146"/>
              <a:gd name="connsiteX187" fmla="*/ 8969822 w 12192000"/>
              <a:gd name="connsiteY187" fmla="*/ 513938 h 544146"/>
              <a:gd name="connsiteX188" fmla="*/ 8557012 w 12192000"/>
              <a:gd name="connsiteY188" fmla="*/ 502501 h 544146"/>
              <a:gd name="connsiteX189" fmla="*/ 8144199 w 12192000"/>
              <a:gd name="connsiteY189" fmla="*/ 487491 h 544146"/>
              <a:gd name="connsiteX190" fmla="*/ 7880702 w 12192000"/>
              <a:gd name="connsiteY190" fmla="*/ 476055 h 544146"/>
              <a:gd name="connsiteX191" fmla="*/ 7734315 w 12192000"/>
              <a:gd name="connsiteY191" fmla="*/ 469621 h 544146"/>
              <a:gd name="connsiteX192" fmla="*/ 6115275 w 12192000"/>
              <a:gd name="connsiteY192" fmla="*/ 371697 h 544146"/>
              <a:gd name="connsiteX193" fmla="*/ 5512159 w 12192000"/>
              <a:gd name="connsiteY193" fmla="*/ 328095 h 544146"/>
              <a:gd name="connsiteX194" fmla="*/ 5380410 w 12192000"/>
              <a:gd name="connsiteY194" fmla="*/ 319517 h 544146"/>
              <a:gd name="connsiteX195" fmla="*/ 5307218 w 12192000"/>
              <a:gd name="connsiteY195" fmla="*/ 314514 h 544146"/>
              <a:gd name="connsiteX196" fmla="*/ 5228168 w 12192000"/>
              <a:gd name="connsiteY196" fmla="*/ 309510 h 544146"/>
              <a:gd name="connsiteX197" fmla="*/ 4900260 w 12192000"/>
              <a:gd name="connsiteY197" fmla="*/ 289497 h 544146"/>
              <a:gd name="connsiteX198" fmla="*/ 4774366 w 12192000"/>
              <a:gd name="connsiteY198" fmla="*/ 283064 h 544146"/>
              <a:gd name="connsiteX199" fmla="*/ 4484521 w 12192000"/>
              <a:gd name="connsiteY199" fmla="*/ 269483 h 544146"/>
              <a:gd name="connsiteX200" fmla="*/ 2795216 w 12192000"/>
              <a:gd name="connsiteY200" fmla="*/ 241607 h 544146"/>
              <a:gd name="connsiteX201" fmla="*/ 1126402 w 12192000"/>
              <a:gd name="connsiteY201" fmla="*/ 311655 h 544146"/>
              <a:gd name="connsiteX202" fmla="*/ 335545 w 12192000"/>
              <a:gd name="connsiteY202" fmla="*/ 388583 h 544146"/>
              <a:gd name="connsiteX203" fmla="*/ 0 w 12192000"/>
              <a:gd name="connsiteY203" fmla="*/ 436899 h 544146"/>
              <a:gd name="connsiteX204" fmla="*/ 0 w 12192000"/>
              <a:gd name="connsiteY204" fmla="*/ 420175 h 544146"/>
              <a:gd name="connsiteX205" fmla="*/ 306998 w 12192000"/>
              <a:gd name="connsiteY205" fmla="*/ 375807 h 544146"/>
              <a:gd name="connsiteX206" fmla="*/ 1108833 w 12192000"/>
              <a:gd name="connsiteY206" fmla="*/ 298074 h 544146"/>
              <a:gd name="connsiteX207" fmla="*/ 2792286 w 12192000"/>
              <a:gd name="connsiteY207" fmla="*/ 227311 h 544146"/>
              <a:gd name="connsiteX208" fmla="*/ 3210818 w 12192000"/>
              <a:gd name="connsiteY208" fmla="*/ 225535 h 544146"/>
              <a:gd name="connsiteX209" fmla="*/ 4493302 w 12192000"/>
              <a:gd name="connsiteY209" fmla="*/ 255187 h 544146"/>
              <a:gd name="connsiteX210" fmla="*/ 4786076 w 12192000"/>
              <a:gd name="connsiteY210" fmla="*/ 268768 h 544146"/>
              <a:gd name="connsiteX211" fmla="*/ 4911971 w 12192000"/>
              <a:gd name="connsiteY211" fmla="*/ 275201 h 544146"/>
              <a:gd name="connsiteX212" fmla="*/ 5245734 w 12192000"/>
              <a:gd name="connsiteY212" fmla="*/ 295215 h 544146"/>
              <a:gd name="connsiteX213" fmla="*/ 5324784 w 12192000"/>
              <a:gd name="connsiteY213" fmla="*/ 300219 h 544146"/>
              <a:gd name="connsiteX214" fmla="*/ 5395050 w 12192000"/>
              <a:gd name="connsiteY214" fmla="*/ 305222 h 544146"/>
              <a:gd name="connsiteX215" fmla="*/ 5529726 w 12192000"/>
              <a:gd name="connsiteY215" fmla="*/ 314514 h 544146"/>
              <a:gd name="connsiteX216" fmla="*/ 6132838 w 12192000"/>
              <a:gd name="connsiteY216" fmla="*/ 358115 h 544146"/>
              <a:gd name="connsiteX217" fmla="*/ 7746025 w 12192000"/>
              <a:gd name="connsiteY217" fmla="*/ 456041 h 544146"/>
              <a:gd name="connsiteX218" fmla="*/ 7892412 w 12192000"/>
              <a:gd name="connsiteY218" fmla="*/ 462474 h 544146"/>
              <a:gd name="connsiteX219" fmla="*/ 8155909 w 12192000"/>
              <a:gd name="connsiteY219" fmla="*/ 473910 h 544146"/>
              <a:gd name="connsiteX220" fmla="*/ 8565793 w 12192000"/>
              <a:gd name="connsiteY220" fmla="*/ 488921 h 544146"/>
              <a:gd name="connsiteX221" fmla="*/ 8978606 w 12192000"/>
              <a:gd name="connsiteY221" fmla="*/ 500357 h 544146"/>
              <a:gd name="connsiteX222" fmla="*/ 9242103 w 12192000"/>
              <a:gd name="connsiteY222" fmla="*/ 505360 h 544146"/>
              <a:gd name="connsiteX223" fmla="*/ 9388490 w 12192000"/>
              <a:gd name="connsiteY223" fmla="*/ 508220 h 544146"/>
              <a:gd name="connsiteX224" fmla="*/ 11039736 w 12192000"/>
              <a:gd name="connsiteY224" fmla="*/ 499642 h 544146"/>
              <a:gd name="connsiteX225" fmla="*/ 11854379 w 12192000"/>
              <a:gd name="connsiteY225" fmla="*/ 468102 h 544146"/>
              <a:gd name="connsiteX226" fmla="*/ 12192000 w 12192000"/>
              <a:gd name="connsiteY226" fmla="*/ 448267 h 544146"/>
              <a:gd name="connsiteX227" fmla="*/ 12192000 w 12192000"/>
              <a:gd name="connsiteY227" fmla="*/ 462927 h 544146"/>
              <a:gd name="connsiteX228" fmla="*/ 11864627 w 12192000"/>
              <a:gd name="connsiteY228" fmla="*/ 482309 h 544146"/>
              <a:gd name="connsiteX229" fmla="*/ 11045592 w 12192000"/>
              <a:gd name="connsiteY229" fmla="*/ 513938 h 544146"/>
              <a:gd name="connsiteX230" fmla="*/ 9997458 w 12192000"/>
              <a:gd name="connsiteY230" fmla="*/ 526089 h 544146"/>
              <a:gd name="connsiteX231" fmla="*/ 4513418 w 12192000"/>
              <a:gd name="connsiteY231" fmla="*/ 544146 h 544146"/>
              <a:gd name="connsiteX232" fmla="*/ 4171935 w 12192000"/>
              <a:gd name="connsiteY232" fmla="*/ 544146 h 544146"/>
              <a:gd name="connsiteX233" fmla="*/ 3557889 w 12192000"/>
              <a:gd name="connsiteY233" fmla="*/ 525822 h 544146"/>
              <a:gd name="connsiteX234" fmla="*/ 2847913 w 12192000"/>
              <a:gd name="connsiteY234" fmla="*/ 523946 h 544146"/>
              <a:gd name="connsiteX235" fmla="*/ 2142328 w 12192000"/>
              <a:gd name="connsiteY235" fmla="*/ 542083 h 544146"/>
              <a:gd name="connsiteX236" fmla="*/ 2106905 w 12192000"/>
              <a:gd name="connsiteY236" fmla="*/ 544146 h 544146"/>
              <a:gd name="connsiteX237" fmla="*/ 1859593 w 12192000"/>
              <a:gd name="connsiteY237" fmla="*/ 544146 h 544146"/>
              <a:gd name="connsiteX238" fmla="*/ 2132080 w 12192000"/>
              <a:gd name="connsiteY238" fmla="*/ 528413 h 544146"/>
              <a:gd name="connsiteX239" fmla="*/ 2844984 w 12192000"/>
              <a:gd name="connsiteY239" fmla="*/ 509650 h 544146"/>
              <a:gd name="connsiteX240" fmla="*/ 3199882 w 12192000"/>
              <a:gd name="connsiteY240" fmla="*/ 508321 h 544146"/>
              <a:gd name="connsiteX241" fmla="*/ 4294216 w 12192000"/>
              <a:gd name="connsiteY241" fmla="*/ 533953 h 544146"/>
              <a:gd name="connsiteX242" fmla="*/ 5425947 w 12192000"/>
              <a:gd name="connsiteY242" fmla="*/ 544146 h 544146"/>
              <a:gd name="connsiteX243" fmla="*/ 5240994 w 12192000"/>
              <a:gd name="connsiteY243" fmla="*/ 544146 h 544146"/>
              <a:gd name="connsiteX244" fmla="*/ 5134478 w 12192000"/>
              <a:gd name="connsiteY244" fmla="*/ 536812 h 544146"/>
              <a:gd name="connsiteX245" fmla="*/ 5064213 w 12192000"/>
              <a:gd name="connsiteY245" fmla="*/ 532523 h 544146"/>
              <a:gd name="connsiteX246" fmla="*/ 4985166 w 12192000"/>
              <a:gd name="connsiteY246" fmla="*/ 527519 h 544146"/>
              <a:gd name="connsiteX247" fmla="*/ 4698244 w 12192000"/>
              <a:gd name="connsiteY247" fmla="*/ 510364 h 544146"/>
              <a:gd name="connsiteX248" fmla="*/ 4578208 w 12192000"/>
              <a:gd name="connsiteY248" fmla="*/ 503932 h 544146"/>
              <a:gd name="connsiteX249" fmla="*/ 4326423 w 12192000"/>
              <a:gd name="connsiteY249" fmla="*/ 491780 h 544146"/>
              <a:gd name="connsiteX250" fmla="*/ 2839130 w 12192000"/>
              <a:gd name="connsiteY250" fmla="*/ 467477 h 544146"/>
              <a:gd name="connsiteX251" fmla="*/ 1404538 w 12192000"/>
              <a:gd name="connsiteY251" fmla="*/ 527519 h 544146"/>
              <a:gd name="connsiteX252" fmla="*/ 1232747 w 12192000"/>
              <a:gd name="connsiteY252" fmla="*/ 544146 h 544146"/>
              <a:gd name="connsiteX253" fmla="*/ 1075930 w 12192000"/>
              <a:gd name="connsiteY253" fmla="*/ 544146 h 544146"/>
              <a:gd name="connsiteX254" fmla="*/ 1386970 w 12192000"/>
              <a:gd name="connsiteY254" fmla="*/ 513938 h 544146"/>
              <a:gd name="connsiteX255" fmla="*/ 2836202 w 12192000"/>
              <a:gd name="connsiteY255" fmla="*/ 453897 h 544146"/>
              <a:gd name="connsiteX256" fmla="*/ 3203817 w 12192000"/>
              <a:gd name="connsiteY256" fmla="*/ 452278 h 544146"/>
              <a:gd name="connsiteX257" fmla="*/ 4335203 w 12192000"/>
              <a:gd name="connsiteY257" fmla="*/ 478914 h 544146"/>
              <a:gd name="connsiteX258" fmla="*/ 4589918 w 12192000"/>
              <a:gd name="connsiteY258" fmla="*/ 491065 h 544146"/>
              <a:gd name="connsiteX259" fmla="*/ 4707028 w 12192000"/>
              <a:gd name="connsiteY259" fmla="*/ 497498 h 544146"/>
              <a:gd name="connsiteX260" fmla="*/ 4999803 w 12192000"/>
              <a:gd name="connsiteY260" fmla="*/ 515368 h 544146"/>
              <a:gd name="connsiteX261" fmla="*/ 5078850 w 12192000"/>
              <a:gd name="connsiteY261" fmla="*/ 520371 h 544146"/>
              <a:gd name="connsiteX262" fmla="*/ 5149120 w 12192000"/>
              <a:gd name="connsiteY262" fmla="*/ 524660 h 544146"/>
              <a:gd name="connsiteX263" fmla="*/ 5266229 w 12192000"/>
              <a:gd name="connsiteY263" fmla="*/ 532523 h 544146"/>
              <a:gd name="connsiteX264" fmla="*/ 6277463 w 12192000"/>
              <a:gd name="connsiteY264" fmla="*/ 544146 h 544146"/>
              <a:gd name="connsiteX265" fmla="*/ 6066251 w 12192000"/>
              <a:gd name="connsiteY265" fmla="*/ 544146 h 544146"/>
              <a:gd name="connsiteX266" fmla="*/ 5922044 w 12192000"/>
              <a:gd name="connsiteY266" fmla="*/ 534667 h 544146"/>
              <a:gd name="connsiteX267" fmla="*/ 5316000 w 12192000"/>
              <a:gd name="connsiteY267" fmla="*/ 490350 h 544146"/>
              <a:gd name="connsiteX268" fmla="*/ 5195961 w 12192000"/>
              <a:gd name="connsiteY268" fmla="*/ 482488 h 544146"/>
              <a:gd name="connsiteX269" fmla="*/ 5125695 w 12192000"/>
              <a:gd name="connsiteY269" fmla="*/ 478200 h 544146"/>
              <a:gd name="connsiteX270" fmla="*/ 5046648 w 12192000"/>
              <a:gd name="connsiteY270" fmla="*/ 473196 h 544146"/>
              <a:gd name="connsiteX271" fmla="*/ 4748018 w 12192000"/>
              <a:gd name="connsiteY271" fmla="*/ 455327 h 544146"/>
              <a:gd name="connsiteX272" fmla="*/ 4627979 w 12192000"/>
              <a:gd name="connsiteY272" fmla="*/ 448893 h 544146"/>
              <a:gd name="connsiteX273" fmla="*/ 4367412 w 12192000"/>
              <a:gd name="connsiteY273" fmla="*/ 436742 h 544146"/>
              <a:gd name="connsiteX274" fmla="*/ 2830350 w 12192000"/>
              <a:gd name="connsiteY274" fmla="*/ 411010 h 544146"/>
              <a:gd name="connsiteX275" fmla="*/ 1337198 w 12192000"/>
              <a:gd name="connsiteY275" fmla="*/ 473196 h 544146"/>
              <a:gd name="connsiteX276" fmla="*/ 647351 w 12192000"/>
              <a:gd name="connsiteY276" fmla="*/ 540207 h 544146"/>
              <a:gd name="connsiteX277" fmla="*/ 619879 w 12192000"/>
              <a:gd name="connsiteY277" fmla="*/ 544146 h 544146"/>
              <a:gd name="connsiteX278" fmla="*/ 502416 w 12192000"/>
              <a:gd name="connsiteY278" fmla="*/ 544146 h 544146"/>
              <a:gd name="connsiteX279" fmla="*/ 618438 w 12192000"/>
              <a:gd name="connsiteY279" fmla="*/ 527430 h 544146"/>
              <a:gd name="connsiteX280" fmla="*/ 1316706 w 12192000"/>
              <a:gd name="connsiteY280" fmla="*/ 459615 h 544146"/>
              <a:gd name="connsiteX281" fmla="*/ 2824495 w 12192000"/>
              <a:gd name="connsiteY281" fmla="*/ 396715 h 544146"/>
              <a:gd name="connsiteX282" fmla="*/ 3205238 w 12192000"/>
              <a:gd name="connsiteY282" fmla="*/ 395106 h 544146"/>
              <a:gd name="connsiteX283" fmla="*/ 4373267 w 12192000"/>
              <a:gd name="connsiteY283" fmla="*/ 422447 h 544146"/>
              <a:gd name="connsiteX284" fmla="*/ 4636764 w 12192000"/>
              <a:gd name="connsiteY284" fmla="*/ 435313 h 544146"/>
              <a:gd name="connsiteX285" fmla="*/ 4756800 w 12192000"/>
              <a:gd name="connsiteY285" fmla="*/ 441745 h 544146"/>
              <a:gd name="connsiteX286" fmla="*/ 5058359 w 12192000"/>
              <a:gd name="connsiteY286" fmla="*/ 460330 h 544146"/>
              <a:gd name="connsiteX287" fmla="*/ 5137407 w 12192000"/>
              <a:gd name="connsiteY287" fmla="*/ 465333 h 544146"/>
              <a:gd name="connsiteX288" fmla="*/ 5207675 w 12192000"/>
              <a:gd name="connsiteY288" fmla="*/ 469622 h 544146"/>
              <a:gd name="connsiteX289" fmla="*/ 5330638 w 12192000"/>
              <a:gd name="connsiteY289" fmla="*/ 477484 h 544146"/>
              <a:gd name="connsiteX290" fmla="*/ 5936682 w 12192000"/>
              <a:gd name="connsiteY290" fmla="*/ 521802 h 544146"/>
              <a:gd name="connsiteX291" fmla="*/ 7260815 w 12192000"/>
              <a:gd name="connsiteY291" fmla="*/ 544146 h 544146"/>
              <a:gd name="connsiteX292" fmla="*/ 6968990 w 12192000"/>
              <a:gd name="connsiteY292" fmla="*/ 544146 h 544146"/>
              <a:gd name="connsiteX293" fmla="*/ 6920220 w 12192000"/>
              <a:gd name="connsiteY293" fmla="*/ 541557 h 544146"/>
              <a:gd name="connsiteX294" fmla="*/ 5989381 w 12192000"/>
              <a:gd name="connsiteY294" fmla="*/ 480343 h 544146"/>
              <a:gd name="connsiteX295" fmla="*/ 5383340 w 12192000"/>
              <a:gd name="connsiteY295" fmla="*/ 436741 h 544146"/>
              <a:gd name="connsiteX296" fmla="*/ 5260375 w 12192000"/>
              <a:gd name="connsiteY296" fmla="*/ 428164 h 544146"/>
              <a:gd name="connsiteX297" fmla="*/ 5190109 w 12192000"/>
              <a:gd name="connsiteY297" fmla="*/ 423161 h 544146"/>
              <a:gd name="connsiteX298" fmla="*/ 5111059 w 12192000"/>
              <a:gd name="connsiteY298" fmla="*/ 418158 h 544146"/>
              <a:gd name="connsiteX299" fmla="*/ 4803645 w 12192000"/>
              <a:gd name="connsiteY299" fmla="*/ 399573 h 544146"/>
              <a:gd name="connsiteX300" fmla="*/ 4680682 w 12192000"/>
              <a:gd name="connsiteY300" fmla="*/ 393140 h 544146"/>
              <a:gd name="connsiteX301" fmla="*/ 4411329 w 12192000"/>
              <a:gd name="connsiteY301" fmla="*/ 380274 h 544146"/>
              <a:gd name="connsiteX302" fmla="*/ 2824495 w 12192000"/>
              <a:gd name="connsiteY302" fmla="*/ 353828 h 544146"/>
              <a:gd name="connsiteX303" fmla="*/ 1272791 w 12192000"/>
              <a:gd name="connsiteY303" fmla="*/ 418872 h 544146"/>
              <a:gd name="connsiteX304" fmla="*/ 548540 w 12192000"/>
              <a:gd name="connsiteY304" fmla="*/ 489278 h 544146"/>
              <a:gd name="connsiteX305" fmla="*/ 166522 w 12192000"/>
              <a:gd name="connsiteY305" fmla="*/ 544146 h 544146"/>
              <a:gd name="connsiteX306" fmla="*/ 51147 w 12192000"/>
              <a:gd name="connsiteY306" fmla="*/ 544146 h 544146"/>
              <a:gd name="connsiteX307" fmla="*/ 520725 w 12192000"/>
              <a:gd name="connsiteY307" fmla="*/ 476501 h 544146"/>
              <a:gd name="connsiteX308" fmla="*/ 1252295 w 12192000"/>
              <a:gd name="connsiteY308" fmla="*/ 405291 h 544146"/>
              <a:gd name="connsiteX309" fmla="*/ 2818639 w 12192000"/>
              <a:gd name="connsiteY309" fmla="*/ 339532 h 544146"/>
              <a:gd name="connsiteX310" fmla="*/ 3212099 w 12192000"/>
              <a:gd name="connsiteY310" fmla="*/ 337934 h 544146"/>
              <a:gd name="connsiteX311" fmla="*/ 4417185 w 12192000"/>
              <a:gd name="connsiteY311" fmla="*/ 365979 h 544146"/>
              <a:gd name="connsiteX312" fmla="*/ 4689463 w 12192000"/>
              <a:gd name="connsiteY312" fmla="*/ 378844 h 544146"/>
              <a:gd name="connsiteX313" fmla="*/ 4812428 w 12192000"/>
              <a:gd name="connsiteY313" fmla="*/ 385277 h 544146"/>
              <a:gd name="connsiteX314" fmla="*/ 5125695 w 12192000"/>
              <a:gd name="connsiteY314" fmla="*/ 403862 h 544146"/>
              <a:gd name="connsiteX315" fmla="*/ 5204746 w 12192000"/>
              <a:gd name="connsiteY315" fmla="*/ 408865 h 544146"/>
              <a:gd name="connsiteX316" fmla="*/ 5275012 w 12192000"/>
              <a:gd name="connsiteY316" fmla="*/ 413868 h 544146"/>
              <a:gd name="connsiteX317" fmla="*/ 5400904 w 12192000"/>
              <a:gd name="connsiteY317" fmla="*/ 422446 h 544146"/>
              <a:gd name="connsiteX318" fmla="*/ 6006948 w 12192000"/>
              <a:gd name="connsiteY318" fmla="*/ 466048 h 544146"/>
              <a:gd name="connsiteX319" fmla="*/ 6934310 w 12192000"/>
              <a:gd name="connsiteY319" fmla="*/ 526849 h 544146"/>
              <a:gd name="connsiteX320" fmla="*/ 8545886 w 12192000"/>
              <a:gd name="connsiteY320" fmla="*/ 544146 h 544146"/>
              <a:gd name="connsiteX321" fmla="*/ 8152507 w 12192000"/>
              <a:gd name="connsiteY321" fmla="*/ 544146 h 544146"/>
              <a:gd name="connsiteX322" fmla="*/ 7818488 w 12192000"/>
              <a:gd name="connsiteY322" fmla="*/ 531361 h 544146"/>
              <a:gd name="connsiteX323" fmla="*/ 6050865 w 12192000"/>
              <a:gd name="connsiteY323" fmla="*/ 426020 h 544146"/>
              <a:gd name="connsiteX324" fmla="*/ 5447747 w 12192000"/>
              <a:gd name="connsiteY324" fmla="*/ 382419 h 544146"/>
              <a:gd name="connsiteX325" fmla="*/ 5321856 w 12192000"/>
              <a:gd name="connsiteY325" fmla="*/ 373841 h 544146"/>
              <a:gd name="connsiteX326" fmla="*/ 5248664 w 12192000"/>
              <a:gd name="connsiteY326" fmla="*/ 368838 h 544146"/>
              <a:gd name="connsiteX327" fmla="*/ 5169613 w 12192000"/>
              <a:gd name="connsiteY327" fmla="*/ 363835 h 544146"/>
              <a:gd name="connsiteX328" fmla="*/ 4850490 w 12192000"/>
              <a:gd name="connsiteY328" fmla="*/ 344535 h 544146"/>
              <a:gd name="connsiteX329" fmla="*/ 4724596 w 12192000"/>
              <a:gd name="connsiteY329" fmla="*/ 338103 h 544146"/>
              <a:gd name="connsiteX330" fmla="*/ 4446461 w 12192000"/>
              <a:gd name="connsiteY330" fmla="*/ 324521 h 544146"/>
              <a:gd name="connsiteX331" fmla="*/ 2806925 w 12192000"/>
              <a:gd name="connsiteY331" fmla="*/ 297360 h 544146"/>
              <a:gd name="connsiteX332" fmla="*/ 1196666 w 12192000"/>
              <a:gd name="connsiteY332" fmla="*/ 364549 h 544146"/>
              <a:gd name="connsiteX333" fmla="*/ 439114 w 12192000"/>
              <a:gd name="connsiteY333" fmla="*/ 438350 h 544146"/>
              <a:gd name="connsiteX334" fmla="*/ 0 w 12192000"/>
              <a:gd name="connsiteY334" fmla="*/ 501419 h 544146"/>
              <a:gd name="connsiteX335" fmla="*/ 0 w 12192000"/>
              <a:gd name="connsiteY335" fmla="*/ 484725 h 544146"/>
              <a:gd name="connsiteX336" fmla="*/ 411667 w 12192000"/>
              <a:gd name="connsiteY336" fmla="*/ 425305 h 544146"/>
              <a:gd name="connsiteX337" fmla="*/ 1179102 w 12192000"/>
              <a:gd name="connsiteY337" fmla="*/ 350968 h 544146"/>
              <a:gd name="connsiteX338" fmla="*/ 2803998 w 12192000"/>
              <a:gd name="connsiteY338" fmla="*/ 283064 h 544146"/>
              <a:gd name="connsiteX339" fmla="*/ 3209397 w 12192000"/>
              <a:gd name="connsiteY339" fmla="*/ 281478 h 544146"/>
              <a:gd name="connsiteX340" fmla="*/ 4455243 w 12192000"/>
              <a:gd name="connsiteY340" fmla="*/ 310226 h 544146"/>
              <a:gd name="connsiteX341" fmla="*/ 4736306 w 12192000"/>
              <a:gd name="connsiteY341" fmla="*/ 323807 h 544146"/>
              <a:gd name="connsiteX342" fmla="*/ 4859272 w 12192000"/>
              <a:gd name="connsiteY342" fmla="*/ 330239 h 544146"/>
              <a:gd name="connsiteX343" fmla="*/ 5181324 w 12192000"/>
              <a:gd name="connsiteY343" fmla="*/ 349539 h 544146"/>
              <a:gd name="connsiteX344" fmla="*/ 5260374 w 12192000"/>
              <a:gd name="connsiteY344" fmla="*/ 354542 h 544146"/>
              <a:gd name="connsiteX345" fmla="*/ 5333566 w 12192000"/>
              <a:gd name="connsiteY345" fmla="*/ 359546 h 544146"/>
              <a:gd name="connsiteX346" fmla="*/ 5462387 w 12192000"/>
              <a:gd name="connsiteY346" fmla="*/ 368123 h 544146"/>
              <a:gd name="connsiteX347" fmla="*/ 6065501 w 12192000"/>
              <a:gd name="connsiteY347" fmla="*/ 411724 h 544146"/>
              <a:gd name="connsiteX348" fmla="*/ 7826905 w 12192000"/>
              <a:gd name="connsiteY348" fmla="*/ 516708 h 544146"/>
              <a:gd name="connsiteX349" fmla="*/ 11708811 w 12192000"/>
              <a:gd name="connsiteY349" fmla="*/ 544146 h 544146"/>
              <a:gd name="connsiteX350" fmla="*/ 11334522 w 12192000"/>
              <a:gd name="connsiteY350" fmla="*/ 544146 h 544146"/>
              <a:gd name="connsiteX351" fmla="*/ 11895370 w 12192000"/>
              <a:gd name="connsiteY351" fmla="*/ 522605 h 544146"/>
              <a:gd name="connsiteX352" fmla="*/ 12192000 w 12192000"/>
              <a:gd name="connsiteY352" fmla="*/ 505032 h 544146"/>
              <a:gd name="connsiteX353" fmla="*/ 12192000 w 12192000"/>
              <a:gd name="connsiteY353" fmla="*/ 519544 h 544146"/>
              <a:gd name="connsiteX354" fmla="*/ 11905615 w 12192000"/>
              <a:gd name="connsiteY354" fmla="*/ 536543 h 5441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</a:cxnLst>
            <a:rect l="l" t="t" r="r" b="b"/>
            <a:pathLst>
              <a:path w="12192000" h="544146">
                <a:moveTo>
                  <a:pt x="10201668" y="299593"/>
                </a:moveTo>
                <a:cubicBezTo>
                  <a:pt x="9949882" y="300755"/>
                  <a:pt x="9695900" y="299504"/>
                  <a:pt x="9441187" y="295930"/>
                </a:cubicBezTo>
                <a:cubicBezTo>
                  <a:pt x="9394343" y="295216"/>
                  <a:pt x="9344573" y="294500"/>
                  <a:pt x="9297729" y="293786"/>
                </a:cubicBezTo>
                <a:cubicBezTo>
                  <a:pt x="9218679" y="292356"/>
                  <a:pt x="9139632" y="290927"/>
                  <a:pt x="9060580" y="289497"/>
                </a:cubicBezTo>
                <a:lnTo>
                  <a:pt x="8679974" y="278776"/>
                </a:lnTo>
                <a:lnTo>
                  <a:pt x="8299367" y="264480"/>
                </a:lnTo>
                <a:cubicBezTo>
                  <a:pt x="8217391" y="261621"/>
                  <a:pt x="8135414" y="257333"/>
                  <a:pt x="8056366" y="253758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7"/>
                  <a:pt x="6949680" y="194431"/>
                  <a:pt x="6375842" y="154404"/>
                </a:cubicBezTo>
                <a:lnTo>
                  <a:pt x="5781510" y="110803"/>
                </a:lnTo>
                <a:cubicBezTo>
                  <a:pt x="5766870" y="109373"/>
                  <a:pt x="5746376" y="108658"/>
                  <a:pt x="5728810" y="107229"/>
                </a:cubicBezTo>
                <a:lnTo>
                  <a:pt x="5479953" y="90789"/>
                </a:lnTo>
                <a:cubicBezTo>
                  <a:pt x="5359914" y="82926"/>
                  <a:pt x="5234024" y="74348"/>
                  <a:pt x="5108129" y="67916"/>
                </a:cubicBezTo>
                <a:cubicBezTo>
                  <a:pt x="5064211" y="65771"/>
                  <a:pt x="5020297" y="63627"/>
                  <a:pt x="4976379" y="60768"/>
                </a:cubicBezTo>
                <a:cubicBezTo>
                  <a:pt x="4870983" y="55050"/>
                  <a:pt x="4759726" y="49331"/>
                  <a:pt x="4648475" y="45043"/>
                </a:cubicBezTo>
                <a:cubicBezTo>
                  <a:pt x="4010223" y="17881"/>
                  <a:pt x="3374904" y="7159"/>
                  <a:pt x="2760080" y="14307"/>
                </a:cubicBezTo>
                <a:cubicBezTo>
                  <a:pt x="2101338" y="21455"/>
                  <a:pt x="1460161" y="48616"/>
                  <a:pt x="854117" y="94362"/>
                </a:cubicBezTo>
                <a:cubicBezTo>
                  <a:pt x="694555" y="106513"/>
                  <a:pt x="537372" y="120139"/>
                  <a:pt x="382842" y="135205"/>
                </a:cubicBezTo>
                <a:lnTo>
                  <a:pt x="0" y="176812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5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ubicBezTo>
                  <a:pt x="3695493" y="1396"/>
                  <a:pt x="4176376" y="12520"/>
                  <a:pt x="4657257" y="32891"/>
                </a:cubicBezTo>
                <a:cubicBezTo>
                  <a:pt x="4768510" y="36465"/>
                  <a:pt x="4879765" y="42898"/>
                  <a:pt x="4988093" y="48616"/>
                </a:cubicBezTo>
                <a:cubicBezTo>
                  <a:pt x="5032007" y="50761"/>
                  <a:pt x="5075925" y="53620"/>
                  <a:pt x="5119839" y="55764"/>
                </a:cubicBezTo>
                <a:cubicBezTo>
                  <a:pt x="5248660" y="62198"/>
                  <a:pt x="5374552" y="70059"/>
                  <a:pt x="5494591" y="78637"/>
                </a:cubicBezTo>
                <a:lnTo>
                  <a:pt x="5743450" y="95077"/>
                </a:lnTo>
                <a:cubicBezTo>
                  <a:pt x="5763943" y="96507"/>
                  <a:pt x="5781510" y="97936"/>
                  <a:pt x="5799076" y="98651"/>
                </a:cubicBezTo>
                <a:lnTo>
                  <a:pt x="6393410" y="141538"/>
                </a:lnTo>
                <a:cubicBezTo>
                  <a:pt x="6964318" y="182280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2"/>
                </a:cubicBezTo>
                <a:cubicBezTo>
                  <a:pt x="8147125" y="244466"/>
                  <a:pt x="8229102" y="248040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4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6"/>
                  <a:pt x="11434980" y="258226"/>
                  <a:pt x="11677251" y="246343"/>
                </a:cubicBezTo>
                <a:lnTo>
                  <a:pt x="12192000" y="215790"/>
                </a:lnTo>
                <a:lnTo>
                  <a:pt x="12192000" y="230161"/>
                </a:lnTo>
                <a:lnTo>
                  <a:pt x="11686034" y="260013"/>
                </a:lnTo>
                <a:cubicBezTo>
                  <a:pt x="11442299" y="271985"/>
                  <a:pt x="11196368" y="281634"/>
                  <a:pt x="10948973" y="288782"/>
                </a:cubicBezTo>
                <a:cubicBezTo>
                  <a:pt x="10703044" y="294858"/>
                  <a:pt x="10453454" y="298432"/>
                  <a:pt x="10201668" y="299593"/>
                </a:cubicBezTo>
                <a:close/>
                <a:moveTo>
                  <a:pt x="10194350" y="356419"/>
                </a:moveTo>
                <a:cubicBezTo>
                  <a:pt x="9935977" y="357759"/>
                  <a:pt x="9675408" y="356687"/>
                  <a:pt x="9414839" y="353113"/>
                </a:cubicBezTo>
                <a:cubicBezTo>
                  <a:pt x="9365067" y="352397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2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6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1" y="210157"/>
                </a:cubicBezTo>
                <a:lnTo>
                  <a:pt x="5702462" y="166555"/>
                </a:lnTo>
                <a:cubicBezTo>
                  <a:pt x="5655619" y="162981"/>
                  <a:pt x="5605845" y="160122"/>
                  <a:pt x="5556076" y="156548"/>
                </a:cubicBezTo>
                <a:lnTo>
                  <a:pt x="5406758" y="146541"/>
                </a:lnTo>
                <a:cubicBezTo>
                  <a:pt x="5289649" y="138679"/>
                  <a:pt x="5166683" y="130816"/>
                  <a:pt x="5043719" y="124383"/>
                </a:cubicBezTo>
                <a:cubicBezTo>
                  <a:pt x="4999804" y="122238"/>
                  <a:pt x="4955886" y="120095"/>
                  <a:pt x="4911972" y="117235"/>
                </a:cubicBezTo>
                <a:cubicBezTo>
                  <a:pt x="4809500" y="111517"/>
                  <a:pt x="4701171" y="105799"/>
                  <a:pt x="4595773" y="102224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1"/>
                  <a:pt x="1498224" y="105084"/>
                  <a:pt x="912675" y="149400"/>
                </a:cubicBezTo>
                <a:cubicBezTo>
                  <a:pt x="605261" y="172988"/>
                  <a:pt x="306630" y="202115"/>
                  <a:pt x="19345" y="236603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1"/>
                  <a:pt x="900965" y="136534"/>
                </a:cubicBezTo>
                <a:cubicBezTo>
                  <a:pt x="1492369" y="91503"/>
                  <a:pt x="2115976" y="65771"/>
                  <a:pt x="2760080" y="58623"/>
                </a:cubicBezTo>
                <a:cubicBezTo>
                  <a:pt x="2910858" y="57015"/>
                  <a:pt x="3062918" y="56434"/>
                  <a:pt x="3215938" y="56881"/>
                </a:cubicBezTo>
                <a:cubicBezTo>
                  <a:pt x="3675000" y="58221"/>
                  <a:pt x="4142708" y="68809"/>
                  <a:pt x="4610413" y="88644"/>
                </a:cubicBezTo>
                <a:cubicBezTo>
                  <a:pt x="4718740" y="92218"/>
                  <a:pt x="4827066" y="97936"/>
                  <a:pt x="4929538" y="103654"/>
                </a:cubicBezTo>
                <a:cubicBezTo>
                  <a:pt x="4973453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4" y="132960"/>
                </a:cubicBezTo>
                <a:lnTo>
                  <a:pt x="5576567" y="142967"/>
                </a:lnTo>
                <a:cubicBezTo>
                  <a:pt x="5626341" y="146541"/>
                  <a:pt x="5676111" y="149400"/>
                  <a:pt x="5722955" y="152974"/>
                </a:cubicBezTo>
                <a:lnTo>
                  <a:pt x="6320214" y="196576"/>
                </a:lnTo>
                <a:cubicBezTo>
                  <a:pt x="6896981" y="237318"/>
                  <a:pt x="7406406" y="268054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3"/>
                  <a:pt x="8176403" y="305222"/>
                  <a:pt x="8258379" y="308081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2"/>
                  <a:pt x="9277233" y="337388"/>
                </a:cubicBezTo>
                <a:cubicBezTo>
                  <a:pt x="9324077" y="338102"/>
                  <a:pt x="9373850" y="338817"/>
                  <a:pt x="9420695" y="339532"/>
                </a:cubicBezTo>
                <a:cubicBezTo>
                  <a:pt x="9938903" y="346680"/>
                  <a:pt x="10454186" y="343820"/>
                  <a:pt x="10957757" y="331669"/>
                </a:cubicBezTo>
                <a:cubicBezTo>
                  <a:pt x="11209543" y="324522"/>
                  <a:pt x="11460597" y="314872"/>
                  <a:pt x="11709456" y="302721"/>
                </a:cubicBezTo>
                <a:lnTo>
                  <a:pt x="12192000" y="273998"/>
                </a:lnTo>
                <a:lnTo>
                  <a:pt x="12192000" y="288323"/>
                </a:lnTo>
                <a:lnTo>
                  <a:pt x="11718238" y="316301"/>
                </a:lnTo>
                <a:cubicBezTo>
                  <a:pt x="11467185" y="328452"/>
                  <a:pt x="11213936" y="338102"/>
                  <a:pt x="10960687" y="345250"/>
                </a:cubicBezTo>
                <a:cubicBezTo>
                  <a:pt x="10708901" y="351325"/>
                  <a:pt x="10452723" y="355078"/>
                  <a:pt x="10194350" y="356419"/>
                </a:cubicBezTo>
                <a:close/>
                <a:moveTo>
                  <a:pt x="9997459" y="413869"/>
                </a:move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0"/>
                  <a:pt x="9265524" y="407436"/>
                </a:cubicBezTo>
                <a:cubicBezTo>
                  <a:pt x="9183546" y="406006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3"/>
                </a:cubicBezTo>
                <a:cubicBezTo>
                  <a:pt x="7918761" y="364549"/>
                  <a:pt x="7868991" y="362404"/>
                  <a:pt x="7822148" y="360261"/>
                </a:cubicBezTo>
                <a:cubicBezTo>
                  <a:pt x="7344925" y="337388"/>
                  <a:pt x="6829641" y="305937"/>
                  <a:pt x="6244093" y="264480"/>
                </a:cubicBezTo>
                <a:lnTo>
                  <a:pt x="5643907" y="220878"/>
                </a:lnTo>
                <a:cubicBezTo>
                  <a:pt x="5597064" y="217304"/>
                  <a:pt x="5550217" y="214445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58" y="205153"/>
                  <a:pt x="5380410" y="203009"/>
                  <a:pt x="5354060" y="201579"/>
                </a:cubicBezTo>
                <a:cubicBezTo>
                  <a:pt x="5239877" y="193716"/>
                  <a:pt x="5122767" y="185854"/>
                  <a:pt x="5002731" y="180136"/>
                </a:cubicBezTo>
                <a:cubicBezTo>
                  <a:pt x="4958816" y="177991"/>
                  <a:pt x="4914898" y="175847"/>
                  <a:pt x="4873910" y="172988"/>
                </a:cubicBezTo>
                <a:cubicBezTo>
                  <a:pt x="4774366" y="167270"/>
                  <a:pt x="4668969" y="162266"/>
                  <a:pt x="4566495" y="158692"/>
                </a:cubicBezTo>
                <a:cubicBezTo>
                  <a:pt x="3963384" y="132960"/>
                  <a:pt x="3360268" y="122954"/>
                  <a:pt x="2777646" y="129386"/>
                </a:cubicBezTo>
                <a:cubicBezTo>
                  <a:pt x="2159894" y="136534"/>
                  <a:pt x="1556779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0"/>
                </a:lnTo>
                <a:lnTo>
                  <a:pt x="0" y="289066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1" y="115091"/>
                </a:cubicBezTo>
                <a:cubicBezTo>
                  <a:pt x="2918910" y="113482"/>
                  <a:pt x="3067128" y="112902"/>
                  <a:pt x="3216168" y="113337"/>
                </a:cubicBez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0"/>
                  <a:pt x="4780222" y="153689"/>
                  <a:pt x="4882694" y="159407"/>
                </a:cubicBezTo>
                <a:cubicBezTo>
                  <a:pt x="4926609" y="161552"/>
                  <a:pt x="4967598" y="164411"/>
                  <a:pt x="5011515" y="166555"/>
                </a:cubicBezTo>
                <a:cubicBezTo>
                  <a:pt x="5131551" y="172273"/>
                  <a:pt x="5251590" y="180136"/>
                  <a:pt x="5365770" y="187998"/>
                </a:cubicBezTo>
                <a:cubicBezTo>
                  <a:pt x="5392122" y="189428"/>
                  <a:pt x="5418470" y="191572"/>
                  <a:pt x="5444818" y="193002"/>
                </a:cubicBezTo>
                <a:cubicBezTo>
                  <a:pt x="5468243" y="194432"/>
                  <a:pt x="5491662" y="195861"/>
                  <a:pt x="5515087" y="198005"/>
                </a:cubicBezTo>
                <a:cubicBezTo>
                  <a:pt x="5564857" y="200864"/>
                  <a:pt x="5611701" y="204439"/>
                  <a:pt x="5658545" y="208012"/>
                </a:cubicBezTo>
                <a:lnTo>
                  <a:pt x="6255805" y="251614"/>
                </a:lnTo>
                <a:cubicBezTo>
                  <a:pt x="6838427" y="293071"/>
                  <a:pt x="7353709" y="324521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5"/>
                  <a:pt x="9262597" y="393855"/>
                </a:cubicBezTo>
                <a:cubicBezTo>
                  <a:pt x="9312367" y="394570"/>
                  <a:pt x="9359211" y="395284"/>
                  <a:pt x="9408985" y="396000"/>
                </a:cubicBezTo>
                <a:cubicBezTo>
                  <a:pt x="9938903" y="403147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8"/>
                </a:lnTo>
                <a:lnTo>
                  <a:pt x="12192000" y="346854"/>
                </a:lnTo>
                <a:lnTo>
                  <a:pt x="11768012" y="371965"/>
                </a:lnTo>
                <a:cubicBezTo>
                  <a:pt x="11510371" y="384563"/>
                  <a:pt x="11250534" y="394570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lose/>
                <a:moveTo>
                  <a:pt x="9997458" y="470336"/>
                </a:moveTo>
                <a:cubicBezTo>
                  <a:pt x="9798375" y="470336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1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0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8"/>
                  <a:pt x="5444821" y="265909"/>
                </a:cubicBezTo>
                <a:cubicBezTo>
                  <a:pt x="5421400" y="264480"/>
                  <a:pt x="5397977" y="263050"/>
                  <a:pt x="5374554" y="260905"/>
                </a:cubicBezTo>
                <a:cubicBezTo>
                  <a:pt x="5348206" y="259476"/>
                  <a:pt x="5321856" y="257332"/>
                  <a:pt x="5295508" y="255902"/>
                </a:cubicBezTo>
                <a:cubicBezTo>
                  <a:pt x="5184250" y="248754"/>
                  <a:pt x="5070069" y="240892"/>
                  <a:pt x="4955889" y="235173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2" y="223022"/>
                  <a:pt x="4630908" y="217304"/>
                  <a:pt x="4528439" y="213730"/>
                </a:cubicBezTo>
                <a:cubicBezTo>
                  <a:pt x="3939961" y="188713"/>
                  <a:pt x="3354412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7999" y="279132"/>
                  <a:pt x="502059" y="305937"/>
                  <a:pt x="236732" y="337655"/>
                </a:cubicBezTo>
                <a:lnTo>
                  <a:pt x="0" y="371788"/>
                </a:lnTo>
                <a:lnTo>
                  <a:pt x="0" y="352614"/>
                </a:lnTo>
                <a:lnTo>
                  <a:pt x="210383" y="324878"/>
                </a:lnTo>
                <a:cubicBezTo>
                  <a:pt x="478637" y="292713"/>
                  <a:pt x="757505" y="265552"/>
                  <a:pt x="1044426" y="243751"/>
                </a:cubicBezTo>
                <a:cubicBezTo>
                  <a:pt x="1597768" y="202293"/>
                  <a:pt x="2183316" y="177277"/>
                  <a:pt x="2786432" y="170843"/>
                </a:cubicBezTo>
                <a:cubicBezTo>
                  <a:pt x="2929158" y="169235"/>
                  <a:pt x="3072985" y="168654"/>
                  <a:pt x="3217679" y="169079"/>
                </a:cubicBezTo>
                <a:cubicBezTo>
                  <a:pt x="3651762" y="170352"/>
                  <a:pt x="4093668" y="180672"/>
                  <a:pt x="4537221" y="199434"/>
                </a:cubicBezTo>
                <a:cubicBezTo>
                  <a:pt x="4639690" y="203009"/>
                  <a:pt x="4739236" y="208727"/>
                  <a:pt x="4838780" y="213730"/>
                </a:cubicBezTo>
                <a:cubicBezTo>
                  <a:pt x="4879768" y="215875"/>
                  <a:pt x="4923683" y="218018"/>
                  <a:pt x="4964671" y="220163"/>
                </a:cubicBezTo>
                <a:cubicBezTo>
                  <a:pt x="5081781" y="225882"/>
                  <a:pt x="5195961" y="233744"/>
                  <a:pt x="5310144" y="240892"/>
                </a:cubicBezTo>
                <a:cubicBezTo>
                  <a:pt x="5336496" y="242321"/>
                  <a:pt x="5362844" y="244466"/>
                  <a:pt x="5389192" y="245895"/>
                </a:cubicBezTo>
                <a:cubicBezTo>
                  <a:pt x="5412617" y="247325"/>
                  <a:pt x="5436039" y="248754"/>
                  <a:pt x="5459458" y="250898"/>
                </a:cubicBezTo>
                <a:cubicBezTo>
                  <a:pt x="5506301" y="253758"/>
                  <a:pt x="5553149" y="257332"/>
                  <a:pt x="5597063" y="260191"/>
                </a:cubicBezTo>
                <a:lnTo>
                  <a:pt x="6197251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3"/>
                  <a:pt x="9256741" y="448893"/>
                </a:cubicBezTo>
                <a:cubicBezTo>
                  <a:pt x="9306513" y="449607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69"/>
                  <a:pt x="11546235" y="425484"/>
                  <a:pt x="11809366" y="412707"/>
                </a:cubicBezTo>
                <a:lnTo>
                  <a:pt x="12192000" y="390194"/>
                </a:lnTo>
                <a:lnTo>
                  <a:pt x="12192000" y="404899"/>
                </a:lnTo>
                <a:lnTo>
                  <a:pt x="11821809" y="426913"/>
                </a:lnTo>
                <a:cubicBezTo>
                  <a:pt x="11557214" y="439779"/>
                  <a:pt x="11290057" y="449965"/>
                  <a:pt x="11022168" y="457471"/>
                </a:cubicBezTo>
                <a:cubicBezTo>
                  <a:pt x="10685480" y="466048"/>
                  <a:pt x="10342935" y="470336"/>
                  <a:pt x="9997458" y="470336"/>
                </a:cubicBezTo>
                <a:close/>
                <a:moveTo>
                  <a:pt x="9997458" y="526089"/>
                </a:moveTo>
                <a:cubicBezTo>
                  <a:pt x="9792515" y="526089"/>
                  <a:pt x="9590503" y="524660"/>
                  <a:pt x="9385561" y="521801"/>
                </a:cubicBezTo>
                <a:cubicBezTo>
                  <a:pt x="9335791" y="521086"/>
                  <a:pt x="9286017" y="520371"/>
                  <a:pt x="9236244" y="518941"/>
                </a:cubicBezTo>
                <a:cubicBezTo>
                  <a:pt x="9148413" y="517512"/>
                  <a:pt x="9057653" y="516083"/>
                  <a:pt x="8969822" y="513938"/>
                </a:cubicBezTo>
                <a:lnTo>
                  <a:pt x="8557012" y="502501"/>
                </a:lnTo>
                <a:lnTo>
                  <a:pt x="8144199" y="487491"/>
                </a:lnTo>
                <a:cubicBezTo>
                  <a:pt x="8056366" y="483917"/>
                  <a:pt x="7965608" y="479628"/>
                  <a:pt x="7880702" y="476055"/>
                </a:cubicBez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4" y="413868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7" y="322377"/>
                  <a:pt x="5380410" y="319517"/>
                </a:cubicBezTo>
                <a:cubicBezTo>
                  <a:pt x="5356988" y="318088"/>
                  <a:pt x="5333566" y="316658"/>
                  <a:pt x="5307218" y="314514"/>
                </a:cubicBezTo>
                <a:cubicBezTo>
                  <a:pt x="5280868" y="313085"/>
                  <a:pt x="5254516" y="310940"/>
                  <a:pt x="5228168" y="309510"/>
                </a:cubicBezTo>
                <a:cubicBezTo>
                  <a:pt x="5119842" y="302363"/>
                  <a:pt x="5008585" y="295215"/>
                  <a:pt x="4900260" y="289497"/>
                </a:cubicBezTo>
                <a:cubicBezTo>
                  <a:pt x="4859272" y="287353"/>
                  <a:pt x="4815354" y="285208"/>
                  <a:pt x="4774366" y="283064"/>
                </a:cubicBezTo>
                <a:cubicBezTo>
                  <a:pt x="4680680" y="278060"/>
                  <a:pt x="4584064" y="272342"/>
                  <a:pt x="4484521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39"/>
                  <a:pt x="1653396" y="271627"/>
                  <a:pt x="1126402" y="311655"/>
                </a:cubicBezTo>
                <a:cubicBezTo>
                  <a:pt x="854121" y="332383"/>
                  <a:pt x="589892" y="358115"/>
                  <a:pt x="335545" y="388583"/>
                </a:cubicBezTo>
                <a:lnTo>
                  <a:pt x="0" y="436899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2" y="319160"/>
                  <a:pt x="1108833" y="298074"/>
                </a:cubicBezTo>
                <a:cubicBezTo>
                  <a:pt x="1641682" y="258046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ubicBezTo>
                  <a:pt x="3632550" y="226775"/>
                  <a:pt x="4062927" y="236960"/>
                  <a:pt x="4493302" y="255187"/>
                </a:cubicBezTo>
                <a:cubicBezTo>
                  <a:pt x="4592848" y="258761"/>
                  <a:pt x="4689462" y="263765"/>
                  <a:pt x="4786076" y="268768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19"/>
                  <a:pt x="5137406" y="288067"/>
                  <a:pt x="5245734" y="295215"/>
                </a:cubicBezTo>
                <a:cubicBezTo>
                  <a:pt x="5272082" y="297359"/>
                  <a:pt x="5298433" y="298789"/>
                  <a:pt x="5324784" y="300219"/>
                </a:cubicBezTo>
                <a:cubicBezTo>
                  <a:pt x="5348206" y="301648"/>
                  <a:pt x="5371625" y="303078"/>
                  <a:pt x="5395050" y="305222"/>
                </a:cubicBezTo>
                <a:cubicBezTo>
                  <a:pt x="5438965" y="308081"/>
                  <a:pt x="5482883" y="310940"/>
                  <a:pt x="5529726" y="314514"/>
                </a:cubicBezTo>
                <a:lnTo>
                  <a:pt x="6132838" y="358115"/>
                </a:lnTo>
                <a:cubicBezTo>
                  <a:pt x="6730100" y="400288"/>
                  <a:pt x="7257093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6"/>
                  <a:pt x="8155909" y="473910"/>
                </a:cubicBezTo>
                <a:lnTo>
                  <a:pt x="8565793" y="488921"/>
                </a:lnTo>
                <a:lnTo>
                  <a:pt x="8978606" y="500357"/>
                </a:lnTo>
                <a:cubicBezTo>
                  <a:pt x="9066438" y="502501"/>
                  <a:pt x="9157197" y="503931"/>
                  <a:pt x="9242103" y="505360"/>
                </a:cubicBezTo>
                <a:cubicBezTo>
                  <a:pt x="9291873" y="506075"/>
                  <a:pt x="9341646" y="506790"/>
                  <a:pt x="9388490" y="508220"/>
                </a:cubicBezTo>
                <a:cubicBezTo>
                  <a:pt x="9944762" y="516083"/>
                  <a:pt x="10498102" y="513223"/>
                  <a:pt x="11039736" y="499642"/>
                </a:cubicBezTo>
                <a:cubicBezTo>
                  <a:pt x="11312016" y="491780"/>
                  <a:pt x="11584295" y="481237"/>
                  <a:pt x="11854379" y="468102"/>
                </a:cubicBezTo>
                <a:lnTo>
                  <a:pt x="12192000" y="448267"/>
                </a:lnTo>
                <a:lnTo>
                  <a:pt x="12192000" y="462927"/>
                </a:lnTo>
                <a:lnTo>
                  <a:pt x="11864627" y="482309"/>
                </a:lnTo>
                <a:cubicBezTo>
                  <a:pt x="11593079" y="495532"/>
                  <a:pt x="11319335" y="506075"/>
                  <a:pt x="11045592" y="513938"/>
                </a:cubicBezTo>
                <a:cubicBezTo>
                  <a:pt x="10700115" y="522515"/>
                  <a:pt x="10351716" y="526089"/>
                  <a:pt x="9997458" y="526089"/>
                </a:cubicBezTo>
                <a:close/>
                <a:moveTo>
                  <a:pt x="4513418" y="544146"/>
                </a:moveTo>
                <a:lnTo>
                  <a:pt x="4171935" y="544146"/>
                </a:lnTo>
                <a:lnTo>
                  <a:pt x="3557889" y="525822"/>
                </a:lnTo>
                <a:cubicBezTo>
                  <a:pt x="3317814" y="521801"/>
                  <a:pt x="3080668" y="521086"/>
                  <a:pt x="2847913" y="523946"/>
                </a:cubicBezTo>
                <a:cubicBezTo>
                  <a:pt x="2607838" y="526447"/>
                  <a:pt x="2372155" y="532523"/>
                  <a:pt x="2142328" y="542083"/>
                </a:cubicBezTo>
                <a:lnTo>
                  <a:pt x="2106905" y="544146"/>
                </a:lnTo>
                <a:lnTo>
                  <a:pt x="1859593" y="544146"/>
                </a:lnTo>
                <a:lnTo>
                  <a:pt x="2132080" y="528413"/>
                </a:lnTo>
                <a:cubicBezTo>
                  <a:pt x="2364103" y="518763"/>
                  <a:pt x="2601982" y="512509"/>
                  <a:pt x="2844984" y="509650"/>
                </a:cubicBezTo>
                <a:cubicBezTo>
                  <a:pt x="2962094" y="508399"/>
                  <a:pt x="3080484" y="507952"/>
                  <a:pt x="3199882" y="508321"/>
                </a:cubicBezTo>
                <a:cubicBezTo>
                  <a:pt x="3558074" y="509426"/>
                  <a:pt x="3925321" y="517870"/>
                  <a:pt x="4294216" y="533953"/>
                </a:cubicBezTo>
                <a:close/>
                <a:moveTo>
                  <a:pt x="5425947" y="544146"/>
                </a:moveTo>
                <a:lnTo>
                  <a:pt x="5240994" y="544146"/>
                </a:lnTo>
                <a:lnTo>
                  <a:pt x="5134478" y="536812"/>
                </a:lnTo>
                <a:cubicBezTo>
                  <a:pt x="5111058" y="535382"/>
                  <a:pt x="5087636" y="533953"/>
                  <a:pt x="5064213" y="532523"/>
                </a:cubicBezTo>
                <a:cubicBezTo>
                  <a:pt x="5037862" y="531093"/>
                  <a:pt x="5011514" y="528949"/>
                  <a:pt x="4985166" y="527519"/>
                </a:cubicBezTo>
                <a:cubicBezTo>
                  <a:pt x="4891475" y="521086"/>
                  <a:pt x="4794861" y="514653"/>
                  <a:pt x="4698244" y="510364"/>
                </a:cubicBezTo>
                <a:cubicBezTo>
                  <a:pt x="4657256" y="508220"/>
                  <a:pt x="4619196" y="506076"/>
                  <a:pt x="4578208" y="503932"/>
                </a:cubicBezTo>
                <a:cubicBezTo>
                  <a:pt x="4496231" y="499643"/>
                  <a:pt x="4411328" y="494639"/>
                  <a:pt x="4326423" y="491780"/>
                </a:cubicBezTo>
                <a:cubicBezTo>
                  <a:pt x="3819925" y="470336"/>
                  <a:pt x="3322210" y="461759"/>
                  <a:pt x="2839130" y="467477"/>
                </a:cubicBezTo>
                <a:cubicBezTo>
                  <a:pt x="2338486" y="473196"/>
                  <a:pt x="1858338" y="493209"/>
                  <a:pt x="1404538" y="527519"/>
                </a:cubicBezTo>
                <a:lnTo>
                  <a:pt x="1232747" y="544146"/>
                </a:lnTo>
                <a:lnTo>
                  <a:pt x="1075930" y="544146"/>
                </a:lnTo>
                <a:lnTo>
                  <a:pt x="1386970" y="513938"/>
                </a:lnTo>
                <a:cubicBezTo>
                  <a:pt x="1843699" y="479629"/>
                  <a:pt x="2332628" y="458900"/>
                  <a:pt x="2836202" y="453897"/>
                </a:cubicBezTo>
                <a:cubicBezTo>
                  <a:pt x="2957703" y="452468"/>
                  <a:pt x="3080304" y="451931"/>
                  <a:pt x="3203817" y="452278"/>
                </a:cubicBezTo>
                <a:cubicBezTo>
                  <a:pt x="3574362" y="453316"/>
                  <a:pt x="3953136" y="462296"/>
                  <a:pt x="4335203" y="478914"/>
                </a:cubicBezTo>
                <a:cubicBezTo>
                  <a:pt x="4420109" y="481773"/>
                  <a:pt x="4507942" y="486777"/>
                  <a:pt x="4589918" y="491065"/>
                </a:cubicBezTo>
                <a:cubicBezTo>
                  <a:pt x="4627978" y="493209"/>
                  <a:pt x="4668966" y="495354"/>
                  <a:pt x="4707028" y="497498"/>
                </a:cubicBezTo>
                <a:cubicBezTo>
                  <a:pt x="4806571" y="501787"/>
                  <a:pt x="4903185" y="508935"/>
                  <a:pt x="4999803" y="515368"/>
                </a:cubicBezTo>
                <a:cubicBezTo>
                  <a:pt x="5026155" y="516798"/>
                  <a:pt x="5052502" y="518942"/>
                  <a:pt x="5078850" y="520371"/>
                </a:cubicBezTo>
                <a:cubicBezTo>
                  <a:pt x="5102276" y="521801"/>
                  <a:pt x="5125694" y="523230"/>
                  <a:pt x="5149120" y="524660"/>
                </a:cubicBezTo>
                <a:cubicBezTo>
                  <a:pt x="5187178" y="526805"/>
                  <a:pt x="5225238" y="529664"/>
                  <a:pt x="5266229" y="532523"/>
                </a:cubicBezTo>
                <a:close/>
                <a:moveTo>
                  <a:pt x="6277463" y="544146"/>
                </a:moveTo>
                <a:lnTo>
                  <a:pt x="6066251" y="544146"/>
                </a:lnTo>
                <a:lnTo>
                  <a:pt x="5922044" y="534667"/>
                </a:lnTo>
                <a:lnTo>
                  <a:pt x="5316000" y="490350"/>
                </a:lnTo>
                <a:cubicBezTo>
                  <a:pt x="5275012" y="487491"/>
                  <a:pt x="5234024" y="484632"/>
                  <a:pt x="5195961" y="482488"/>
                </a:cubicBezTo>
                <a:cubicBezTo>
                  <a:pt x="5172543" y="481059"/>
                  <a:pt x="5149121" y="479629"/>
                  <a:pt x="5125695" y="478200"/>
                </a:cubicBezTo>
                <a:cubicBezTo>
                  <a:pt x="5099347" y="476770"/>
                  <a:pt x="5072999" y="474626"/>
                  <a:pt x="5046648" y="473196"/>
                </a:cubicBezTo>
                <a:cubicBezTo>
                  <a:pt x="4950032" y="466763"/>
                  <a:pt x="4847562" y="459615"/>
                  <a:pt x="4748018" y="455327"/>
                </a:cubicBezTo>
                <a:cubicBezTo>
                  <a:pt x="4707030" y="453182"/>
                  <a:pt x="4666041" y="451038"/>
                  <a:pt x="4627979" y="448893"/>
                </a:cubicBezTo>
                <a:cubicBezTo>
                  <a:pt x="4543077" y="443890"/>
                  <a:pt x="4455244" y="439601"/>
                  <a:pt x="4367412" y="436742"/>
                </a:cubicBezTo>
                <a:cubicBezTo>
                  <a:pt x="3846274" y="414584"/>
                  <a:pt x="3328066" y="406006"/>
                  <a:pt x="2830350" y="411010"/>
                </a:cubicBezTo>
                <a:cubicBezTo>
                  <a:pt x="2312139" y="416728"/>
                  <a:pt x="1808567" y="437457"/>
                  <a:pt x="1337198" y="473196"/>
                </a:cubicBezTo>
                <a:cubicBezTo>
                  <a:pt x="1100053" y="491423"/>
                  <a:pt x="869494" y="513760"/>
                  <a:pt x="647351" y="540207"/>
                </a:cubicBezTo>
                <a:lnTo>
                  <a:pt x="619879" y="544146"/>
                </a:lnTo>
                <a:lnTo>
                  <a:pt x="502416" y="544146"/>
                </a:lnTo>
                <a:lnTo>
                  <a:pt x="618438" y="527430"/>
                </a:lnTo>
                <a:cubicBezTo>
                  <a:pt x="843143" y="500536"/>
                  <a:pt x="1076631" y="477842"/>
                  <a:pt x="1316706" y="459615"/>
                </a:cubicBez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8" y="395106"/>
                </a:cubicBezTo>
                <a:cubicBezTo>
                  <a:pt x="3588817" y="396178"/>
                  <a:pt x="3980216" y="405292"/>
                  <a:pt x="4373267" y="422447"/>
                </a:cubicBezTo>
                <a:cubicBezTo>
                  <a:pt x="4461099" y="425306"/>
                  <a:pt x="4551857" y="430309"/>
                  <a:pt x="4636764" y="435313"/>
                </a:cubicBezTo>
                <a:cubicBezTo>
                  <a:pt x="4677752" y="437457"/>
                  <a:pt x="4715812" y="439601"/>
                  <a:pt x="4756800" y="441745"/>
                </a:cubicBezTo>
                <a:cubicBezTo>
                  <a:pt x="4859272" y="446749"/>
                  <a:pt x="4961742" y="453182"/>
                  <a:pt x="5058359" y="460330"/>
                </a:cubicBezTo>
                <a:cubicBezTo>
                  <a:pt x="5084711" y="461759"/>
                  <a:pt x="5111059" y="463904"/>
                  <a:pt x="5137407" y="465333"/>
                </a:cubicBezTo>
                <a:cubicBezTo>
                  <a:pt x="5160831" y="466763"/>
                  <a:pt x="5184251" y="468193"/>
                  <a:pt x="5207675" y="469622"/>
                </a:cubicBezTo>
                <a:cubicBezTo>
                  <a:pt x="5248664" y="472481"/>
                  <a:pt x="5286723" y="474626"/>
                  <a:pt x="5330638" y="477484"/>
                </a:cubicBezTo>
                <a:lnTo>
                  <a:pt x="5936682" y="521802"/>
                </a:lnTo>
                <a:close/>
                <a:moveTo>
                  <a:pt x="7260815" y="544146"/>
                </a:moveTo>
                <a:lnTo>
                  <a:pt x="6968990" y="544146"/>
                </a:lnTo>
                <a:lnTo>
                  <a:pt x="6920220" y="541557"/>
                </a:lnTo>
                <a:cubicBezTo>
                  <a:pt x="6622322" y="523766"/>
                  <a:pt x="6312897" y="503395"/>
                  <a:pt x="5989381" y="480343"/>
                </a:cubicBezTo>
                <a:lnTo>
                  <a:pt x="5383340" y="436741"/>
                </a:lnTo>
                <a:cubicBezTo>
                  <a:pt x="5342348" y="433882"/>
                  <a:pt x="5301360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7" y="421731"/>
                  <a:pt x="5137407" y="419587"/>
                  <a:pt x="5111059" y="418158"/>
                </a:cubicBezTo>
                <a:cubicBezTo>
                  <a:pt x="5011515" y="411724"/>
                  <a:pt x="4906116" y="404576"/>
                  <a:pt x="4803645" y="399573"/>
                </a:cubicBezTo>
                <a:cubicBezTo>
                  <a:pt x="4762658" y="397429"/>
                  <a:pt x="4721670" y="395284"/>
                  <a:pt x="4680682" y="393140"/>
                </a:cubicBezTo>
                <a:cubicBezTo>
                  <a:pt x="4592849" y="388136"/>
                  <a:pt x="4502088" y="383133"/>
                  <a:pt x="4411329" y="380274"/>
                </a:cubicBezTo>
                <a:cubicBezTo>
                  <a:pt x="3872625" y="357401"/>
                  <a:pt x="3339774" y="348109"/>
                  <a:pt x="2824495" y="353828"/>
                </a:cubicBezTo>
                <a:cubicBezTo>
                  <a:pt x="2285787" y="359545"/>
                  <a:pt x="1761722" y="381704"/>
                  <a:pt x="1272791" y="418872"/>
                </a:cubicBezTo>
                <a:cubicBezTo>
                  <a:pt x="1023933" y="437813"/>
                  <a:pt x="781662" y="461401"/>
                  <a:pt x="548540" y="489278"/>
                </a:cubicBezTo>
                <a:lnTo>
                  <a:pt x="166522" y="544146"/>
                </a:lnTo>
                <a:lnTo>
                  <a:pt x="51147" y="544146"/>
                </a:lnTo>
                <a:lnTo>
                  <a:pt x="520725" y="476501"/>
                </a:lnTo>
                <a:cubicBezTo>
                  <a:pt x="756042" y="448356"/>
                  <a:pt x="1000509" y="424590"/>
                  <a:pt x="1252295" y="405291"/>
                </a:cubicBezTo>
                <a:cubicBezTo>
                  <a:pt x="1747085" y="368123"/>
                  <a:pt x="2274079" y="345965"/>
                  <a:pt x="2818639" y="339532"/>
                </a:cubicBezTo>
                <a:cubicBezTo>
                  <a:pt x="2948923" y="338102"/>
                  <a:pt x="3080122" y="337566"/>
                  <a:pt x="3212099" y="337934"/>
                </a:cubicBezTo>
                <a:cubicBezTo>
                  <a:pt x="3608029" y="339040"/>
                  <a:pt x="4010960" y="348287"/>
                  <a:pt x="4417185" y="365979"/>
                </a:cubicBezTo>
                <a:cubicBezTo>
                  <a:pt x="4507943" y="368838"/>
                  <a:pt x="4601631" y="373841"/>
                  <a:pt x="4689463" y="378844"/>
                </a:cubicBezTo>
                <a:cubicBezTo>
                  <a:pt x="4730452" y="380988"/>
                  <a:pt x="4771440" y="383133"/>
                  <a:pt x="4812428" y="385277"/>
                </a:cubicBezTo>
                <a:cubicBezTo>
                  <a:pt x="4917827" y="390281"/>
                  <a:pt x="5023226" y="397429"/>
                  <a:pt x="5125695" y="403862"/>
                </a:cubicBezTo>
                <a:cubicBezTo>
                  <a:pt x="5152047" y="405291"/>
                  <a:pt x="5178398" y="407436"/>
                  <a:pt x="5204746" y="408865"/>
                </a:cubicBezTo>
                <a:cubicBezTo>
                  <a:pt x="5228168" y="410295"/>
                  <a:pt x="5251590" y="411724"/>
                  <a:pt x="5275012" y="413868"/>
                </a:cubicBezTo>
                <a:cubicBezTo>
                  <a:pt x="5316000" y="416727"/>
                  <a:pt x="5356988" y="419587"/>
                  <a:pt x="5400904" y="422446"/>
                </a:cubicBezTo>
                <a:lnTo>
                  <a:pt x="6006948" y="466048"/>
                </a:lnTo>
                <a:cubicBezTo>
                  <a:pt x="6329000" y="488921"/>
                  <a:pt x="6637328" y="509158"/>
                  <a:pt x="6934310" y="526849"/>
                </a:cubicBezTo>
                <a:close/>
                <a:moveTo>
                  <a:pt x="8545886" y="544146"/>
                </a:moveTo>
                <a:lnTo>
                  <a:pt x="8152507" y="544146"/>
                </a:lnTo>
                <a:lnTo>
                  <a:pt x="7818488" y="531361"/>
                </a:lnTo>
                <a:cubicBezTo>
                  <a:pt x="7271733" y="506255"/>
                  <a:pt x="6689112" y="471409"/>
                  <a:pt x="6050865" y="426020"/>
                </a:cubicBezTo>
                <a:lnTo>
                  <a:pt x="5447747" y="382419"/>
                </a:lnTo>
                <a:cubicBezTo>
                  <a:pt x="5406761" y="379559"/>
                  <a:pt x="5362844" y="376700"/>
                  <a:pt x="5321856" y="373841"/>
                </a:cubicBezTo>
                <a:cubicBezTo>
                  <a:pt x="5298434" y="372411"/>
                  <a:pt x="5272083" y="370983"/>
                  <a:pt x="5248664" y="368838"/>
                </a:cubicBezTo>
                <a:cubicBezTo>
                  <a:pt x="5222312" y="367408"/>
                  <a:pt x="5195961" y="365263"/>
                  <a:pt x="5169613" y="363835"/>
                </a:cubicBezTo>
                <a:cubicBezTo>
                  <a:pt x="5064213" y="356687"/>
                  <a:pt x="4958815" y="349539"/>
                  <a:pt x="4850490" y="344535"/>
                </a:cubicBezTo>
                <a:cubicBezTo>
                  <a:pt x="4809502" y="342391"/>
                  <a:pt x="4765584" y="340247"/>
                  <a:pt x="4724596" y="338103"/>
                </a:cubicBezTo>
                <a:cubicBezTo>
                  <a:pt x="4633837" y="333099"/>
                  <a:pt x="4540147" y="328096"/>
                  <a:pt x="4446461" y="324521"/>
                </a:cubicBezTo>
                <a:cubicBezTo>
                  <a:pt x="3890191" y="300933"/>
                  <a:pt x="3339774" y="291641"/>
                  <a:pt x="2806925" y="297360"/>
                </a:cubicBezTo>
                <a:cubicBezTo>
                  <a:pt x="2247727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0"/>
                </a:cubicBezTo>
                <a:lnTo>
                  <a:pt x="0" y="50141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0"/>
                  <a:pt x="914141" y="370981"/>
                  <a:pt x="1179102" y="350968"/>
                </a:cubicBezTo>
                <a:cubicBezTo>
                  <a:pt x="1694382" y="312370"/>
                  <a:pt x="2238944" y="289497"/>
                  <a:pt x="2803998" y="283064"/>
                </a:cubicBezTo>
                <a:cubicBezTo>
                  <a:pt x="2937941" y="281635"/>
                  <a:pt x="3073166" y="281098"/>
                  <a:pt x="3209397" y="281478"/>
                </a:cubicBezTo>
                <a:cubicBezTo>
                  <a:pt x="3618091" y="282617"/>
                  <a:pt x="4035844" y="291999"/>
                  <a:pt x="4455243" y="310226"/>
                </a:cubicBezTo>
                <a:cubicBezTo>
                  <a:pt x="4548931" y="313085"/>
                  <a:pt x="4645548" y="318803"/>
                  <a:pt x="4736306" y="323807"/>
                </a:cubicBezTo>
                <a:cubicBezTo>
                  <a:pt x="4777295" y="325951"/>
                  <a:pt x="4818284" y="328096"/>
                  <a:pt x="4859272" y="330239"/>
                </a:cubicBezTo>
                <a:cubicBezTo>
                  <a:pt x="4967601" y="335243"/>
                  <a:pt x="5075925" y="342391"/>
                  <a:pt x="5181324" y="349539"/>
                </a:cubicBezTo>
                <a:cubicBezTo>
                  <a:pt x="5207675" y="350968"/>
                  <a:pt x="5234024" y="353112"/>
                  <a:pt x="5260374" y="354542"/>
                </a:cubicBezTo>
                <a:cubicBezTo>
                  <a:pt x="5283794" y="355972"/>
                  <a:pt x="5310144" y="358115"/>
                  <a:pt x="5333566" y="359546"/>
                </a:cubicBezTo>
                <a:cubicBezTo>
                  <a:pt x="5374554" y="362404"/>
                  <a:pt x="5418469" y="365263"/>
                  <a:pt x="5462387" y="368123"/>
                </a:cubicBezTo>
                <a:lnTo>
                  <a:pt x="6065501" y="411724"/>
                </a:lnTo>
                <a:cubicBezTo>
                  <a:pt x="6702286" y="457113"/>
                  <a:pt x="7282711" y="491780"/>
                  <a:pt x="7826905" y="516708"/>
                </a:cubicBezTo>
                <a:close/>
                <a:moveTo>
                  <a:pt x="11708811" y="544146"/>
                </a:moveTo>
                <a:lnTo>
                  <a:pt x="11334522" y="544146"/>
                </a:lnTo>
                <a:lnTo>
                  <a:pt x="11895370" y="522605"/>
                </a:lnTo>
                <a:lnTo>
                  <a:pt x="12192000" y="505032"/>
                </a:lnTo>
                <a:lnTo>
                  <a:pt x="12192000" y="519544"/>
                </a:lnTo>
                <a:lnTo>
                  <a:pt x="11905615" y="536543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67000">
                <a:schemeClr val="bg1">
                  <a:lumMod val="50000"/>
                </a:scheme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1" name="任意多边形: 形状 20"/>
          <p:cNvSpPr/>
          <p:nvPr userDrawn="1">
            <p:custDataLst>
              <p:tags r:id="rId3"/>
            </p:custDataLst>
          </p:nvPr>
        </p:nvSpPr>
        <p:spPr>
          <a:xfrm rot="10800000">
            <a:off x="0" y="0"/>
            <a:ext cx="12192000" cy="544195"/>
          </a:xfrm>
          <a:custGeom>
            <a:gdLst>
              <a:gd name="connsiteX0" fmla="*/ 10201668 w 12192000"/>
              <a:gd name="connsiteY0" fmla="*/ 299593 h 544146"/>
              <a:gd name="connsiteX1" fmla="*/ 9441187 w 12192000"/>
              <a:gd name="connsiteY1" fmla="*/ 295930 h 544146"/>
              <a:gd name="connsiteX2" fmla="*/ 9297729 w 12192000"/>
              <a:gd name="connsiteY2" fmla="*/ 293786 h 544146"/>
              <a:gd name="connsiteX3" fmla="*/ 9060580 w 12192000"/>
              <a:gd name="connsiteY3" fmla="*/ 289497 h 544146"/>
              <a:gd name="connsiteX4" fmla="*/ 8679974 w 12192000"/>
              <a:gd name="connsiteY4" fmla="*/ 278776 h 544146"/>
              <a:gd name="connsiteX5" fmla="*/ 8299367 w 12192000"/>
              <a:gd name="connsiteY5" fmla="*/ 264480 h 544146"/>
              <a:gd name="connsiteX6" fmla="*/ 8056366 w 12192000"/>
              <a:gd name="connsiteY6" fmla="*/ 253758 h 544146"/>
              <a:gd name="connsiteX7" fmla="*/ 7915835 w 12192000"/>
              <a:gd name="connsiteY7" fmla="*/ 247325 h 544146"/>
              <a:gd name="connsiteX8" fmla="*/ 6375842 w 12192000"/>
              <a:gd name="connsiteY8" fmla="*/ 154404 h 544146"/>
              <a:gd name="connsiteX9" fmla="*/ 5781510 w 12192000"/>
              <a:gd name="connsiteY9" fmla="*/ 110803 h 544146"/>
              <a:gd name="connsiteX10" fmla="*/ 5728810 w 12192000"/>
              <a:gd name="connsiteY10" fmla="*/ 107229 h 544146"/>
              <a:gd name="connsiteX11" fmla="*/ 5479953 w 12192000"/>
              <a:gd name="connsiteY11" fmla="*/ 90789 h 544146"/>
              <a:gd name="connsiteX12" fmla="*/ 5108129 w 12192000"/>
              <a:gd name="connsiteY12" fmla="*/ 67916 h 544146"/>
              <a:gd name="connsiteX13" fmla="*/ 4976379 w 12192000"/>
              <a:gd name="connsiteY13" fmla="*/ 60768 h 544146"/>
              <a:gd name="connsiteX14" fmla="*/ 4648475 w 12192000"/>
              <a:gd name="connsiteY14" fmla="*/ 45043 h 544146"/>
              <a:gd name="connsiteX15" fmla="*/ 2760080 w 12192000"/>
              <a:gd name="connsiteY15" fmla="*/ 14307 h 544146"/>
              <a:gd name="connsiteX16" fmla="*/ 854117 w 12192000"/>
              <a:gd name="connsiteY16" fmla="*/ 94362 h 544146"/>
              <a:gd name="connsiteX17" fmla="*/ 382842 w 12192000"/>
              <a:gd name="connsiteY17" fmla="*/ 135205 h 544146"/>
              <a:gd name="connsiteX18" fmla="*/ 0 w 12192000"/>
              <a:gd name="connsiteY18" fmla="*/ 176812 h 544146"/>
              <a:gd name="connsiteX19" fmla="*/ 0 w 12192000"/>
              <a:gd name="connsiteY19" fmla="*/ 162552 h 544146"/>
              <a:gd name="connsiteX20" fmla="*/ 356722 w 12192000"/>
              <a:gd name="connsiteY20" fmla="*/ 123892 h 544146"/>
              <a:gd name="connsiteX21" fmla="*/ 833625 w 12192000"/>
              <a:gd name="connsiteY21" fmla="*/ 82926 h 544146"/>
              <a:gd name="connsiteX22" fmla="*/ 2754224 w 12192000"/>
              <a:gd name="connsiteY22" fmla="*/ 2156 h 544146"/>
              <a:gd name="connsiteX23" fmla="*/ 3223257 w 12192000"/>
              <a:gd name="connsiteY23" fmla="*/ 123 h 544146"/>
              <a:gd name="connsiteX24" fmla="*/ 4657257 w 12192000"/>
              <a:gd name="connsiteY24" fmla="*/ 32891 h 544146"/>
              <a:gd name="connsiteX25" fmla="*/ 4988093 w 12192000"/>
              <a:gd name="connsiteY25" fmla="*/ 48616 h 544146"/>
              <a:gd name="connsiteX26" fmla="*/ 5119839 w 12192000"/>
              <a:gd name="connsiteY26" fmla="*/ 55764 h 544146"/>
              <a:gd name="connsiteX27" fmla="*/ 5494591 w 12192000"/>
              <a:gd name="connsiteY27" fmla="*/ 78637 h 544146"/>
              <a:gd name="connsiteX28" fmla="*/ 5743450 w 12192000"/>
              <a:gd name="connsiteY28" fmla="*/ 95077 h 544146"/>
              <a:gd name="connsiteX29" fmla="*/ 5799076 w 12192000"/>
              <a:gd name="connsiteY29" fmla="*/ 98651 h 544146"/>
              <a:gd name="connsiteX30" fmla="*/ 6393410 w 12192000"/>
              <a:gd name="connsiteY30" fmla="*/ 141538 h 544146"/>
              <a:gd name="connsiteX31" fmla="*/ 7927546 w 12192000"/>
              <a:gd name="connsiteY31" fmla="*/ 234459 h 544146"/>
              <a:gd name="connsiteX32" fmla="*/ 8068078 w 12192000"/>
              <a:gd name="connsiteY32" fmla="*/ 240892 h 544146"/>
              <a:gd name="connsiteX33" fmla="*/ 8308153 w 12192000"/>
              <a:gd name="connsiteY33" fmla="*/ 251614 h 544146"/>
              <a:gd name="connsiteX34" fmla="*/ 8688759 w 12192000"/>
              <a:gd name="connsiteY34" fmla="*/ 265195 h 544146"/>
              <a:gd name="connsiteX35" fmla="*/ 9069365 w 12192000"/>
              <a:gd name="connsiteY35" fmla="*/ 275202 h 544146"/>
              <a:gd name="connsiteX36" fmla="*/ 9303585 w 12192000"/>
              <a:gd name="connsiteY36" fmla="*/ 279491 h 544146"/>
              <a:gd name="connsiteX37" fmla="*/ 9447042 w 12192000"/>
              <a:gd name="connsiteY37" fmla="*/ 281634 h 544146"/>
              <a:gd name="connsiteX38" fmla="*/ 10946047 w 12192000"/>
              <a:gd name="connsiteY38" fmla="*/ 274487 h 544146"/>
              <a:gd name="connsiteX39" fmla="*/ 11677251 w 12192000"/>
              <a:gd name="connsiteY39" fmla="*/ 246343 h 544146"/>
              <a:gd name="connsiteX40" fmla="*/ 12192000 w 12192000"/>
              <a:gd name="connsiteY40" fmla="*/ 215790 h 544146"/>
              <a:gd name="connsiteX41" fmla="*/ 12192000 w 12192000"/>
              <a:gd name="connsiteY41" fmla="*/ 230161 h 544146"/>
              <a:gd name="connsiteX42" fmla="*/ 11686034 w 12192000"/>
              <a:gd name="connsiteY42" fmla="*/ 260013 h 544146"/>
              <a:gd name="connsiteX43" fmla="*/ 10948973 w 12192000"/>
              <a:gd name="connsiteY43" fmla="*/ 288782 h 544146"/>
              <a:gd name="connsiteX44" fmla="*/ 10201668 w 12192000"/>
              <a:gd name="connsiteY44" fmla="*/ 299593 h 544146"/>
              <a:gd name="connsiteX45" fmla="*/ 10194350 w 12192000"/>
              <a:gd name="connsiteY45" fmla="*/ 356419 h 544146"/>
              <a:gd name="connsiteX46" fmla="*/ 9414839 w 12192000"/>
              <a:gd name="connsiteY46" fmla="*/ 353113 h 544146"/>
              <a:gd name="connsiteX47" fmla="*/ 9271378 w 12192000"/>
              <a:gd name="connsiteY47" fmla="*/ 350968 h 544146"/>
              <a:gd name="connsiteX48" fmla="*/ 9025448 w 12192000"/>
              <a:gd name="connsiteY48" fmla="*/ 346680 h 544146"/>
              <a:gd name="connsiteX49" fmla="*/ 8636056 w 12192000"/>
              <a:gd name="connsiteY49" fmla="*/ 335958 h 544146"/>
              <a:gd name="connsiteX50" fmla="*/ 8246669 w 12192000"/>
              <a:gd name="connsiteY50" fmla="*/ 321662 h 544146"/>
              <a:gd name="connsiteX51" fmla="*/ 7997812 w 12192000"/>
              <a:gd name="connsiteY51" fmla="*/ 310941 h 544146"/>
              <a:gd name="connsiteX52" fmla="*/ 7857281 w 12192000"/>
              <a:gd name="connsiteY52" fmla="*/ 304508 h 544146"/>
              <a:gd name="connsiteX53" fmla="*/ 6299721 w 12192000"/>
              <a:gd name="connsiteY53" fmla="*/ 210157 h 544146"/>
              <a:gd name="connsiteX54" fmla="*/ 5702462 w 12192000"/>
              <a:gd name="connsiteY54" fmla="*/ 166555 h 544146"/>
              <a:gd name="connsiteX55" fmla="*/ 5556076 w 12192000"/>
              <a:gd name="connsiteY55" fmla="*/ 156548 h 544146"/>
              <a:gd name="connsiteX56" fmla="*/ 5406758 w 12192000"/>
              <a:gd name="connsiteY56" fmla="*/ 146541 h 544146"/>
              <a:gd name="connsiteX57" fmla="*/ 5043719 w 12192000"/>
              <a:gd name="connsiteY57" fmla="*/ 124383 h 544146"/>
              <a:gd name="connsiteX58" fmla="*/ 4911972 w 12192000"/>
              <a:gd name="connsiteY58" fmla="*/ 117235 h 544146"/>
              <a:gd name="connsiteX59" fmla="*/ 4595773 w 12192000"/>
              <a:gd name="connsiteY59" fmla="*/ 102224 h 544146"/>
              <a:gd name="connsiteX60" fmla="*/ 2757154 w 12192000"/>
              <a:gd name="connsiteY60" fmla="*/ 72204 h 544146"/>
              <a:gd name="connsiteX61" fmla="*/ 912675 w 12192000"/>
              <a:gd name="connsiteY61" fmla="*/ 149400 h 544146"/>
              <a:gd name="connsiteX62" fmla="*/ 19345 w 12192000"/>
              <a:gd name="connsiteY62" fmla="*/ 236603 h 544146"/>
              <a:gd name="connsiteX63" fmla="*/ 0 w 12192000"/>
              <a:gd name="connsiteY63" fmla="*/ 239158 h 544146"/>
              <a:gd name="connsiteX64" fmla="*/ 0 w 12192000"/>
              <a:gd name="connsiteY64" fmla="*/ 224226 h 544146"/>
              <a:gd name="connsiteX65" fmla="*/ 316 w 12192000"/>
              <a:gd name="connsiteY65" fmla="*/ 224184 h 544146"/>
              <a:gd name="connsiteX66" fmla="*/ 900965 w 12192000"/>
              <a:gd name="connsiteY66" fmla="*/ 136534 h 544146"/>
              <a:gd name="connsiteX67" fmla="*/ 2760080 w 12192000"/>
              <a:gd name="connsiteY67" fmla="*/ 58623 h 544146"/>
              <a:gd name="connsiteX68" fmla="*/ 3215938 w 12192000"/>
              <a:gd name="connsiteY68" fmla="*/ 56881 h 544146"/>
              <a:gd name="connsiteX69" fmla="*/ 4610413 w 12192000"/>
              <a:gd name="connsiteY69" fmla="*/ 88644 h 544146"/>
              <a:gd name="connsiteX70" fmla="*/ 4929538 w 12192000"/>
              <a:gd name="connsiteY70" fmla="*/ 103654 h 544146"/>
              <a:gd name="connsiteX71" fmla="*/ 5061285 w 12192000"/>
              <a:gd name="connsiteY71" fmla="*/ 110802 h 544146"/>
              <a:gd name="connsiteX72" fmla="*/ 5427254 w 12192000"/>
              <a:gd name="connsiteY72" fmla="*/ 132960 h 544146"/>
              <a:gd name="connsiteX73" fmla="*/ 5576567 w 12192000"/>
              <a:gd name="connsiteY73" fmla="*/ 142967 h 544146"/>
              <a:gd name="connsiteX74" fmla="*/ 5722955 w 12192000"/>
              <a:gd name="connsiteY74" fmla="*/ 152974 h 544146"/>
              <a:gd name="connsiteX75" fmla="*/ 6320214 w 12192000"/>
              <a:gd name="connsiteY75" fmla="*/ 196576 h 544146"/>
              <a:gd name="connsiteX76" fmla="*/ 7871917 w 12192000"/>
              <a:gd name="connsiteY76" fmla="*/ 290927 h 544146"/>
              <a:gd name="connsiteX77" fmla="*/ 8012450 w 12192000"/>
              <a:gd name="connsiteY77" fmla="*/ 297360 h 544146"/>
              <a:gd name="connsiteX78" fmla="*/ 8258379 w 12192000"/>
              <a:gd name="connsiteY78" fmla="*/ 308081 h 544146"/>
              <a:gd name="connsiteX79" fmla="*/ 8647770 w 12192000"/>
              <a:gd name="connsiteY79" fmla="*/ 322377 h 544146"/>
              <a:gd name="connsiteX80" fmla="*/ 9034232 w 12192000"/>
              <a:gd name="connsiteY80" fmla="*/ 333099 h 544146"/>
              <a:gd name="connsiteX81" fmla="*/ 9277233 w 12192000"/>
              <a:gd name="connsiteY81" fmla="*/ 337388 h 544146"/>
              <a:gd name="connsiteX82" fmla="*/ 9420695 w 12192000"/>
              <a:gd name="connsiteY82" fmla="*/ 339532 h 544146"/>
              <a:gd name="connsiteX83" fmla="*/ 10957757 w 12192000"/>
              <a:gd name="connsiteY83" fmla="*/ 331669 h 544146"/>
              <a:gd name="connsiteX84" fmla="*/ 11709456 w 12192000"/>
              <a:gd name="connsiteY84" fmla="*/ 302721 h 544146"/>
              <a:gd name="connsiteX85" fmla="*/ 12192000 w 12192000"/>
              <a:gd name="connsiteY85" fmla="*/ 273998 h 544146"/>
              <a:gd name="connsiteX86" fmla="*/ 12192000 w 12192000"/>
              <a:gd name="connsiteY86" fmla="*/ 288323 h 544146"/>
              <a:gd name="connsiteX87" fmla="*/ 11718238 w 12192000"/>
              <a:gd name="connsiteY87" fmla="*/ 316301 h 544146"/>
              <a:gd name="connsiteX88" fmla="*/ 10960687 w 12192000"/>
              <a:gd name="connsiteY88" fmla="*/ 345250 h 544146"/>
              <a:gd name="connsiteX89" fmla="*/ 10194350 w 12192000"/>
              <a:gd name="connsiteY89" fmla="*/ 356419 h 544146"/>
              <a:gd name="connsiteX90" fmla="*/ 9997459 w 12192000"/>
              <a:gd name="connsiteY90" fmla="*/ 413869 h 544146"/>
              <a:gd name="connsiteX91" fmla="*/ 9411911 w 12192000"/>
              <a:gd name="connsiteY91" fmla="*/ 409580 h 544146"/>
              <a:gd name="connsiteX92" fmla="*/ 9265524 w 12192000"/>
              <a:gd name="connsiteY92" fmla="*/ 407436 h 544146"/>
              <a:gd name="connsiteX93" fmla="*/ 9013737 w 12192000"/>
              <a:gd name="connsiteY93" fmla="*/ 402432 h 544146"/>
              <a:gd name="connsiteX94" fmla="*/ 8615564 w 12192000"/>
              <a:gd name="connsiteY94" fmla="*/ 391711 h 544146"/>
              <a:gd name="connsiteX95" fmla="*/ 8217392 w 12192000"/>
              <a:gd name="connsiteY95" fmla="*/ 377415 h 544146"/>
              <a:gd name="connsiteX96" fmla="*/ 7965605 w 12192000"/>
              <a:gd name="connsiteY96" fmla="*/ 366693 h 544146"/>
              <a:gd name="connsiteX97" fmla="*/ 7822148 w 12192000"/>
              <a:gd name="connsiteY97" fmla="*/ 360261 h 544146"/>
              <a:gd name="connsiteX98" fmla="*/ 6244093 w 12192000"/>
              <a:gd name="connsiteY98" fmla="*/ 264480 h 544146"/>
              <a:gd name="connsiteX99" fmla="*/ 5643907 w 12192000"/>
              <a:gd name="connsiteY99" fmla="*/ 220878 h 544146"/>
              <a:gd name="connsiteX100" fmla="*/ 5503373 w 12192000"/>
              <a:gd name="connsiteY100" fmla="*/ 211586 h 544146"/>
              <a:gd name="connsiteX101" fmla="*/ 5433108 w 12192000"/>
              <a:gd name="connsiteY101" fmla="*/ 206582 h 544146"/>
              <a:gd name="connsiteX102" fmla="*/ 5354060 w 12192000"/>
              <a:gd name="connsiteY102" fmla="*/ 201579 h 544146"/>
              <a:gd name="connsiteX103" fmla="*/ 5002731 w 12192000"/>
              <a:gd name="connsiteY103" fmla="*/ 180136 h 544146"/>
              <a:gd name="connsiteX104" fmla="*/ 4873910 w 12192000"/>
              <a:gd name="connsiteY104" fmla="*/ 172988 h 544146"/>
              <a:gd name="connsiteX105" fmla="*/ 4566495 w 12192000"/>
              <a:gd name="connsiteY105" fmla="*/ 158692 h 544146"/>
              <a:gd name="connsiteX106" fmla="*/ 2777646 w 12192000"/>
              <a:gd name="connsiteY106" fmla="*/ 129386 h 544146"/>
              <a:gd name="connsiteX107" fmla="*/ 991723 w 12192000"/>
              <a:gd name="connsiteY107" fmla="*/ 204439 h 544146"/>
              <a:gd name="connsiteX108" fmla="*/ 132797 w 12192000"/>
              <a:gd name="connsiteY108" fmla="*/ 287889 h 544146"/>
              <a:gd name="connsiteX109" fmla="*/ 0 w 12192000"/>
              <a:gd name="connsiteY109" fmla="*/ 305360 h 544146"/>
              <a:gd name="connsiteX110" fmla="*/ 0 w 12192000"/>
              <a:gd name="connsiteY110" fmla="*/ 289066 h 544146"/>
              <a:gd name="connsiteX111" fmla="*/ 103886 w 12192000"/>
              <a:gd name="connsiteY111" fmla="*/ 275380 h 544146"/>
              <a:gd name="connsiteX112" fmla="*/ 971231 w 12192000"/>
              <a:gd name="connsiteY112" fmla="*/ 190857 h 544146"/>
              <a:gd name="connsiteX113" fmla="*/ 2771791 w 12192000"/>
              <a:gd name="connsiteY113" fmla="*/ 115091 h 544146"/>
              <a:gd name="connsiteX114" fmla="*/ 3216168 w 12192000"/>
              <a:gd name="connsiteY114" fmla="*/ 113337 h 544146"/>
              <a:gd name="connsiteX115" fmla="*/ 4572353 w 12192000"/>
              <a:gd name="connsiteY115" fmla="*/ 144397 h 544146"/>
              <a:gd name="connsiteX116" fmla="*/ 4882694 w 12192000"/>
              <a:gd name="connsiteY116" fmla="*/ 159407 h 544146"/>
              <a:gd name="connsiteX117" fmla="*/ 5011515 w 12192000"/>
              <a:gd name="connsiteY117" fmla="*/ 166555 h 544146"/>
              <a:gd name="connsiteX118" fmla="*/ 5365770 w 12192000"/>
              <a:gd name="connsiteY118" fmla="*/ 187998 h 544146"/>
              <a:gd name="connsiteX119" fmla="*/ 5444818 w 12192000"/>
              <a:gd name="connsiteY119" fmla="*/ 193002 h 544146"/>
              <a:gd name="connsiteX120" fmla="*/ 5515087 w 12192000"/>
              <a:gd name="connsiteY120" fmla="*/ 198005 h 544146"/>
              <a:gd name="connsiteX121" fmla="*/ 5658545 w 12192000"/>
              <a:gd name="connsiteY121" fmla="*/ 208012 h 544146"/>
              <a:gd name="connsiteX122" fmla="*/ 6255805 w 12192000"/>
              <a:gd name="connsiteY122" fmla="*/ 251614 h 544146"/>
              <a:gd name="connsiteX123" fmla="*/ 7828003 w 12192000"/>
              <a:gd name="connsiteY123" fmla="*/ 346679 h 544146"/>
              <a:gd name="connsiteX124" fmla="*/ 7971461 w 12192000"/>
              <a:gd name="connsiteY124" fmla="*/ 353113 h 544146"/>
              <a:gd name="connsiteX125" fmla="*/ 8223247 w 12192000"/>
              <a:gd name="connsiteY125" fmla="*/ 363834 h 544146"/>
              <a:gd name="connsiteX126" fmla="*/ 8618494 w 12192000"/>
              <a:gd name="connsiteY126" fmla="*/ 378130 h 544146"/>
              <a:gd name="connsiteX127" fmla="*/ 9013737 w 12192000"/>
              <a:gd name="connsiteY127" fmla="*/ 388852 h 544146"/>
              <a:gd name="connsiteX128" fmla="*/ 9262597 w 12192000"/>
              <a:gd name="connsiteY128" fmla="*/ 393855 h 544146"/>
              <a:gd name="connsiteX129" fmla="*/ 9408985 w 12192000"/>
              <a:gd name="connsiteY129" fmla="*/ 396000 h 544146"/>
              <a:gd name="connsiteX130" fmla="*/ 10984109 w 12192000"/>
              <a:gd name="connsiteY130" fmla="*/ 388137 h 544146"/>
              <a:gd name="connsiteX131" fmla="*/ 11757764 w 12192000"/>
              <a:gd name="connsiteY131" fmla="*/ 358384 h 544146"/>
              <a:gd name="connsiteX132" fmla="*/ 12192000 w 12192000"/>
              <a:gd name="connsiteY132" fmla="*/ 332518 h 544146"/>
              <a:gd name="connsiteX133" fmla="*/ 12192000 w 12192000"/>
              <a:gd name="connsiteY133" fmla="*/ 346854 h 544146"/>
              <a:gd name="connsiteX134" fmla="*/ 11768012 w 12192000"/>
              <a:gd name="connsiteY134" fmla="*/ 371965 h 544146"/>
              <a:gd name="connsiteX135" fmla="*/ 10989965 w 12192000"/>
              <a:gd name="connsiteY135" fmla="*/ 401718 h 544146"/>
              <a:gd name="connsiteX136" fmla="*/ 9997459 w 12192000"/>
              <a:gd name="connsiteY136" fmla="*/ 413869 h 544146"/>
              <a:gd name="connsiteX137" fmla="*/ 9997458 w 12192000"/>
              <a:gd name="connsiteY137" fmla="*/ 470336 h 544146"/>
              <a:gd name="connsiteX138" fmla="*/ 9397273 w 12192000"/>
              <a:gd name="connsiteY138" fmla="*/ 466048 h 544146"/>
              <a:gd name="connsiteX139" fmla="*/ 9250886 w 12192000"/>
              <a:gd name="connsiteY139" fmla="*/ 463903 h 544146"/>
              <a:gd name="connsiteX140" fmla="*/ 8990318 w 12192000"/>
              <a:gd name="connsiteY140" fmla="*/ 458900 h 544146"/>
              <a:gd name="connsiteX141" fmla="*/ 8586290 w 12192000"/>
              <a:gd name="connsiteY141" fmla="*/ 448178 h 544146"/>
              <a:gd name="connsiteX142" fmla="*/ 8182258 w 12192000"/>
              <a:gd name="connsiteY142" fmla="*/ 433168 h 544146"/>
              <a:gd name="connsiteX143" fmla="*/ 7924620 w 12192000"/>
              <a:gd name="connsiteY143" fmla="*/ 421731 h 544146"/>
              <a:gd name="connsiteX144" fmla="*/ 7781159 w 12192000"/>
              <a:gd name="connsiteY144" fmla="*/ 415298 h 544146"/>
              <a:gd name="connsiteX145" fmla="*/ 6182611 w 12192000"/>
              <a:gd name="connsiteY145" fmla="*/ 318803 h 544146"/>
              <a:gd name="connsiteX146" fmla="*/ 5582425 w 12192000"/>
              <a:gd name="connsiteY146" fmla="*/ 275201 h 544146"/>
              <a:gd name="connsiteX147" fmla="*/ 5444821 w 12192000"/>
              <a:gd name="connsiteY147" fmla="*/ 265909 h 544146"/>
              <a:gd name="connsiteX148" fmla="*/ 5374554 w 12192000"/>
              <a:gd name="connsiteY148" fmla="*/ 260905 h 544146"/>
              <a:gd name="connsiteX149" fmla="*/ 5295508 w 12192000"/>
              <a:gd name="connsiteY149" fmla="*/ 255902 h 544146"/>
              <a:gd name="connsiteX150" fmla="*/ 4955889 w 12192000"/>
              <a:gd name="connsiteY150" fmla="*/ 235173 h 544146"/>
              <a:gd name="connsiteX151" fmla="*/ 4827068 w 12192000"/>
              <a:gd name="connsiteY151" fmla="*/ 228026 h 544146"/>
              <a:gd name="connsiteX152" fmla="*/ 4528439 w 12192000"/>
              <a:gd name="connsiteY152" fmla="*/ 213730 h 544146"/>
              <a:gd name="connsiteX153" fmla="*/ 2789360 w 12192000"/>
              <a:gd name="connsiteY153" fmla="*/ 185139 h 544146"/>
              <a:gd name="connsiteX154" fmla="*/ 1061992 w 12192000"/>
              <a:gd name="connsiteY154" fmla="*/ 257332 h 544146"/>
              <a:gd name="connsiteX155" fmla="*/ 236732 w 12192000"/>
              <a:gd name="connsiteY155" fmla="*/ 337655 h 544146"/>
              <a:gd name="connsiteX156" fmla="*/ 0 w 12192000"/>
              <a:gd name="connsiteY156" fmla="*/ 371788 h 544146"/>
              <a:gd name="connsiteX157" fmla="*/ 0 w 12192000"/>
              <a:gd name="connsiteY157" fmla="*/ 352614 h 544146"/>
              <a:gd name="connsiteX158" fmla="*/ 210383 w 12192000"/>
              <a:gd name="connsiteY158" fmla="*/ 324878 h 544146"/>
              <a:gd name="connsiteX159" fmla="*/ 1044426 w 12192000"/>
              <a:gd name="connsiteY159" fmla="*/ 243751 h 544146"/>
              <a:gd name="connsiteX160" fmla="*/ 2786432 w 12192000"/>
              <a:gd name="connsiteY160" fmla="*/ 170843 h 544146"/>
              <a:gd name="connsiteX161" fmla="*/ 3217679 w 12192000"/>
              <a:gd name="connsiteY161" fmla="*/ 169079 h 544146"/>
              <a:gd name="connsiteX162" fmla="*/ 4537221 w 12192000"/>
              <a:gd name="connsiteY162" fmla="*/ 199434 h 544146"/>
              <a:gd name="connsiteX163" fmla="*/ 4838780 w 12192000"/>
              <a:gd name="connsiteY163" fmla="*/ 213730 h 544146"/>
              <a:gd name="connsiteX164" fmla="*/ 4964671 w 12192000"/>
              <a:gd name="connsiteY164" fmla="*/ 220163 h 544146"/>
              <a:gd name="connsiteX165" fmla="*/ 5310144 w 12192000"/>
              <a:gd name="connsiteY165" fmla="*/ 240892 h 544146"/>
              <a:gd name="connsiteX166" fmla="*/ 5389192 w 12192000"/>
              <a:gd name="connsiteY166" fmla="*/ 245895 h 544146"/>
              <a:gd name="connsiteX167" fmla="*/ 5459458 w 12192000"/>
              <a:gd name="connsiteY167" fmla="*/ 250898 h 544146"/>
              <a:gd name="connsiteX168" fmla="*/ 5597063 w 12192000"/>
              <a:gd name="connsiteY168" fmla="*/ 260191 h 544146"/>
              <a:gd name="connsiteX169" fmla="*/ 6197251 w 12192000"/>
              <a:gd name="connsiteY169" fmla="*/ 303792 h 544146"/>
              <a:gd name="connsiteX170" fmla="*/ 7789943 w 12192000"/>
              <a:gd name="connsiteY170" fmla="*/ 400288 h 544146"/>
              <a:gd name="connsiteX171" fmla="*/ 7933402 w 12192000"/>
              <a:gd name="connsiteY171" fmla="*/ 406721 h 544146"/>
              <a:gd name="connsiteX172" fmla="*/ 8191043 w 12192000"/>
              <a:gd name="connsiteY172" fmla="*/ 418157 h 544146"/>
              <a:gd name="connsiteX173" fmla="*/ 8595072 w 12192000"/>
              <a:gd name="connsiteY173" fmla="*/ 433168 h 544146"/>
              <a:gd name="connsiteX174" fmla="*/ 8999100 w 12192000"/>
              <a:gd name="connsiteY174" fmla="*/ 443889 h 544146"/>
              <a:gd name="connsiteX175" fmla="*/ 9256741 w 12192000"/>
              <a:gd name="connsiteY175" fmla="*/ 448893 h 544146"/>
              <a:gd name="connsiteX176" fmla="*/ 9403128 w 12192000"/>
              <a:gd name="connsiteY176" fmla="*/ 451037 h 544146"/>
              <a:gd name="connsiteX177" fmla="*/ 11016315 w 12192000"/>
              <a:gd name="connsiteY177" fmla="*/ 443175 h 544146"/>
              <a:gd name="connsiteX178" fmla="*/ 11809366 w 12192000"/>
              <a:gd name="connsiteY178" fmla="*/ 412707 h 544146"/>
              <a:gd name="connsiteX179" fmla="*/ 12192000 w 12192000"/>
              <a:gd name="connsiteY179" fmla="*/ 390194 h 544146"/>
              <a:gd name="connsiteX180" fmla="*/ 12192000 w 12192000"/>
              <a:gd name="connsiteY180" fmla="*/ 404899 h 544146"/>
              <a:gd name="connsiteX181" fmla="*/ 11821809 w 12192000"/>
              <a:gd name="connsiteY181" fmla="*/ 426913 h 544146"/>
              <a:gd name="connsiteX182" fmla="*/ 11022168 w 12192000"/>
              <a:gd name="connsiteY182" fmla="*/ 457471 h 544146"/>
              <a:gd name="connsiteX183" fmla="*/ 9997458 w 12192000"/>
              <a:gd name="connsiteY183" fmla="*/ 470336 h 544146"/>
              <a:gd name="connsiteX184" fmla="*/ 9997458 w 12192000"/>
              <a:gd name="connsiteY184" fmla="*/ 526089 h 544146"/>
              <a:gd name="connsiteX185" fmla="*/ 9385561 w 12192000"/>
              <a:gd name="connsiteY185" fmla="*/ 521801 h 544146"/>
              <a:gd name="connsiteX186" fmla="*/ 9236244 w 12192000"/>
              <a:gd name="connsiteY186" fmla="*/ 518941 h 544146"/>
              <a:gd name="connsiteX187" fmla="*/ 8969822 w 12192000"/>
              <a:gd name="connsiteY187" fmla="*/ 513938 h 544146"/>
              <a:gd name="connsiteX188" fmla="*/ 8557012 w 12192000"/>
              <a:gd name="connsiteY188" fmla="*/ 502501 h 544146"/>
              <a:gd name="connsiteX189" fmla="*/ 8144199 w 12192000"/>
              <a:gd name="connsiteY189" fmla="*/ 487491 h 544146"/>
              <a:gd name="connsiteX190" fmla="*/ 7880702 w 12192000"/>
              <a:gd name="connsiteY190" fmla="*/ 476055 h 544146"/>
              <a:gd name="connsiteX191" fmla="*/ 7734315 w 12192000"/>
              <a:gd name="connsiteY191" fmla="*/ 469621 h 544146"/>
              <a:gd name="connsiteX192" fmla="*/ 6115275 w 12192000"/>
              <a:gd name="connsiteY192" fmla="*/ 371697 h 544146"/>
              <a:gd name="connsiteX193" fmla="*/ 5512159 w 12192000"/>
              <a:gd name="connsiteY193" fmla="*/ 328095 h 544146"/>
              <a:gd name="connsiteX194" fmla="*/ 5380410 w 12192000"/>
              <a:gd name="connsiteY194" fmla="*/ 319517 h 544146"/>
              <a:gd name="connsiteX195" fmla="*/ 5307218 w 12192000"/>
              <a:gd name="connsiteY195" fmla="*/ 314514 h 544146"/>
              <a:gd name="connsiteX196" fmla="*/ 5228168 w 12192000"/>
              <a:gd name="connsiteY196" fmla="*/ 309510 h 544146"/>
              <a:gd name="connsiteX197" fmla="*/ 4900260 w 12192000"/>
              <a:gd name="connsiteY197" fmla="*/ 289497 h 544146"/>
              <a:gd name="connsiteX198" fmla="*/ 4774366 w 12192000"/>
              <a:gd name="connsiteY198" fmla="*/ 283064 h 544146"/>
              <a:gd name="connsiteX199" fmla="*/ 4484521 w 12192000"/>
              <a:gd name="connsiteY199" fmla="*/ 269483 h 544146"/>
              <a:gd name="connsiteX200" fmla="*/ 2795216 w 12192000"/>
              <a:gd name="connsiteY200" fmla="*/ 241607 h 544146"/>
              <a:gd name="connsiteX201" fmla="*/ 1126402 w 12192000"/>
              <a:gd name="connsiteY201" fmla="*/ 311655 h 544146"/>
              <a:gd name="connsiteX202" fmla="*/ 335545 w 12192000"/>
              <a:gd name="connsiteY202" fmla="*/ 388583 h 544146"/>
              <a:gd name="connsiteX203" fmla="*/ 0 w 12192000"/>
              <a:gd name="connsiteY203" fmla="*/ 436899 h 544146"/>
              <a:gd name="connsiteX204" fmla="*/ 0 w 12192000"/>
              <a:gd name="connsiteY204" fmla="*/ 420175 h 544146"/>
              <a:gd name="connsiteX205" fmla="*/ 306998 w 12192000"/>
              <a:gd name="connsiteY205" fmla="*/ 375807 h 544146"/>
              <a:gd name="connsiteX206" fmla="*/ 1108833 w 12192000"/>
              <a:gd name="connsiteY206" fmla="*/ 298074 h 544146"/>
              <a:gd name="connsiteX207" fmla="*/ 2792286 w 12192000"/>
              <a:gd name="connsiteY207" fmla="*/ 227311 h 544146"/>
              <a:gd name="connsiteX208" fmla="*/ 3210818 w 12192000"/>
              <a:gd name="connsiteY208" fmla="*/ 225535 h 544146"/>
              <a:gd name="connsiteX209" fmla="*/ 4493302 w 12192000"/>
              <a:gd name="connsiteY209" fmla="*/ 255187 h 544146"/>
              <a:gd name="connsiteX210" fmla="*/ 4786076 w 12192000"/>
              <a:gd name="connsiteY210" fmla="*/ 268768 h 544146"/>
              <a:gd name="connsiteX211" fmla="*/ 4911971 w 12192000"/>
              <a:gd name="connsiteY211" fmla="*/ 275201 h 544146"/>
              <a:gd name="connsiteX212" fmla="*/ 5245734 w 12192000"/>
              <a:gd name="connsiteY212" fmla="*/ 295215 h 544146"/>
              <a:gd name="connsiteX213" fmla="*/ 5324784 w 12192000"/>
              <a:gd name="connsiteY213" fmla="*/ 300219 h 544146"/>
              <a:gd name="connsiteX214" fmla="*/ 5395050 w 12192000"/>
              <a:gd name="connsiteY214" fmla="*/ 305222 h 544146"/>
              <a:gd name="connsiteX215" fmla="*/ 5529726 w 12192000"/>
              <a:gd name="connsiteY215" fmla="*/ 314514 h 544146"/>
              <a:gd name="connsiteX216" fmla="*/ 6132838 w 12192000"/>
              <a:gd name="connsiteY216" fmla="*/ 358115 h 544146"/>
              <a:gd name="connsiteX217" fmla="*/ 7746025 w 12192000"/>
              <a:gd name="connsiteY217" fmla="*/ 456041 h 544146"/>
              <a:gd name="connsiteX218" fmla="*/ 7892412 w 12192000"/>
              <a:gd name="connsiteY218" fmla="*/ 462474 h 544146"/>
              <a:gd name="connsiteX219" fmla="*/ 8155909 w 12192000"/>
              <a:gd name="connsiteY219" fmla="*/ 473910 h 544146"/>
              <a:gd name="connsiteX220" fmla="*/ 8565793 w 12192000"/>
              <a:gd name="connsiteY220" fmla="*/ 488921 h 544146"/>
              <a:gd name="connsiteX221" fmla="*/ 8978606 w 12192000"/>
              <a:gd name="connsiteY221" fmla="*/ 500357 h 544146"/>
              <a:gd name="connsiteX222" fmla="*/ 9242103 w 12192000"/>
              <a:gd name="connsiteY222" fmla="*/ 505360 h 544146"/>
              <a:gd name="connsiteX223" fmla="*/ 9388490 w 12192000"/>
              <a:gd name="connsiteY223" fmla="*/ 508220 h 544146"/>
              <a:gd name="connsiteX224" fmla="*/ 11039736 w 12192000"/>
              <a:gd name="connsiteY224" fmla="*/ 499642 h 544146"/>
              <a:gd name="connsiteX225" fmla="*/ 11854379 w 12192000"/>
              <a:gd name="connsiteY225" fmla="*/ 468102 h 544146"/>
              <a:gd name="connsiteX226" fmla="*/ 12192000 w 12192000"/>
              <a:gd name="connsiteY226" fmla="*/ 448267 h 544146"/>
              <a:gd name="connsiteX227" fmla="*/ 12192000 w 12192000"/>
              <a:gd name="connsiteY227" fmla="*/ 462927 h 544146"/>
              <a:gd name="connsiteX228" fmla="*/ 11864627 w 12192000"/>
              <a:gd name="connsiteY228" fmla="*/ 482309 h 544146"/>
              <a:gd name="connsiteX229" fmla="*/ 11045592 w 12192000"/>
              <a:gd name="connsiteY229" fmla="*/ 513938 h 544146"/>
              <a:gd name="connsiteX230" fmla="*/ 9997458 w 12192000"/>
              <a:gd name="connsiteY230" fmla="*/ 526089 h 544146"/>
              <a:gd name="connsiteX231" fmla="*/ 4513418 w 12192000"/>
              <a:gd name="connsiteY231" fmla="*/ 544146 h 544146"/>
              <a:gd name="connsiteX232" fmla="*/ 4171935 w 12192000"/>
              <a:gd name="connsiteY232" fmla="*/ 544146 h 544146"/>
              <a:gd name="connsiteX233" fmla="*/ 3557889 w 12192000"/>
              <a:gd name="connsiteY233" fmla="*/ 525822 h 544146"/>
              <a:gd name="connsiteX234" fmla="*/ 2847913 w 12192000"/>
              <a:gd name="connsiteY234" fmla="*/ 523946 h 544146"/>
              <a:gd name="connsiteX235" fmla="*/ 2142328 w 12192000"/>
              <a:gd name="connsiteY235" fmla="*/ 542083 h 544146"/>
              <a:gd name="connsiteX236" fmla="*/ 2106905 w 12192000"/>
              <a:gd name="connsiteY236" fmla="*/ 544146 h 544146"/>
              <a:gd name="connsiteX237" fmla="*/ 1859593 w 12192000"/>
              <a:gd name="connsiteY237" fmla="*/ 544146 h 544146"/>
              <a:gd name="connsiteX238" fmla="*/ 2132080 w 12192000"/>
              <a:gd name="connsiteY238" fmla="*/ 528413 h 544146"/>
              <a:gd name="connsiteX239" fmla="*/ 2844984 w 12192000"/>
              <a:gd name="connsiteY239" fmla="*/ 509650 h 544146"/>
              <a:gd name="connsiteX240" fmla="*/ 3199882 w 12192000"/>
              <a:gd name="connsiteY240" fmla="*/ 508321 h 544146"/>
              <a:gd name="connsiteX241" fmla="*/ 4294216 w 12192000"/>
              <a:gd name="connsiteY241" fmla="*/ 533953 h 544146"/>
              <a:gd name="connsiteX242" fmla="*/ 5425947 w 12192000"/>
              <a:gd name="connsiteY242" fmla="*/ 544146 h 544146"/>
              <a:gd name="connsiteX243" fmla="*/ 5240994 w 12192000"/>
              <a:gd name="connsiteY243" fmla="*/ 544146 h 544146"/>
              <a:gd name="connsiteX244" fmla="*/ 5134478 w 12192000"/>
              <a:gd name="connsiteY244" fmla="*/ 536812 h 544146"/>
              <a:gd name="connsiteX245" fmla="*/ 5064213 w 12192000"/>
              <a:gd name="connsiteY245" fmla="*/ 532523 h 544146"/>
              <a:gd name="connsiteX246" fmla="*/ 4985166 w 12192000"/>
              <a:gd name="connsiteY246" fmla="*/ 527519 h 544146"/>
              <a:gd name="connsiteX247" fmla="*/ 4698244 w 12192000"/>
              <a:gd name="connsiteY247" fmla="*/ 510364 h 544146"/>
              <a:gd name="connsiteX248" fmla="*/ 4578208 w 12192000"/>
              <a:gd name="connsiteY248" fmla="*/ 503932 h 544146"/>
              <a:gd name="connsiteX249" fmla="*/ 4326423 w 12192000"/>
              <a:gd name="connsiteY249" fmla="*/ 491780 h 544146"/>
              <a:gd name="connsiteX250" fmla="*/ 2839130 w 12192000"/>
              <a:gd name="connsiteY250" fmla="*/ 467477 h 544146"/>
              <a:gd name="connsiteX251" fmla="*/ 1404538 w 12192000"/>
              <a:gd name="connsiteY251" fmla="*/ 527519 h 544146"/>
              <a:gd name="connsiteX252" fmla="*/ 1232747 w 12192000"/>
              <a:gd name="connsiteY252" fmla="*/ 544146 h 544146"/>
              <a:gd name="connsiteX253" fmla="*/ 1075930 w 12192000"/>
              <a:gd name="connsiteY253" fmla="*/ 544146 h 544146"/>
              <a:gd name="connsiteX254" fmla="*/ 1386970 w 12192000"/>
              <a:gd name="connsiteY254" fmla="*/ 513938 h 544146"/>
              <a:gd name="connsiteX255" fmla="*/ 2836202 w 12192000"/>
              <a:gd name="connsiteY255" fmla="*/ 453897 h 544146"/>
              <a:gd name="connsiteX256" fmla="*/ 3203817 w 12192000"/>
              <a:gd name="connsiteY256" fmla="*/ 452278 h 544146"/>
              <a:gd name="connsiteX257" fmla="*/ 4335203 w 12192000"/>
              <a:gd name="connsiteY257" fmla="*/ 478914 h 544146"/>
              <a:gd name="connsiteX258" fmla="*/ 4589918 w 12192000"/>
              <a:gd name="connsiteY258" fmla="*/ 491065 h 544146"/>
              <a:gd name="connsiteX259" fmla="*/ 4707028 w 12192000"/>
              <a:gd name="connsiteY259" fmla="*/ 497498 h 544146"/>
              <a:gd name="connsiteX260" fmla="*/ 4999803 w 12192000"/>
              <a:gd name="connsiteY260" fmla="*/ 515368 h 544146"/>
              <a:gd name="connsiteX261" fmla="*/ 5078850 w 12192000"/>
              <a:gd name="connsiteY261" fmla="*/ 520371 h 544146"/>
              <a:gd name="connsiteX262" fmla="*/ 5149120 w 12192000"/>
              <a:gd name="connsiteY262" fmla="*/ 524660 h 544146"/>
              <a:gd name="connsiteX263" fmla="*/ 5266229 w 12192000"/>
              <a:gd name="connsiteY263" fmla="*/ 532523 h 544146"/>
              <a:gd name="connsiteX264" fmla="*/ 6277463 w 12192000"/>
              <a:gd name="connsiteY264" fmla="*/ 544146 h 544146"/>
              <a:gd name="connsiteX265" fmla="*/ 6066251 w 12192000"/>
              <a:gd name="connsiteY265" fmla="*/ 544146 h 544146"/>
              <a:gd name="connsiteX266" fmla="*/ 5922044 w 12192000"/>
              <a:gd name="connsiteY266" fmla="*/ 534667 h 544146"/>
              <a:gd name="connsiteX267" fmla="*/ 5316000 w 12192000"/>
              <a:gd name="connsiteY267" fmla="*/ 490350 h 544146"/>
              <a:gd name="connsiteX268" fmla="*/ 5195961 w 12192000"/>
              <a:gd name="connsiteY268" fmla="*/ 482488 h 544146"/>
              <a:gd name="connsiteX269" fmla="*/ 5125695 w 12192000"/>
              <a:gd name="connsiteY269" fmla="*/ 478200 h 544146"/>
              <a:gd name="connsiteX270" fmla="*/ 5046648 w 12192000"/>
              <a:gd name="connsiteY270" fmla="*/ 473196 h 544146"/>
              <a:gd name="connsiteX271" fmla="*/ 4748018 w 12192000"/>
              <a:gd name="connsiteY271" fmla="*/ 455327 h 544146"/>
              <a:gd name="connsiteX272" fmla="*/ 4627979 w 12192000"/>
              <a:gd name="connsiteY272" fmla="*/ 448893 h 544146"/>
              <a:gd name="connsiteX273" fmla="*/ 4367412 w 12192000"/>
              <a:gd name="connsiteY273" fmla="*/ 436742 h 544146"/>
              <a:gd name="connsiteX274" fmla="*/ 2830350 w 12192000"/>
              <a:gd name="connsiteY274" fmla="*/ 411010 h 544146"/>
              <a:gd name="connsiteX275" fmla="*/ 1337198 w 12192000"/>
              <a:gd name="connsiteY275" fmla="*/ 473196 h 544146"/>
              <a:gd name="connsiteX276" fmla="*/ 647351 w 12192000"/>
              <a:gd name="connsiteY276" fmla="*/ 540207 h 544146"/>
              <a:gd name="connsiteX277" fmla="*/ 619879 w 12192000"/>
              <a:gd name="connsiteY277" fmla="*/ 544146 h 544146"/>
              <a:gd name="connsiteX278" fmla="*/ 502416 w 12192000"/>
              <a:gd name="connsiteY278" fmla="*/ 544146 h 544146"/>
              <a:gd name="connsiteX279" fmla="*/ 618438 w 12192000"/>
              <a:gd name="connsiteY279" fmla="*/ 527430 h 544146"/>
              <a:gd name="connsiteX280" fmla="*/ 1316706 w 12192000"/>
              <a:gd name="connsiteY280" fmla="*/ 459615 h 544146"/>
              <a:gd name="connsiteX281" fmla="*/ 2824495 w 12192000"/>
              <a:gd name="connsiteY281" fmla="*/ 396715 h 544146"/>
              <a:gd name="connsiteX282" fmla="*/ 3205238 w 12192000"/>
              <a:gd name="connsiteY282" fmla="*/ 395106 h 544146"/>
              <a:gd name="connsiteX283" fmla="*/ 4373267 w 12192000"/>
              <a:gd name="connsiteY283" fmla="*/ 422447 h 544146"/>
              <a:gd name="connsiteX284" fmla="*/ 4636764 w 12192000"/>
              <a:gd name="connsiteY284" fmla="*/ 435313 h 544146"/>
              <a:gd name="connsiteX285" fmla="*/ 4756800 w 12192000"/>
              <a:gd name="connsiteY285" fmla="*/ 441745 h 544146"/>
              <a:gd name="connsiteX286" fmla="*/ 5058359 w 12192000"/>
              <a:gd name="connsiteY286" fmla="*/ 460330 h 544146"/>
              <a:gd name="connsiteX287" fmla="*/ 5137407 w 12192000"/>
              <a:gd name="connsiteY287" fmla="*/ 465333 h 544146"/>
              <a:gd name="connsiteX288" fmla="*/ 5207675 w 12192000"/>
              <a:gd name="connsiteY288" fmla="*/ 469622 h 544146"/>
              <a:gd name="connsiteX289" fmla="*/ 5330638 w 12192000"/>
              <a:gd name="connsiteY289" fmla="*/ 477484 h 544146"/>
              <a:gd name="connsiteX290" fmla="*/ 5936682 w 12192000"/>
              <a:gd name="connsiteY290" fmla="*/ 521802 h 544146"/>
              <a:gd name="connsiteX291" fmla="*/ 7260815 w 12192000"/>
              <a:gd name="connsiteY291" fmla="*/ 544146 h 544146"/>
              <a:gd name="connsiteX292" fmla="*/ 6968990 w 12192000"/>
              <a:gd name="connsiteY292" fmla="*/ 544146 h 544146"/>
              <a:gd name="connsiteX293" fmla="*/ 6920220 w 12192000"/>
              <a:gd name="connsiteY293" fmla="*/ 541557 h 544146"/>
              <a:gd name="connsiteX294" fmla="*/ 5989381 w 12192000"/>
              <a:gd name="connsiteY294" fmla="*/ 480343 h 544146"/>
              <a:gd name="connsiteX295" fmla="*/ 5383340 w 12192000"/>
              <a:gd name="connsiteY295" fmla="*/ 436741 h 544146"/>
              <a:gd name="connsiteX296" fmla="*/ 5260375 w 12192000"/>
              <a:gd name="connsiteY296" fmla="*/ 428164 h 544146"/>
              <a:gd name="connsiteX297" fmla="*/ 5190109 w 12192000"/>
              <a:gd name="connsiteY297" fmla="*/ 423161 h 544146"/>
              <a:gd name="connsiteX298" fmla="*/ 5111059 w 12192000"/>
              <a:gd name="connsiteY298" fmla="*/ 418158 h 544146"/>
              <a:gd name="connsiteX299" fmla="*/ 4803645 w 12192000"/>
              <a:gd name="connsiteY299" fmla="*/ 399573 h 544146"/>
              <a:gd name="connsiteX300" fmla="*/ 4680682 w 12192000"/>
              <a:gd name="connsiteY300" fmla="*/ 393140 h 544146"/>
              <a:gd name="connsiteX301" fmla="*/ 4411329 w 12192000"/>
              <a:gd name="connsiteY301" fmla="*/ 380274 h 544146"/>
              <a:gd name="connsiteX302" fmla="*/ 2824495 w 12192000"/>
              <a:gd name="connsiteY302" fmla="*/ 353828 h 544146"/>
              <a:gd name="connsiteX303" fmla="*/ 1272791 w 12192000"/>
              <a:gd name="connsiteY303" fmla="*/ 418872 h 544146"/>
              <a:gd name="connsiteX304" fmla="*/ 548540 w 12192000"/>
              <a:gd name="connsiteY304" fmla="*/ 489278 h 544146"/>
              <a:gd name="connsiteX305" fmla="*/ 166522 w 12192000"/>
              <a:gd name="connsiteY305" fmla="*/ 544146 h 544146"/>
              <a:gd name="connsiteX306" fmla="*/ 51147 w 12192000"/>
              <a:gd name="connsiteY306" fmla="*/ 544146 h 544146"/>
              <a:gd name="connsiteX307" fmla="*/ 520725 w 12192000"/>
              <a:gd name="connsiteY307" fmla="*/ 476501 h 544146"/>
              <a:gd name="connsiteX308" fmla="*/ 1252295 w 12192000"/>
              <a:gd name="connsiteY308" fmla="*/ 405291 h 544146"/>
              <a:gd name="connsiteX309" fmla="*/ 2818639 w 12192000"/>
              <a:gd name="connsiteY309" fmla="*/ 339532 h 544146"/>
              <a:gd name="connsiteX310" fmla="*/ 3212099 w 12192000"/>
              <a:gd name="connsiteY310" fmla="*/ 337934 h 544146"/>
              <a:gd name="connsiteX311" fmla="*/ 4417185 w 12192000"/>
              <a:gd name="connsiteY311" fmla="*/ 365979 h 544146"/>
              <a:gd name="connsiteX312" fmla="*/ 4689463 w 12192000"/>
              <a:gd name="connsiteY312" fmla="*/ 378844 h 544146"/>
              <a:gd name="connsiteX313" fmla="*/ 4812428 w 12192000"/>
              <a:gd name="connsiteY313" fmla="*/ 385277 h 544146"/>
              <a:gd name="connsiteX314" fmla="*/ 5125695 w 12192000"/>
              <a:gd name="connsiteY314" fmla="*/ 403862 h 544146"/>
              <a:gd name="connsiteX315" fmla="*/ 5204746 w 12192000"/>
              <a:gd name="connsiteY315" fmla="*/ 408865 h 544146"/>
              <a:gd name="connsiteX316" fmla="*/ 5275012 w 12192000"/>
              <a:gd name="connsiteY316" fmla="*/ 413868 h 544146"/>
              <a:gd name="connsiteX317" fmla="*/ 5400904 w 12192000"/>
              <a:gd name="connsiteY317" fmla="*/ 422446 h 544146"/>
              <a:gd name="connsiteX318" fmla="*/ 6006948 w 12192000"/>
              <a:gd name="connsiteY318" fmla="*/ 466048 h 544146"/>
              <a:gd name="connsiteX319" fmla="*/ 6934310 w 12192000"/>
              <a:gd name="connsiteY319" fmla="*/ 526849 h 544146"/>
              <a:gd name="connsiteX320" fmla="*/ 8545886 w 12192000"/>
              <a:gd name="connsiteY320" fmla="*/ 544146 h 544146"/>
              <a:gd name="connsiteX321" fmla="*/ 8152507 w 12192000"/>
              <a:gd name="connsiteY321" fmla="*/ 544146 h 544146"/>
              <a:gd name="connsiteX322" fmla="*/ 7818488 w 12192000"/>
              <a:gd name="connsiteY322" fmla="*/ 531361 h 544146"/>
              <a:gd name="connsiteX323" fmla="*/ 6050865 w 12192000"/>
              <a:gd name="connsiteY323" fmla="*/ 426020 h 544146"/>
              <a:gd name="connsiteX324" fmla="*/ 5447747 w 12192000"/>
              <a:gd name="connsiteY324" fmla="*/ 382419 h 544146"/>
              <a:gd name="connsiteX325" fmla="*/ 5321856 w 12192000"/>
              <a:gd name="connsiteY325" fmla="*/ 373841 h 544146"/>
              <a:gd name="connsiteX326" fmla="*/ 5248664 w 12192000"/>
              <a:gd name="connsiteY326" fmla="*/ 368838 h 544146"/>
              <a:gd name="connsiteX327" fmla="*/ 5169613 w 12192000"/>
              <a:gd name="connsiteY327" fmla="*/ 363835 h 544146"/>
              <a:gd name="connsiteX328" fmla="*/ 4850490 w 12192000"/>
              <a:gd name="connsiteY328" fmla="*/ 344535 h 544146"/>
              <a:gd name="connsiteX329" fmla="*/ 4724596 w 12192000"/>
              <a:gd name="connsiteY329" fmla="*/ 338103 h 544146"/>
              <a:gd name="connsiteX330" fmla="*/ 4446461 w 12192000"/>
              <a:gd name="connsiteY330" fmla="*/ 324521 h 544146"/>
              <a:gd name="connsiteX331" fmla="*/ 2806925 w 12192000"/>
              <a:gd name="connsiteY331" fmla="*/ 297360 h 544146"/>
              <a:gd name="connsiteX332" fmla="*/ 1196666 w 12192000"/>
              <a:gd name="connsiteY332" fmla="*/ 364549 h 544146"/>
              <a:gd name="connsiteX333" fmla="*/ 439114 w 12192000"/>
              <a:gd name="connsiteY333" fmla="*/ 438350 h 544146"/>
              <a:gd name="connsiteX334" fmla="*/ 0 w 12192000"/>
              <a:gd name="connsiteY334" fmla="*/ 501419 h 544146"/>
              <a:gd name="connsiteX335" fmla="*/ 0 w 12192000"/>
              <a:gd name="connsiteY335" fmla="*/ 484725 h 544146"/>
              <a:gd name="connsiteX336" fmla="*/ 411667 w 12192000"/>
              <a:gd name="connsiteY336" fmla="*/ 425305 h 544146"/>
              <a:gd name="connsiteX337" fmla="*/ 1179102 w 12192000"/>
              <a:gd name="connsiteY337" fmla="*/ 350968 h 544146"/>
              <a:gd name="connsiteX338" fmla="*/ 2803998 w 12192000"/>
              <a:gd name="connsiteY338" fmla="*/ 283064 h 544146"/>
              <a:gd name="connsiteX339" fmla="*/ 3209397 w 12192000"/>
              <a:gd name="connsiteY339" fmla="*/ 281478 h 544146"/>
              <a:gd name="connsiteX340" fmla="*/ 4455243 w 12192000"/>
              <a:gd name="connsiteY340" fmla="*/ 310226 h 544146"/>
              <a:gd name="connsiteX341" fmla="*/ 4736306 w 12192000"/>
              <a:gd name="connsiteY341" fmla="*/ 323807 h 544146"/>
              <a:gd name="connsiteX342" fmla="*/ 4859272 w 12192000"/>
              <a:gd name="connsiteY342" fmla="*/ 330239 h 544146"/>
              <a:gd name="connsiteX343" fmla="*/ 5181324 w 12192000"/>
              <a:gd name="connsiteY343" fmla="*/ 349539 h 544146"/>
              <a:gd name="connsiteX344" fmla="*/ 5260374 w 12192000"/>
              <a:gd name="connsiteY344" fmla="*/ 354542 h 544146"/>
              <a:gd name="connsiteX345" fmla="*/ 5333566 w 12192000"/>
              <a:gd name="connsiteY345" fmla="*/ 359546 h 544146"/>
              <a:gd name="connsiteX346" fmla="*/ 5462387 w 12192000"/>
              <a:gd name="connsiteY346" fmla="*/ 368123 h 544146"/>
              <a:gd name="connsiteX347" fmla="*/ 6065501 w 12192000"/>
              <a:gd name="connsiteY347" fmla="*/ 411724 h 544146"/>
              <a:gd name="connsiteX348" fmla="*/ 7826905 w 12192000"/>
              <a:gd name="connsiteY348" fmla="*/ 516708 h 544146"/>
              <a:gd name="connsiteX349" fmla="*/ 11708811 w 12192000"/>
              <a:gd name="connsiteY349" fmla="*/ 544146 h 544146"/>
              <a:gd name="connsiteX350" fmla="*/ 11334522 w 12192000"/>
              <a:gd name="connsiteY350" fmla="*/ 544146 h 544146"/>
              <a:gd name="connsiteX351" fmla="*/ 11895370 w 12192000"/>
              <a:gd name="connsiteY351" fmla="*/ 522605 h 544146"/>
              <a:gd name="connsiteX352" fmla="*/ 12192000 w 12192000"/>
              <a:gd name="connsiteY352" fmla="*/ 505032 h 544146"/>
              <a:gd name="connsiteX353" fmla="*/ 12192000 w 12192000"/>
              <a:gd name="connsiteY353" fmla="*/ 519544 h 544146"/>
              <a:gd name="connsiteX354" fmla="*/ 11905615 w 12192000"/>
              <a:gd name="connsiteY354" fmla="*/ 536543 h 5441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</a:cxnLst>
            <a:rect l="l" t="t" r="r" b="b"/>
            <a:pathLst>
              <a:path w="12192000" h="544146">
                <a:moveTo>
                  <a:pt x="10201668" y="299593"/>
                </a:moveTo>
                <a:cubicBezTo>
                  <a:pt x="9949882" y="300755"/>
                  <a:pt x="9695900" y="299504"/>
                  <a:pt x="9441187" y="295930"/>
                </a:cubicBezTo>
                <a:cubicBezTo>
                  <a:pt x="9394343" y="295216"/>
                  <a:pt x="9344573" y="294500"/>
                  <a:pt x="9297729" y="293786"/>
                </a:cubicBezTo>
                <a:cubicBezTo>
                  <a:pt x="9218679" y="292356"/>
                  <a:pt x="9139632" y="290927"/>
                  <a:pt x="9060580" y="289497"/>
                </a:cubicBezTo>
                <a:lnTo>
                  <a:pt x="8679974" y="278776"/>
                </a:lnTo>
                <a:lnTo>
                  <a:pt x="8299367" y="264480"/>
                </a:lnTo>
                <a:cubicBezTo>
                  <a:pt x="8217391" y="261621"/>
                  <a:pt x="8135414" y="257333"/>
                  <a:pt x="8056366" y="253758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7"/>
                  <a:pt x="6949680" y="194431"/>
                  <a:pt x="6375842" y="154404"/>
                </a:cubicBezTo>
                <a:lnTo>
                  <a:pt x="5781510" y="110803"/>
                </a:lnTo>
                <a:cubicBezTo>
                  <a:pt x="5766870" y="109373"/>
                  <a:pt x="5746376" y="108658"/>
                  <a:pt x="5728810" y="107229"/>
                </a:cubicBezTo>
                <a:lnTo>
                  <a:pt x="5479953" y="90789"/>
                </a:lnTo>
                <a:cubicBezTo>
                  <a:pt x="5359914" y="82926"/>
                  <a:pt x="5234024" y="74348"/>
                  <a:pt x="5108129" y="67916"/>
                </a:cubicBezTo>
                <a:cubicBezTo>
                  <a:pt x="5064211" y="65771"/>
                  <a:pt x="5020297" y="63627"/>
                  <a:pt x="4976379" y="60768"/>
                </a:cubicBezTo>
                <a:cubicBezTo>
                  <a:pt x="4870983" y="55050"/>
                  <a:pt x="4759726" y="49331"/>
                  <a:pt x="4648475" y="45043"/>
                </a:cubicBezTo>
                <a:cubicBezTo>
                  <a:pt x="4010223" y="17881"/>
                  <a:pt x="3374904" y="7159"/>
                  <a:pt x="2760080" y="14307"/>
                </a:cubicBezTo>
                <a:cubicBezTo>
                  <a:pt x="2101338" y="21455"/>
                  <a:pt x="1460161" y="48616"/>
                  <a:pt x="854117" y="94362"/>
                </a:cubicBezTo>
                <a:cubicBezTo>
                  <a:pt x="694555" y="106513"/>
                  <a:pt x="537372" y="120139"/>
                  <a:pt x="382842" y="135205"/>
                </a:cubicBezTo>
                <a:lnTo>
                  <a:pt x="0" y="176812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5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ubicBezTo>
                  <a:pt x="3695493" y="1396"/>
                  <a:pt x="4176376" y="12520"/>
                  <a:pt x="4657257" y="32891"/>
                </a:cubicBezTo>
                <a:cubicBezTo>
                  <a:pt x="4768510" y="36465"/>
                  <a:pt x="4879765" y="42898"/>
                  <a:pt x="4988093" y="48616"/>
                </a:cubicBezTo>
                <a:cubicBezTo>
                  <a:pt x="5032007" y="50761"/>
                  <a:pt x="5075925" y="53620"/>
                  <a:pt x="5119839" y="55764"/>
                </a:cubicBezTo>
                <a:cubicBezTo>
                  <a:pt x="5248660" y="62198"/>
                  <a:pt x="5374552" y="70059"/>
                  <a:pt x="5494591" y="78637"/>
                </a:cubicBezTo>
                <a:lnTo>
                  <a:pt x="5743450" y="95077"/>
                </a:lnTo>
                <a:cubicBezTo>
                  <a:pt x="5763943" y="96507"/>
                  <a:pt x="5781510" y="97936"/>
                  <a:pt x="5799076" y="98651"/>
                </a:cubicBezTo>
                <a:lnTo>
                  <a:pt x="6393410" y="141538"/>
                </a:lnTo>
                <a:cubicBezTo>
                  <a:pt x="6964318" y="182280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2"/>
                </a:cubicBezTo>
                <a:cubicBezTo>
                  <a:pt x="8147125" y="244466"/>
                  <a:pt x="8229102" y="248040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4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6"/>
                  <a:pt x="11434980" y="258226"/>
                  <a:pt x="11677251" y="246343"/>
                </a:cubicBezTo>
                <a:lnTo>
                  <a:pt x="12192000" y="215790"/>
                </a:lnTo>
                <a:lnTo>
                  <a:pt x="12192000" y="230161"/>
                </a:lnTo>
                <a:lnTo>
                  <a:pt x="11686034" y="260013"/>
                </a:lnTo>
                <a:cubicBezTo>
                  <a:pt x="11442299" y="271985"/>
                  <a:pt x="11196368" y="281634"/>
                  <a:pt x="10948973" y="288782"/>
                </a:cubicBezTo>
                <a:cubicBezTo>
                  <a:pt x="10703044" y="294858"/>
                  <a:pt x="10453454" y="298432"/>
                  <a:pt x="10201668" y="299593"/>
                </a:cubicBezTo>
                <a:close/>
                <a:moveTo>
                  <a:pt x="10194350" y="356419"/>
                </a:moveTo>
                <a:cubicBezTo>
                  <a:pt x="9935977" y="357759"/>
                  <a:pt x="9675408" y="356687"/>
                  <a:pt x="9414839" y="353113"/>
                </a:cubicBezTo>
                <a:cubicBezTo>
                  <a:pt x="9365067" y="352397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2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6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1" y="210157"/>
                </a:cubicBezTo>
                <a:lnTo>
                  <a:pt x="5702462" y="166555"/>
                </a:lnTo>
                <a:cubicBezTo>
                  <a:pt x="5655619" y="162981"/>
                  <a:pt x="5605845" y="160122"/>
                  <a:pt x="5556076" y="156548"/>
                </a:cubicBezTo>
                <a:lnTo>
                  <a:pt x="5406758" y="146541"/>
                </a:lnTo>
                <a:cubicBezTo>
                  <a:pt x="5289649" y="138679"/>
                  <a:pt x="5166683" y="130816"/>
                  <a:pt x="5043719" y="124383"/>
                </a:cubicBezTo>
                <a:cubicBezTo>
                  <a:pt x="4999804" y="122238"/>
                  <a:pt x="4955886" y="120095"/>
                  <a:pt x="4911972" y="117235"/>
                </a:cubicBezTo>
                <a:cubicBezTo>
                  <a:pt x="4809500" y="111517"/>
                  <a:pt x="4701171" y="105799"/>
                  <a:pt x="4595773" y="102224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1"/>
                  <a:pt x="1498224" y="105084"/>
                  <a:pt x="912675" y="149400"/>
                </a:cubicBezTo>
                <a:cubicBezTo>
                  <a:pt x="605261" y="172988"/>
                  <a:pt x="306630" y="202115"/>
                  <a:pt x="19345" y="236603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1"/>
                  <a:pt x="900965" y="136534"/>
                </a:cubicBezTo>
                <a:cubicBezTo>
                  <a:pt x="1492369" y="91503"/>
                  <a:pt x="2115976" y="65771"/>
                  <a:pt x="2760080" y="58623"/>
                </a:cubicBezTo>
                <a:cubicBezTo>
                  <a:pt x="2910858" y="57015"/>
                  <a:pt x="3062918" y="56434"/>
                  <a:pt x="3215938" y="56881"/>
                </a:cubicBezTo>
                <a:cubicBezTo>
                  <a:pt x="3675000" y="58221"/>
                  <a:pt x="4142708" y="68809"/>
                  <a:pt x="4610413" y="88644"/>
                </a:cubicBezTo>
                <a:cubicBezTo>
                  <a:pt x="4718740" y="92218"/>
                  <a:pt x="4827066" y="97936"/>
                  <a:pt x="4929538" y="103654"/>
                </a:cubicBezTo>
                <a:cubicBezTo>
                  <a:pt x="4973453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4" y="132960"/>
                </a:cubicBezTo>
                <a:lnTo>
                  <a:pt x="5576567" y="142967"/>
                </a:lnTo>
                <a:cubicBezTo>
                  <a:pt x="5626341" y="146541"/>
                  <a:pt x="5676111" y="149400"/>
                  <a:pt x="5722955" y="152974"/>
                </a:cubicBezTo>
                <a:lnTo>
                  <a:pt x="6320214" y="196576"/>
                </a:lnTo>
                <a:cubicBezTo>
                  <a:pt x="6896981" y="237318"/>
                  <a:pt x="7406406" y="268054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3"/>
                  <a:pt x="8176403" y="305222"/>
                  <a:pt x="8258379" y="308081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2"/>
                  <a:pt x="9277233" y="337388"/>
                </a:cubicBezTo>
                <a:cubicBezTo>
                  <a:pt x="9324077" y="338102"/>
                  <a:pt x="9373850" y="338817"/>
                  <a:pt x="9420695" y="339532"/>
                </a:cubicBezTo>
                <a:cubicBezTo>
                  <a:pt x="9938903" y="346680"/>
                  <a:pt x="10454186" y="343820"/>
                  <a:pt x="10957757" y="331669"/>
                </a:cubicBezTo>
                <a:cubicBezTo>
                  <a:pt x="11209543" y="324522"/>
                  <a:pt x="11460597" y="314872"/>
                  <a:pt x="11709456" y="302721"/>
                </a:cubicBezTo>
                <a:lnTo>
                  <a:pt x="12192000" y="273998"/>
                </a:lnTo>
                <a:lnTo>
                  <a:pt x="12192000" y="288323"/>
                </a:lnTo>
                <a:lnTo>
                  <a:pt x="11718238" y="316301"/>
                </a:lnTo>
                <a:cubicBezTo>
                  <a:pt x="11467185" y="328452"/>
                  <a:pt x="11213936" y="338102"/>
                  <a:pt x="10960687" y="345250"/>
                </a:cubicBezTo>
                <a:cubicBezTo>
                  <a:pt x="10708901" y="351325"/>
                  <a:pt x="10452723" y="355078"/>
                  <a:pt x="10194350" y="356419"/>
                </a:cubicBezTo>
                <a:close/>
                <a:moveTo>
                  <a:pt x="9997459" y="413869"/>
                </a:move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0"/>
                  <a:pt x="9265524" y="407436"/>
                </a:cubicBezTo>
                <a:cubicBezTo>
                  <a:pt x="9183546" y="406006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3"/>
                </a:cubicBezTo>
                <a:cubicBezTo>
                  <a:pt x="7918761" y="364549"/>
                  <a:pt x="7868991" y="362404"/>
                  <a:pt x="7822148" y="360261"/>
                </a:cubicBezTo>
                <a:cubicBezTo>
                  <a:pt x="7344925" y="337388"/>
                  <a:pt x="6829641" y="305937"/>
                  <a:pt x="6244093" y="264480"/>
                </a:cubicBezTo>
                <a:lnTo>
                  <a:pt x="5643907" y="220878"/>
                </a:lnTo>
                <a:cubicBezTo>
                  <a:pt x="5597064" y="217304"/>
                  <a:pt x="5550217" y="214445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58" y="205153"/>
                  <a:pt x="5380410" y="203009"/>
                  <a:pt x="5354060" y="201579"/>
                </a:cubicBezTo>
                <a:cubicBezTo>
                  <a:pt x="5239877" y="193716"/>
                  <a:pt x="5122767" y="185854"/>
                  <a:pt x="5002731" y="180136"/>
                </a:cubicBezTo>
                <a:cubicBezTo>
                  <a:pt x="4958816" y="177991"/>
                  <a:pt x="4914898" y="175847"/>
                  <a:pt x="4873910" y="172988"/>
                </a:cubicBezTo>
                <a:cubicBezTo>
                  <a:pt x="4774366" y="167270"/>
                  <a:pt x="4668969" y="162266"/>
                  <a:pt x="4566495" y="158692"/>
                </a:cubicBezTo>
                <a:cubicBezTo>
                  <a:pt x="3963384" y="132960"/>
                  <a:pt x="3360268" y="122954"/>
                  <a:pt x="2777646" y="129386"/>
                </a:cubicBezTo>
                <a:cubicBezTo>
                  <a:pt x="2159894" y="136534"/>
                  <a:pt x="1556779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0"/>
                </a:lnTo>
                <a:lnTo>
                  <a:pt x="0" y="289066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1" y="115091"/>
                </a:cubicBezTo>
                <a:cubicBezTo>
                  <a:pt x="2918910" y="113482"/>
                  <a:pt x="3067128" y="112902"/>
                  <a:pt x="3216168" y="113337"/>
                </a:cubicBez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0"/>
                  <a:pt x="4780222" y="153689"/>
                  <a:pt x="4882694" y="159407"/>
                </a:cubicBezTo>
                <a:cubicBezTo>
                  <a:pt x="4926609" y="161552"/>
                  <a:pt x="4967598" y="164411"/>
                  <a:pt x="5011515" y="166555"/>
                </a:cubicBezTo>
                <a:cubicBezTo>
                  <a:pt x="5131551" y="172273"/>
                  <a:pt x="5251590" y="180136"/>
                  <a:pt x="5365770" y="187998"/>
                </a:cubicBezTo>
                <a:cubicBezTo>
                  <a:pt x="5392122" y="189428"/>
                  <a:pt x="5418470" y="191572"/>
                  <a:pt x="5444818" y="193002"/>
                </a:cubicBezTo>
                <a:cubicBezTo>
                  <a:pt x="5468243" y="194432"/>
                  <a:pt x="5491662" y="195861"/>
                  <a:pt x="5515087" y="198005"/>
                </a:cubicBezTo>
                <a:cubicBezTo>
                  <a:pt x="5564857" y="200864"/>
                  <a:pt x="5611701" y="204439"/>
                  <a:pt x="5658545" y="208012"/>
                </a:cubicBezTo>
                <a:lnTo>
                  <a:pt x="6255805" y="251614"/>
                </a:lnTo>
                <a:cubicBezTo>
                  <a:pt x="6838427" y="293071"/>
                  <a:pt x="7353709" y="324521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5"/>
                  <a:pt x="9262597" y="393855"/>
                </a:cubicBezTo>
                <a:cubicBezTo>
                  <a:pt x="9312367" y="394570"/>
                  <a:pt x="9359211" y="395284"/>
                  <a:pt x="9408985" y="396000"/>
                </a:cubicBezTo>
                <a:cubicBezTo>
                  <a:pt x="9938903" y="403147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8"/>
                </a:lnTo>
                <a:lnTo>
                  <a:pt x="12192000" y="346854"/>
                </a:lnTo>
                <a:lnTo>
                  <a:pt x="11768012" y="371965"/>
                </a:lnTo>
                <a:cubicBezTo>
                  <a:pt x="11510371" y="384563"/>
                  <a:pt x="11250534" y="394570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lose/>
                <a:moveTo>
                  <a:pt x="9997458" y="470336"/>
                </a:moveTo>
                <a:cubicBezTo>
                  <a:pt x="9798375" y="470336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1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0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8"/>
                  <a:pt x="5444821" y="265909"/>
                </a:cubicBezTo>
                <a:cubicBezTo>
                  <a:pt x="5421400" y="264480"/>
                  <a:pt x="5397977" y="263050"/>
                  <a:pt x="5374554" y="260905"/>
                </a:cubicBezTo>
                <a:cubicBezTo>
                  <a:pt x="5348206" y="259476"/>
                  <a:pt x="5321856" y="257332"/>
                  <a:pt x="5295508" y="255902"/>
                </a:cubicBezTo>
                <a:cubicBezTo>
                  <a:pt x="5184250" y="248754"/>
                  <a:pt x="5070069" y="240892"/>
                  <a:pt x="4955889" y="235173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2" y="223022"/>
                  <a:pt x="4630908" y="217304"/>
                  <a:pt x="4528439" y="213730"/>
                </a:cubicBezTo>
                <a:cubicBezTo>
                  <a:pt x="3939961" y="188713"/>
                  <a:pt x="3354412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7999" y="279132"/>
                  <a:pt x="502059" y="305937"/>
                  <a:pt x="236732" y="337655"/>
                </a:cubicBezTo>
                <a:lnTo>
                  <a:pt x="0" y="371788"/>
                </a:lnTo>
                <a:lnTo>
                  <a:pt x="0" y="352614"/>
                </a:lnTo>
                <a:lnTo>
                  <a:pt x="210383" y="324878"/>
                </a:lnTo>
                <a:cubicBezTo>
                  <a:pt x="478637" y="292713"/>
                  <a:pt x="757505" y="265552"/>
                  <a:pt x="1044426" y="243751"/>
                </a:cubicBezTo>
                <a:cubicBezTo>
                  <a:pt x="1597768" y="202293"/>
                  <a:pt x="2183316" y="177277"/>
                  <a:pt x="2786432" y="170843"/>
                </a:cubicBezTo>
                <a:cubicBezTo>
                  <a:pt x="2929158" y="169235"/>
                  <a:pt x="3072985" y="168654"/>
                  <a:pt x="3217679" y="169079"/>
                </a:cubicBezTo>
                <a:cubicBezTo>
                  <a:pt x="3651762" y="170352"/>
                  <a:pt x="4093668" y="180672"/>
                  <a:pt x="4537221" y="199434"/>
                </a:cubicBezTo>
                <a:cubicBezTo>
                  <a:pt x="4639690" y="203009"/>
                  <a:pt x="4739236" y="208727"/>
                  <a:pt x="4838780" y="213730"/>
                </a:cubicBezTo>
                <a:cubicBezTo>
                  <a:pt x="4879768" y="215875"/>
                  <a:pt x="4923683" y="218018"/>
                  <a:pt x="4964671" y="220163"/>
                </a:cubicBezTo>
                <a:cubicBezTo>
                  <a:pt x="5081781" y="225882"/>
                  <a:pt x="5195961" y="233744"/>
                  <a:pt x="5310144" y="240892"/>
                </a:cubicBezTo>
                <a:cubicBezTo>
                  <a:pt x="5336496" y="242321"/>
                  <a:pt x="5362844" y="244466"/>
                  <a:pt x="5389192" y="245895"/>
                </a:cubicBezTo>
                <a:cubicBezTo>
                  <a:pt x="5412617" y="247325"/>
                  <a:pt x="5436039" y="248754"/>
                  <a:pt x="5459458" y="250898"/>
                </a:cubicBezTo>
                <a:cubicBezTo>
                  <a:pt x="5506301" y="253758"/>
                  <a:pt x="5553149" y="257332"/>
                  <a:pt x="5597063" y="260191"/>
                </a:cubicBezTo>
                <a:lnTo>
                  <a:pt x="6197251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3"/>
                  <a:pt x="9256741" y="448893"/>
                </a:cubicBezTo>
                <a:cubicBezTo>
                  <a:pt x="9306513" y="449607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69"/>
                  <a:pt x="11546235" y="425484"/>
                  <a:pt x="11809366" y="412707"/>
                </a:cubicBezTo>
                <a:lnTo>
                  <a:pt x="12192000" y="390194"/>
                </a:lnTo>
                <a:lnTo>
                  <a:pt x="12192000" y="404899"/>
                </a:lnTo>
                <a:lnTo>
                  <a:pt x="11821809" y="426913"/>
                </a:lnTo>
                <a:cubicBezTo>
                  <a:pt x="11557214" y="439779"/>
                  <a:pt x="11290057" y="449965"/>
                  <a:pt x="11022168" y="457471"/>
                </a:cubicBezTo>
                <a:cubicBezTo>
                  <a:pt x="10685480" y="466048"/>
                  <a:pt x="10342935" y="470336"/>
                  <a:pt x="9997458" y="470336"/>
                </a:cubicBezTo>
                <a:close/>
                <a:moveTo>
                  <a:pt x="9997458" y="526089"/>
                </a:moveTo>
                <a:cubicBezTo>
                  <a:pt x="9792515" y="526089"/>
                  <a:pt x="9590503" y="524660"/>
                  <a:pt x="9385561" y="521801"/>
                </a:cubicBezTo>
                <a:cubicBezTo>
                  <a:pt x="9335791" y="521086"/>
                  <a:pt x="9286017" y="520371"/>
                  <a:pt x="9236244" y="518941"/>
                </a:cubicBezTo>
                <a:cubicBezTo>
                  <a:pt x="9148413" y="517512"/>
                  <a:pt x="9057653" y="516083"/>
                  <a:pt x="8969822" y="513938"/>
                </a:cubicBezTo>
                <a:lnTo>
                  <a:pt x="8557012" y="502501"/>
                </a:lnTo>
                <a:lnTo>
                  <a:pt x="8144199" y="487491"/>
                </a:lnTo>
                <a:cubicBezTo>
                  <a:pt x="8056366" y="483917"/>
                  <a:pt x="7965608" y="479628"/>
                  <a:pt x="7880702" y="476055"/>
                </a:cubicBez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4" y="413868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7" y="322377"/>
                  <a:pt x="5380410" y="319517"/>
                </a:cubicBezTo>
                <a:cubicBezTo>
                  <a:pt x="5356988" y="318088"/>
                  <a:pt x="5333566" y="316658"/>
                  <a:pt x="5307218" y="314514"/>
                </a:cubicBezTo>
                <a:cubicBezTo>
                  <a:pt x="5280868" y="313085"/>
                  <a:pt x="5254516" y="310940"/>
                  <a:pt x="5228168" y="309510"/>
                </a:cubicBezTo>
                <a:cubicBezTo>
                  <a:pt x="5119842" y="302363"/>
                  <a:pt x="5008585" y="295215"/>
                  <a:pt x="4900260" y="289497"/>
                </a:cubicBezTo>
                <a:cubicBezTo>
                  <a:pt x="4859272" y="287353"/>
                  <a:pt x="4815354" y="285208"/>
                  <a:pt x="4774366" y="283064"/>
                </a:cubicBezTo>
                <a:cubicBezTo>
                  <a:pt x="4680680" y="278060"/>
                  <a:pt x="4584064" y="272342"/>
                  <a:pt x="4484521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39"/>
                  <a:pt x="1653396" y="271627"/>
                  <a:pt x="1126402" y="311655"/>
                </a:cubicBezTo>
                <a:cubicBezTo>
                  <a:pt x="854121" y="332383"/>
                  <a:pt x="589892" y="358115"/>
                  <a:pt x="335545" y="388583"/>
                </a:cubicBezTo>
                <a:lnTo>
                  <a:pt x="0" y="436899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2" y="319160"/>
                  <a:pt x="1108833" y="298074"/>
                </a:cubicBezTo>
                <a:cubicBezTo>
                  <a:pt x="1641682" y="258046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ubicBezTo>
                  <a:pt x="3632550" y="226775"/>
                  <a:pt x="4062927" y="236960"/>
                  <a:pt x="4493302" y="255187"/>
                </a:cubicBezTo>
                <a:cubicBezTo>
                  <a:pt x="4592848" y="258761"/>
                  <a:pt x="4689462" y="263765"/>
                  <a:pt x="4786076" y="268768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19"/>
                  <a:pt x="5137406" y="288067"/>
                  <a:pt x="5245734" y="295215"/>
                </a:cubicBezTo>
                <a:cubicBezTo>
                  <a:pt x="5272082" y="297359"/>
                  <a:pt x="5298433" y="298789"/>
                  <a:pt x="5324784" y="300219"/>
                </a:cubicBezTo>
                <a:cubicBezTo>
                  <a:pt x="5348206" y="301648"/>
                  <a:pt x="5371625" y="303078"/>
                  <a:pt x="5395050" y="305222"/>
                </a:cubicBezTo>
                <a:cubicBezTo>
                  <a:pt x="5438965" y="308081"/>
                  <a:pt x="5482883" y="310940"/>
                  <a:pt x="5529726" y="314514"/>
                </a:cubicBezTo>
                <a:lnTo>
                  <a:pt x="6132838" y="358115"/>
                </a:lnTo>
                <a:cubicBezTo>
                  <a:pt x="6730100" y="400288"/>
                  <a:pt x="7257093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6"/>
                  <a:pt x="8155909" y="473910"/>
                </a:cubicBezTo>
                <a:lnTo>
                  <a:pt x="8565793" y="488921"/>
                </a:lnTo>
                <a:lnTo>
                  <a:pt x="8978606" y="500357"/>
                </a:lnTo>
                <a:cubicBezTo>
                  <a:pt x="9066438" y="502501"/>
                  <a:pt x="9157197" y="503931"/>
                  <a:pt x="9242103" y="505360"/>
                </a:cubicBezTo>
                <a:cubicBezTo>
                  <a:pt x="9291873" y="506075"/>
                  <a:pt x="9341646" y="506790"/>
                  <a:pt x="9388490" y="508220"/>
                </a:cubicBezTo>
                <a:cubicBezTo>
                  <a:pt x="9944762" y="516083"/>
                  <a:pt x="10498102" y="513223"/>
                  <a:pt x="11039736" y="499642"/>
                </a:cubicBezTo>
                <a:cubicBezTo>
                  <a:pt x="11312016" y="491780"/>
                  <a:pt x="11584295" y="481237"/>
                  <a:pt x="11854379" y="468102"/>
                </a:cubicBezTo>
                <a:lnTo>
                  <a:pt x="12192000" y="448267"/>
                </a:lnTo>
                <a:lnTo>
                  <a:pt x="12192000" y="462927"/>
                </a:lnTo>
                <a:lnTo>
                  <a:pt x="11864627" y="482309"/>
                </a:lnTo>
                <a:cubicBezTo>
                  <a:pt x="11593079" y="495532"/>
                  <a:pt x="11319335" y="506075"/>
                  <a:pt x="11045592" y="513938"/>
                </a:cubicBezTo>
                <a:cubicBezTo>
                  <a:pt x="10700115" y="522515"/>
                  <a:pt x="10351716" y="526089"/>
                  <a:pt x="9997458" y="526089"/>
                </a:cubicBezTo>
                <a:close/>
                <a:moveTo>
                  <a:pt x="4513418" y="544146"/>
                </a:moveTo>
                <a:lnTo>
                  <a:pt x="4171935" y="544146"/>
                </a:lnTo>
                <a:lnTo>
                  <a:pt x="3557889" y="525822"/>
                </a:lnTo>
                <a:cubicBezTo>
                  <a:pt x="3317814" y="521801"/>
                  <a:pt x="3080668" y="521086"/>
                  <a:pt x="2847913" y="523946"/>
                </a:cubicBezTo>
                <a:cubicBezTo>
                  <a:pt x="2607838" y="526447"/>
                  <a:pt x="2372155" y="532523"/>
                  <a:pt x="2142328" y="542083"/>
                </a:cubicBezTo>
                <a:lnTo>
                  <a:pt x="2106905" y="544146"/>
                </a:lnTo>
                <a:lnTo>
                  <a:pt x="1859593" y="544146"/>
                </a:lnTo>
                <a:lnTo>
                  <a:pt x="2132080" y="528413"/>
                </a:lnTo>
                <a:cubicBezTo>
                  <a:pt x="2364103" y="518763"/>
                  <a:pt x="2601982" y="512509"/>
                  <a:pt x="2844984" y="509650"/>
                </a:cubicBezTo>
                <a:cubicBezTo>
                  <a:pt x="2962094" y="508399"/>
                  <a:pt x="3080484" y="507952"/>
                  <a:pt x="3199882" y="508321"/>
                </a:cubicBezTo>
                <a:cubicBezTo>
                  <a:pt x="3558074" y="509426"/>
                  <a:pt x="3925321" y="517870"/>
                  <a:pt x="4294216" y="533953"/>
                </a:cubicBezTo>
                <a:close/>
                <a:moveTo>
                  <a:pt x="5425947" y="544146"/>
                </a:moveTo>
                <a:lnTo>
                  <a:pt x="5240994" y="544146"/>
                </a:lnTo>
                <a:lnTo>
                  <a:pt x="5134478" y="536812"/>
                </a:lnTo>
                <a:cubicBezTo>
                  <a:pt x="5111058" y="535382"/>
                  <a:pt x="5087636" y="533953"/>
                  <a:pt x="5064213" y="532523"/>
                </a:cubicBezTo>
                <a:cubicBezTo>
                  <a:pt x="5037862" y="531093"/>
                  <a:pt x="5011514" y="528949"/>
                  <a:pt x="4985166" y="527519"/>
                </a:cubicBezTo>
                <a:cubicBezTo>
                  <a:pt x="4891475" y="521086"/>
                  <a:pt x="4794861" y="514653"/>
                  <a:pt x="4698244" y="510364"/>
                </a:cubicBezTo>
                <a:cubicBezTo>
                  <a:pt x="4657256" y="508220"/>
                  <a:pt x="4619196" y="506076"/>
                  <a:pt x="4578208" y="503932"/>
                </a:cubicBezTo>
                <a:cubicBezTo>
                  <a:pt x="4496231" y="499643"/>
                  <a:pt x="4411328" y="494639"/>
                  <a:pt x="4326423" y="491780"/>
                </a:cubicBezTo>
                <a:cubicBezTo>
                  <a:pt x="3819925" y="470336"/>
                  <a:pt x="3322210" y="461759"/>
                  <a:pt x="2839130" y="467477"/>
                </a:cubicBezTo>
                <a:cubicBezTo>
                  <a:pt x="2338486" y="473196"/>
                  <a:pt x="1858338" y="493209"/>
                  <a:pt x="1404538" y="527519"/>
                </a:cubicBezTo>
                <a:lnTo>
                  <a:pt x="1232747" y="544146"/>
                </a:lnTo>
                <a:lnTo>
                  <a:pt x="1075930" y="544146"/>
                </a:lnTo>
                <a:lnTo>
                  <a:pt x="1386970" y="513938"/>
                </a:lnTo>
                <a:cubicBezTo>
                  <a:pt x="1843699" y="479629"/>
                  <a:pt x="2332628" y="458900"/>
                  <a:pt x="2836202" y="453897"/>
                </a:cubicBezTo>
                <a:cubicBezTo>
                  <a:pt x="2957703" y="452468"/>
                  <a:pt x="3080304" y="451931"/>
                  <a:pt x="3203817" y="452278"/>
                </a:cubicBezTo>
                <a:cubicBezTo>
                  <a:pt x="3574362" y="453316"/>
                  <a:pt x="3953136" y="462296"/>
                  <a:pt x="4335203" y="478914"/>
                </a:cubicBezTo>
                <a:cubicBezTo>
                  <a:pt x="4420109" y="481773"/>
                  <a:pt x="4507942" y="486777"/>
                  <a:pt x="4589918" y="491065"/>
                </a:cubicBezTo>
                <a:cubicBezTo>
                  <a:pt x="4627978" y="493209"/>
                  <a:pt x="4668966" y="495354"/>
                  <a:pt x="4707028" y="497498"/>
                </a:cubicBezTo>
                <a:cubicBezTo>
                  <a:pt x="4806571" y="501787"/>
                  <a:pt x="4903185" y="508935"/>
                  <a:pt x="4999803" y="515368"/>
                </a:cubicBezTo>
                <a:cubicBezTo>
                  <a:pt x="5026155" y="516798"/>
                  <a:pt x="5052502" y="518942"/>
                  <a:pt x="5078850" y="520371"/>
                </a:cubicBezTo>
                <a:cubicBezTo>
                  <a:pt x="5102276" y="521801"/>
                  <a:pt x="5125694" y="523230"/>
                  <a:pt x="5149120" y="524660"/>
                </a:cubicBezTo>
                <a:cubicBezTo>
                  <a:pt x="5187178" y="526805"/>
                  <a:pt x="5225238" y="529664"/>
                  <a:pt x="5266229" y="532523"/>
                </a:cubicBezTo>
                <a:close/>
                <a:moveTo>
                  <a:pt x="6277463" y="544146"/>
                </a:moveTo>
                <a:lnTo>
                  <a:pt x="6066251" y="544146"/>
                </a:lnTo>
                <a:lnTo>
                  <a:pt x="5922044" y="534667"/>
                </a:lnTo>
                <a:lnTo>
                  <a:pt x="5316000" y="490350"/>
                </a:lnTo>
                <a:cubicBezTo>
                  <a:pt x="5275012" y="487491"/>
                  <a:pt x="5234024" y="484632"/>
                  <a:pt x="5195961" y="482488"/>
                </a:cubicBezTo>
                <a:cubicBezTo>
                  <a:pt x="5172543" y="481059"/>
                  <a:pt x="5149121" y="479629"/>
                  <a:pt x="5125695" y="478200"/>
                </a:cubicBezTo>
                <a:cubicBezTo>
                  <a:pt x="5099347" y="476770"/>
                  <a:pt x="5072999" y="474626"/>
                  <a:pt x="5046648" y="473196"/>
                </a:cubicBezTo>
                <a:cubicBezTo>
                  <a:pt x="4950032" y="466763"/>
                  <a:pt x="4847562" y="459615"/>
                  <a:pt x="4748018" y="455327"/>
                </a:cubicBezTo>
                <a:cubicBezTo>
                  <a:pt x="4707030" y="453182"/>
                  <a:pt x="4666041" y="451038"/>
                  <a:pt x="4627979" y="448893"/>
                </a:cubicBezTo>
                <a:cubicBezTo>
                  <a:pt x="4543077" y="443890"/>
                  <a:pt x="4455244" y="439601"/>
                  <a:pt x="4367412" y="436742"/>
                </a:cubicBezTo>
                <a:cubicBezTo>
                  <a:pt x="3846274" y="414584"/>
                  <a:pt x="3328066" y="406006"/>
                  <a:pt x="2830350" y="411010"/>
                </a:cubicBezTo>
                <a:cubicBezTo>
                  <a:pt x="2312139" y="416728"/>
                  <a:pt x="1808567" y="437457"/>
                  <a:pt x="1337198" y="473196"/>
                </a:cubicBezTo>
                <a:cubicBezTo>
                  <a:pt x="1100053" y="491423"/>
                  <a:pt x="869494" y="513760"/>
                  <a:pt x="647351" y="540207"/>
                </a:cubicBezTo>
                <a:lnTo>
                  <a:pt x="619879" y="544146"/>
                </a:lnTo>
                <a:lnTo>
                  <a:pt x="502416" y="544146"/>
                </a:lnTo>
                <a:lnTo>
                  <a:pt x="618438" y="527430"/>
                </a:lnTo>
                <a:cubicBezTo>
                  <a:pt x="843143" y="500536"/>
                  <a:pt x="1076631" y="477842"/>
                  <a:pt x="1316706" y="459615"/>
                </a:cubicBez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8" y="395106"/>
                </a:cubicBezTo>
                <a:cubicBezTo>
                  <a:pt x="3588817" y="396178"/>
                  <a:pt x="3980216" y="405292"/>
                  <a:pt x="4373267" y="422447"/>
                </a:cubicBezTo>
                <a:cubicBezTo>
                  <a:pt x="4461099" y="425306"/>
                  <a:pt x="4551857" y="430309"/>
                  <a:pt x="4636764" y="435313"/>
                </a:cubicBezTo>
                <a:cubicBezTo>
                  <a:pt x="4677752" y="437457"/>
                  <a:pt x="4715812" y="439601"/>
                  <a:pt x="4756800" y="441745"/>
                </a:cubicBezTo>
                <a:cubicBezTo>
                  <a:pt x="4859272" y="446749"/>
                  <a:pt x="4961742" y="453182"/>
                  <a:pt x="5058359" y="460330"/>
                </a:cubicBezTo>
                <a:cubicBezTo>
                  <a:pt x="5084711" y="461759"/>
                  <a:pt x="5111059" y="463904"/>
                  <a:pt x="5137407" y="465333"/>
                </a:cubicBezTo>
                <a:cubicBezTo>
                  <a:pt x="5160831" y="466763"/>
                  <a:pt x="5184251" y="468193"/>
                  <a:pt x="5207675" y="469622"/>
                </a:cubicBezTo>
                <a:cubicBezTo>
                  <a:pt x="5248664" y="472481"/>
                  <a:pt x="5286723" y="474626"/>
                  <a:pt x="5330638" y="477484"/>
                </a:cubicBezTo>
                <a:lnTo>
                  <a:pt x="5936682" y="521802"/>
                </a:lnTo>
                <a:close/>
                <a:moveTo>
                  <a:pt x="7260815" y="544146"/>
                </a:moveTo>
                <a:lnTo>
                  <a:pt x="6968990" y="544146"/>
                </a:lnTo>
                <a:lnTo>
                  <a:pt x="6920220" y="541557"/>
                </a:lnTo>
                <a:cubicBezTo>
                  <a:pt x="6622322" y="523766"/>
                  <a:pt x="6312897" y="503395"/>
                  <a:pt x="5989381" y="480343"/>
                </a:cubicBezTo>
                <a:lnTo>
                  <a:pt x="5383340" y="436741"/>
                </a:lnTo>
                <a:cubicBezTo>
                  <a:pt x="5342348" y="433882"/>
                  <a:pt x="5301360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7" y="421731"/>
                  <a:pt x="5137407" y="419587"/>
                  <a:pt x="5111059" y="418158"/>
                </a:cubicBezTo>
                <a:cubicBezTo>
                  <a:pt x="5011515" y="411724"/>
                  <a:pt x="4906116" y="404576"/>
                  <a:pt x="4803645" y="399573"/>
                </a:cubicBezTo>
                <a:cubicBezTo>
                  <a:pt x="4762658" y="397429"/>
                  <a:pt x="4721670" y="395284"/>
                  <a:pt x="4680682" y="393140"/>
                </a:cubicBezTo>
                <a:cubicBezTo>
                  <a:pt x="4592849" y="388136"/>
                  <a:pt x="4502088" y="383133"/>
                  <a:pt x="4411329" y="380274"/>
                </a:cubicBezTo>
                <a:cubicBezTo>
                  <a:pt x="3872625" y="357401"/>
                  <a:pt x="3339774" y="348109"/>
                  <a:pt x="2824495" y="353828"/>
                </a:cubicBezTo>
                <a:cubicBezTo>
                  <a:pt x="2285787" y="359545"/>
                  <a:pt x="1761722" y="381704"/>
                  <a:pt x="1272791" y="418872"/>
                </a:cubicBezTo>
                <a:cubicBezTo>
                  <a:pt x="1023933" y="437813"/>
                  <a:pt x="781662" y="461401"/>
                  <a:pt x="548540" y="489278"/>
                </a:cubicBezTo>
                <a:lnTo>
                  <a:pt x="166522" y="544146"/>
                </a:lnTo>
                <a:lnTo>
                  <a:pt x="51147" y="544146"/>
                </a:lnTo>
                <a:lnTo>
                  <a:pt x="520725" y="476501"/>
                </a:lnTo>
                <a:cubicBezTo>
                  <a:pt x="756042" y="448356"/>
                  <a:pt x="1000509" y="424590"/>
                  <a:pt x="1252295" y="405291"/>
                </a:cubicBezTo>
                <a:cubicBezTo>
                  <a:pt x="1747085" y="368123"/>
                  <a:pt x="2274079" y="345965"/>
                  <a:pt x="2818639" y="339532"/>
                </a:cubicBezTo>
                <a:cubicBezTo>
                  <a:pt x="2948923" y="338102"/>
                  <a:pt x="3080122" y="337566"/>
                  <a:pt x="3212099" y="337934"/>
                </a:cubicBezTo>
                <a:cubicBezTo>
                  <a:pt x="3608029" y="339040"/>
                  <a:pt x="4010960" y="348287"/>
                  <a:pt x="4417185" y="365979"/>
                </a:cubicBezTo>
                <a:cubicBezTo>
                  <a:pt x="4507943" y="368838"/>
                  <a:pt x="4601631" y="373841"/>
                  <a:pt x="4689463" y="378844"/>
                </a:cubicBezTo>
                <a:cubicBezTo>
                  <a:pt x="4730452" y="380988"/>
                  <a:pt x="4771440" y="383133"/>
                  <a:pt x="4812428" y="385277"/>
                </a:cubicBezTo>
                <a:cubicBezTo>
                  <a:pt x="4917827" y="390281"/>
                  <a:pt x="5023226" y="397429"/>
                  <a:pt x="5125695" y="403862"/>
                </a:cubicBezTo>
                <a:cubicBezTo>
                  <a:pt x="5152047" y="405291"/>
                  <a:pt x="5178398" y="407436"/>
                  <a:pt x="5204746" y="408865"/>
                </a:cubicBezTo>
                <a:cubicBezTo>
                  <a:pt x="5228168" y="410295"/>
                  <a:pt x="5251590" y="411724"/>
                  <a:pt x="5275012" y="413868"/>
                </a:cubicBezTo>
                <a:cubicBezTo>
                  <a:pt x="5316000" y="416727"/>
                  <a:pt x="5356988" y="419587"/>
                  <a:pt x="5400904" y="422446"/>
                </a:cubicBezTo>
                <a:lnTo>
                  <a:pt x="6006948" y="466048"/>
                </a:lnTo>
                <a:cubicBezTo>
                  <a:pt x="6329000" y="488921"/>
                  <a:pt x="6637328" y="509158"/>
                  <a:pt x="6934310" y="526849"/>
                </a:cubicBezTo>
                <a:close/>
                <a:moveTo>
                  <a:pt x="8545886" y="544146"/>
                </a:moveTo>
                <a:lnTo>
                  <a:pt x="8152507" y="544146"/>
                </a:lnTo>
                <a:lnTo>
                  <a:pt x="7818488" y="531361"/>
                </a:lnTo>
                <a:cubicBezTo>
                  <a:pt x="7271733" y="506255"/>
                  <a:pt x="6689112" y="471409"/>
                  <a:pt x="6050865" y="426020"/>
                </a:cubicBezTo>
                <a:lnTo>
                  <a:pt x="5447747" y="382419"/>
                </a:lnTo>
                <a:cubicBezTo>
                  <a:pt x="5406761" y="379559"/>
                  <a:pt x="5362844" y="376700"/>
                  <a:pt x="5321856" y="373841"/>
                </a:cubicBezTo>
                <a:cubicBezTo>
                  <a:pt x="5298434" y="372411"/>
                  <a:pt x="5272083" y="370983"/>
                  <a:pt x="5248664" y="368838"/>
                </a:cubicBezTo>
                <a:cubicBezTo>
                  <a:pt x="5222312" y="367408"/>
                  <a:pt x="5195961" y="365263"/>
                  <a:pt x="5169613" y="363835"/>
                </a:cubicBezTo>
                <a:cubicBezTo>
                  <a:pt x="5064213" y="356687"/>
                  <a:pt x="4958815" y="349539"/>
                  <a:pt x="4850490" y="344535"/>
                </a:cubicBezTo>
                <a:cubicBezTo>
                  <a:pt x="4809502" y="342391"/>
                  <a:pt x="4765584" y="340247"/>
                  <a:pt x="4724596" y="338103"/>
                </a:cubicBezTo>
                <a:cubicBezTo>
                  <a:pt x="4633837" y="333099"/>
                  <a:pt x="4540147" y="328096"/>
                  <a:pt x="4446461" y="324521"/>
                </a:cubicBezTo>
                <a:cubicBezTo>
                  <a:pt x="3890191" y="300933"/>
                  <a:pt x="3339774" y="291641"/>
                  <a:pt x="2806925" y="297360"/>
                </a:cubicBezTo>
                <a:cubicBezTo>
                  <a:pt x="2247727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0"/>
                </a:cubicBezTo>
                <a:lnTo>
                  <a:pt x="0" y="50141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0"/>
                  <a:pt x="914141" y="370981"/>
                  <a:pt x="1179102" y="350968"/>
                </a:cubicBezTo>
                <a:cubicBezTo>
                  <a:pt x="1694382" y="312370"/>
                  <a:pt x="2238944" y="289497"/>
                  <a:pt x="2803998" y="283064"/>
                </a:cubicBezTo>
                <a:cubicBezTo>
                  <a:pt x="2937941" y="281635"/>
                  <a:pt x="3073166" y="281098"/>
                  <a:pt x="3209397" y="281478"/>
                </a:cubicBezTo>
                <a:cubicBezTo>
                  <a:pt x="3618091" y="282617"/>
                  <a:pt x="4035844" y="291999"/>
                  <a:pt x="4455243" y="310226"/>
                </a:cubicBezTo>
                <a:cubicBezTo>
                  <a:pt x="4548931" y="313085"/>
                  <a:pt x="4645548" y="318803"/>
                  <a:pt x="4736306" y="323807"/>
                </a:cubicBezTo>
                <a:cubicBezTo>
                  <a:pt x="4777295" y="325951"/>
                  <a:pt x="4818284" y="328096"/>
                  <a:pt x="4859272" y="330239"/>
                </a:cubicBezTo>
                <a:cubicBezTo>
                  <a:pt x="4967601" y="335243"/>
                  <a:pt x="5075925" y="342391"/>
                  <a:pt x="5181324" y="349539"/>
                </a:cubicBezTo>
                <a:cubicBezTo>
                  <a:pt x="5207675" y="350968"/>
                  <a:pt x="5234024" y="353112"/>
                  <a:pt x="5260374" y="354542"/>
                </a:cubicBezTo>
                <a:cubicBezTo>
                  <a:pt x="5283794" y="355972"/>
                  <a:pt x="5310144" y="358115"/>
                  <a:pt x="5333566" y="359546"/>
                </a:cubicBezTo>
                <a:cubicBezTo>
                  <a:pt x="5374554" y="362404"/>
                  <a:pt x="5418469" y="365263"/>
                  <a:pt x="5462387" y="368123"/>
                </a:cubicBezTo>
                <a:lnTo>
                  <a:pt x="6065501" y="411724"/>
                </a:lnTo>
                <a:cubicBezTo>
                  <a:pt x="6702286" y="457113"/>
                  <a:pt x="7282711" y="491780"/>
                  <a:pt x="7826905" y="516708"/>
                </a:cubicBezTo>
                <a:close/>
                <a:moveTo>
                  <a:pt x="11708811" y="544146"/>
                </a:moveTo>
                <a:lnTo>
                  <a:pt x="11334522" y="544146"/>
                </a:lnTo>
                <a:lnTo>
                  <a:pt x="11895370" y="522605"/>
                </a:lnTo>
                <a:lnTo>
                  <a:pt x="12192000" y="505032"/>
                </a:lnTo>
                <a:lnTo>
                  <a:pt x="12192000" y="519544"/>
                </a:lnTo>
                <a:lnTo>
                  <a:pt x="11905615" y="536543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67000">
                <a:schemeClr val="bg1">
                  <a:lumMod val="50000"/>
                </a:scheme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" name="等腰三角形 7"/>
          <p:cNvSpPr/>
          <p:nvPr userDrawn="1">
            <p:custDataLst>
              <p:tags r:id="rId4"/>
            </p:custDataLst>
          </p:nvPr>
        </p:nvSpPr>
        <p:spPr>
          <a:xfrm rot="16200000">
            <a:off x="11388090" y="3051810"/>
            <a:ext cx="1036320" cy="5715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>
            <p:custDataLst>
              <p:tags r:id="rId5"/>
            </p:custDataLst>
          </p:nvPr>
        </p:nvSpPr>
        <p:spPr>
          <a:xfrm rot="16200000">
            <a:off x="11388090" y="3234055"/>
            <a:ext cx="1036320" cy="5715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>
            <p:custDataLst>
              <p:tags r:id="rId6"/>
            </p:custDataLst>
          </p:nvPr>
        </p:nvSpPr>
        <p:spPr>
          <a:xfrm rot="5400000" flipH="1">
            <a:off x="-232410" y="3051810"/>
            <a:ext cx="1036320" cy="5715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5400000" flipH="1">
            <a:off x="-232410" y="3234055"/>
            <a:ext cx="1036320" cy="5715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Tm="3000">
    <p:fade/>
  </p:transition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372794" y="583179"/>
            <a:ext cx="11449092" cy="56431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228600" sx="101000" sy="101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C6DB3A-3B93-40C9-A1AB-6EE1EEC468B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32F5C27-6D11-4E26-AC15-28C94D33544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5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fad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slideLayout" Target="../slideLayouts/slideLayout25.xml" /><Relationship Id="rId13" Type="http://schemas.openxmlformats.org/officeDocument/2006/relationships/slideLayout" Target="../slideLayouts/slideLayout26.xml" /><Relationship Id="rId14" Type="http://schemas.openxmlformats.org/officeDocument/2006/relationships/slideLayout" Target="../slideLayouts/slideLayout27.xml" /><Relationship Id="rId15" Type="http://schemas.openxmlformats.org/officeDocument/2006/relationships/slideLayout" Target="../slideLayouts/slideLayout28.xml" /><Relationship Id="rId16" Type="http://schemas.openxmlformats.org/officeDocument/2006/relationships/slideLayout" Target="../slideLayouts/slideLayout29.xml" /><Relationship Id="rId17" Type="http://schemas.openxmlformats.org/officeDocument/2006/relationships/slideLayout" Target="../slideLayouts/slideLayout30.xml" /><Relationship Id="rId18" Type="http://schemas.openxmlformats.org/officeDocument/2006/relationships/slideLayout" Target="../slideLayouts/slideLayout31.xml" /><Relationship Id="rId19" Type="http://schemas.openxmlformats.org/officeDocument/2006/relationships/tags" Target="../tags/tag176.xml" /><Relationship Id="rId2" Type="http://schemas.openxmlformats.org/officeDocument/2006/relationships/slideLayout" Target="../slideLayouts/slideLayout15.xml" /><Relationship Id="rId20" Type="http://schemas.openxmlformats.org/officeDocument/2006/relationships/tags" Target="../tags/tag177.xml" /><Relationship Id="rId21" Type="http://schemas.openxmlformats.org/officeDocument/2006/relationships/tags" Target="../tags/tag178.xml" /><Relationship Id="rId22" Type="http://schemas.openxmlformats.org/officeDocument/2006/relationships/tags" Target="../tags/tag179.xml" /><Relationship Id="rId23" Type="http://schemas.openxmlformats.org/officeDocument/2006/relationships/tags" Target="../tags/tag180.xml" /><Relationship Id="rId24" Type="http://schemas.openxmlformats.org/officeDocument/2006/relationships/tags" Target="../tags/tag181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10" Type="http://schemas.openxmlformats.org/officeDocument/2006/relationships/slideLayout" Target="../slideLayouts/slideLayout41.xml" /><Relationship Id="rId11" Type="http://schemas.openxmlformats.org/officeDocument/2006/relationships/slideLayout" Target="../slideLayouts/slideLayout42.xml" /><Relationship Id="rId12" Type="http://schemas.openxmlformats.org/officeDocument/2006/relationships/slideLayout" Target="../slideLayouts/slideLayout43.xml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33.xml" /><Relationship Id="rId3" Type="http://schemas.openxmlformats.org/officeDocument/2006/relationships/slideLayout" Target="../slideLayouts/slideLayout34.xml" /><Relationship Id="rId4" Type="http://schemas.openxmlformats.org/officeDocument/2006/relationships/slideLayout" Target="../slideLayouts/slideLayout35.xml" /><Relationship Id="rId5" Type="http://schemas.openxmlformats.org/officeDocument/2006/relationships/slideLayout" Target="../slideLayouts/slideLayout36.xml" /><Relationship Id="rId6" Type="http://schemas.openxmlformats.org/officeDocument/2006/relationships/slideLayout" Target="../slideLayouts/slideLayout37.xml" /><Relationship Id="rId7" Type="http://schemas.openxmlformats.org/officeDocument/2006/relationships/slideLayout" Target="../slideLayouts/slideLayout38.xml" /><Relationship Id="rId8" Type="http://schemas.openxmlformats.org/officeDocument/2006/relationships/slideLayout" Target="../slideLayouts/slideLayout39.xml" /><Relationship Id="rId9" Type="http://schemas.openxmlformats.org/officeDocument/2006/relationships/slideLayout" Target="../slideLayouts/slideLayout40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10" Type="http://schemas.openxmlformats.org/officeDocument/2006/relationships/slideLayout" Target="../slideLayouts/slideLayout53.xml" /><Relationship Id="rId11" Type="http://schemas.openxmlformats.org/officeDocument/2006/relationships/slideLayout" Target="../slideLayouts/slideLayout54.xml" /><Relationship Id="rId12" Type="http://schemas.openxmlformats.org/officeDocument/2006/relationships/slideLayout" Target="../slideLayouts/slideLayout55.xml" /><Relationship Id="rId13" Type="http://schemas.openxmlformats.org/officeDocument/2006/relationships/slideLayout" Target="../slideLayouts/slideLayout56.xml" /><Relationship Id="rId14" Type="http://schemas.openxmlformats.org/officeDocument/2006/relationships/slideLayout" Target="../slideLayouts/slideLayout57.xml" /><Relationship Id="rId15" Type="http://schemas.openxmlformats.org/officeDocument/2006/relationships/slideLayout" Target="../slideLayouts/slideLayout58.xml" /><Relationship Id="rId16" Type="http://schemas.openxmlformats.org/officeDocument/2006/relationships/image" Target="../media/image4.jpeg" /><Relationship Id="rId17" Type="http://schemas.openxmlformats.org/officeDocument/2006/relationships/theme" Target="../theme/theme4.xml" /><Relationship Id="rId2" Type="http://schemas.openxmlformats.org/officeDocument/2006/relationships/slideLayout" Target="../slideLayouts/slideLayout45.xml" /><Relationship Id="rId3" Type="http://schemas.openxmlformats.org/officeDocument/2006/relationships/slideLayout" Target="../slideLayouts/slideLayout46.xml" /><Relationship Id="rId4" Type="http://schemas.openxmlformats.org/officeDocument/2006/relationships/slideLayout" Target="../slideLayouts/slideLayout47.xml" /><Relationship Id="rId5" Type="http://schemas.openxmlformats.org/officeDocument/2006/relationships/slideLayout" Target="../slideLayouts/slideLayout48.xml" /><Relationship Id="rId6" Type="http://schemas.openxmlformats.org/officeDocument/2006/relationships/slideLayout" Target="../slideLayouts/slideLayout49.xml" /><Relationship Id="rId7" Type="http://schemas.openxmlformats.org/officeDocument/2006/relationships/slideLayout" Target="../slideLayouts/slideLayout50.xml" /><Relationship Id="rId8" Type="http://schemas.openxmlformats.org/officeDocument/2006/relationships/slideLayout" Target="../slideLayouts/slideLayout51.xml" /><Relationship Id="rId9" Type="http://schemas.openxmlformats.org/officeDocument/2006/relationships/slideLayout" Target="../slideLayouts/slideLayout5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9600" rIns="75600" bIns="396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01161-D323-4017-9933-B330A349A44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A370B-002E-4D4A-897C-5452154468E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6">
            <a:alphaModFix amt="33000"/>
            <a:lum/>
          </a:blip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</p:sldLayoutIdLst>
  <p:transition spd="slow">
    <p:fad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249.xml" /><Relationship Id="rId11" Type="http://schemas.openxmlformats.org/officeDocument/2006/relationships/tags" Target="../tags/tag250.xml" /><Relationship Id="rId12" Type="http://schemas.openxmlformats.org/officeDocument/2006/relationships/tags" Target="../tags/tag251.xml" /><Relationship Id="rId13" Type="http://schemas.openxmlformats.org/officeDocument/2006/relationships/tags" Target="../tags/tag252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tags" Target="../tags/tag247.xml" /><Relationship Id="rId8" Type="http://schemas.openxmlformats.org/officeDocument/2006/relationships/tags" Target="../tags/tag248.xml" /><Relationship Id="rId9" Type="http://schemas.openxmlformats.org/officeDocument/2006/relationships/image" Target="../media/image10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260.xml" /><Relationship Id="rId11" Type="http://schemas.openxmlformats.org/officeDocument/2006/relationships/tags" Target="../tags/tag261.xml" /><Relationship Id="rId12" Type="http://schemas.openxmlformats.org/officeDocument/2006/relationships/tags" Target="../tags/tag262.xml" /><Relationship Id="rId13" Type="http://schemas.openxmlformats.org/officeDocument/2006/relationships/tags" Target="../tags/tag263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Relationship Id="rId7" Type="http://schemas.openxmlformats.org/officeDocument/2006/relationships/tags" Target="../tags/tag258.xml" /><Relationship Id="rId8" Type="http://schemas.openxmlformats.org/officeDocument/2006/relationships/image" Target="../media/image10.jpeg" /><Relationship Id="rId9" Type="http://schemas.openxmlformats.org/officeDocument/2006/relationships/tags" Target="../tags/tag25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jpeg" /><Relationship Id="rId3" Type="http://schemas.microsoft.com/office/2007/relationships/hdphoto" Target="../media/image8.wdp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ags" Target="../tags/tag264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tags" Target="../tags/tag268.xml" /><Relationship Id="rId7" Type="http://schemas.openxmlformats.org/officeDocument/2006/relationships/tags" Target="../tags/tag269.xml" /><Relationship Id="rId8" Type="http://schemas.openxmlformats.org/officeDocument/2006/relationships/tags" Target="../tags/tag270.xml" /><Relationship Id="rId9" Type="http://schemas.openxmlformats.org/officeDocument/2006/relationships/tags" Target="../tags/tag27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ags" Target="../tags/tag272.xml" /><Relationship Id="rId3" Type="http://schemas.openxmlformats.org/officeDocument/2006/relationships/tags" Target="../tags/tag273.xml" /><Relationship Id="rId4" Type="http://schemas.openxmlformats.org/officeDocument/2006/relationships/tags" Target="../tags/tag274.xml" /><Relationship Id="rId5" Type="http://schemas.openxmlformats.org/officeDocument/2006/relationships/tags" Target="../tags/tag275.xml" /><Relationship Id="rId6" Type="http://schemas.openxmlformats.org/officeDocument/2006/relationships/tags" Target="../tags/tag276.xml" /><Relationship Id="rId7" Type="http://schemas.openxmlformats.org/officeDocument/2006/relationships/tags" Target="../tags/tag277.xml" /><Relationship Id="rId8" Type="http://schemas.openxmlformats.org/officeDocument/2006/relationships/tags" Target="../tags/tag278.xml" /><Relationship Id="rId9" Type="http://schemas.openxmlformats.org/officeDocument/2006/relationships/tags" Target="../tags/tag27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7.jpeg" /><Relationship Id="rId3" Type="http://schemas.microsoft.com/office/2007/relationships/hdphoto" Target="../media/image8.wdp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288.xml" /><Relationship Id="rId11" Type="http://schemas.openxmlformats.org/officeDocument/2006/relationships/image" Target="../media/image13.jpeg" /><Relationship Id="rId12" Type="http://schemas.openxmlformats.org/officeDocument/2006/relationships/tags" Target="../tags/tag289.xml" /><Relationship Id="rId13" Type="http://schemas.openxmlformats.org/officeDocument/2006/relationships/tags" Target="../tags/tag290.xml" /><Relationship Id="rId14" Type="http://schemas.openxmlformats.org/officeDocument/2006/relationships/tags" Target="../tags/tag291.xml" /><Relationship Id="rId2" Type="http://schemas.openxmlformats.org/officeDocument/2006/relationships/tags" Target="../tags/tag280.xml" /><Relationship Id="rId3" Type="http://schemas.openxmlformats.org/officeDocument/2006/relationships/tags" Target="../tags/tag281.xml" /><Relationship Id="rId4" Type="http://schemas.openxmlformats.org/officeDocument/2006/relationships/tags" Target="../tags/tag282.xml" /><Relationship Id="rId5" Type="http://schemas.openxmlformats.org/officeDocument/2006/relationships/tags" Target="../tags/tag283.xml" /><Relationship Id="rId6" Type="http://schemas.openxmlformats.org/officeDocument/2006/relationships/tags" Target="../tags/tag284.xml" /><Relationship Id="rId7" Type="http://schemas.openxmlformats.org/officeDocument/2006/relationships/tags" Target="../tags/tag285.xml" /><Relationship Id="rId8" Type="http://schemas.openxmlformats.org/officeDocument/2006/relationships/tags" Target="../tags/tag286.xml" /><Relationship Id="rId9" Type="http://schemas.openxmlformats.org/officeDocument/2006/relationships/tags" Target="../tags/tag28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300.xml" /><Relationship Id="rId11" Type="http://schemas.openxmlformats.org/officeDocument/2006/relationships/tags" Target="../tags/tag301.xml" /><Relationship Id="rId2" Type="http://schemas.openxmlformats.org/officeDocument/2006/relationships/tags" Target="../tags/tag292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tags" Target="../tags/tag297.xml" /><Relationship Id="rId8" Type="http://schemas.openxmlformats.org/officeDocument/2006/relationships/tags" Target="../tags/tag298.xml" /><Relationship Id="rId9" Type="http://schemas.openxmlformats.org/officeDocument/2006/relationships/tags" Target="../tags/tag29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12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309.xml" /><Relationship Id="rId11" Type="http://schemas.openxmlformats.org/officeDocument/2006/relationships/tags" Target="../tags/tag310.xml" /><Relationship Id="rId2" Type="http://schemas.openxmlformats.org/officeDocument/2006/relationships/tags" Target="../tags/tag302.xml" /><Relationship Id="rId3" Type="http://schemas.openxmlformats.org/officeDocument/2006/relationships/tags" Target="../tags/tag303.xml" /><Relationship Id="rId4" Type="http://schemas.openxmlformats.org/officeDocument/2006/relationships/tags" Target="../tags/tag304.xml" /><Relationship Id="rId5" Type="http://schemas.openxmlformats.org/officeDocument/2006/relationships/tags" Target="../tags/tag305.xml" /><Relationship Id="rId6" Type="http://schemas.openxmlformats.org/officeDocument/2006/relationships/tags" Target="../tags/tag306.xml" /><Relationship Id="rId7" Type="http://schemas.openxmlformats.org/officeDocument/2006/relationships/image" Target="../media/image14.jpeg" /><Relationship Id="rId8" Type="http://schemas.openxmlformats.org/officeDocument/2006/relationships/tags" Target="../tags/tag307.xml" /><Relationship Id="rId9" Type="http://schemas.openxmlformats.org/officeDocument/2006/relationships/tags" Target="../tags/tag30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318.xml" /><Relationship Id="rId11" Type="http://schemas.openxmlformats.org/officeDocument/2006/relationships/tags" Target="../tags/tag319.xml" /><Relationship Id="rId2" Type="http://schemas.openxmlformats.org/officeDocument/2006/relationships/tags" Target="../tags/tag311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tags" Target="../tags/tag314.xml" /><Relationship Id="rId6" Type="http://schemas.openxmlformats.org/officeDocument/2006/relationships/tags" Target="../tags/tag315.xml" /><Relationship Id="rId7" Type="http://schemas.openxmlformats.org/officeDocument/2006/relationships/image" Target="../media/image14.jpeg" /><Relationship Id="rId8" Type="http://schemas.openxmlformats.org/officeDocument/2006/relationships/tags" Target="../tags/tag316.xml" /><Relationship Id="rId9" Type="http://schemas.openxmlformats.org/officeDocument/2006/relationships/tags" Target="../tags/tag31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327.xml" /><Relationship Id="rId11" Type="http://schemas.openxmlformats.org/officeDocument/2006/relationships/tags" Target="../tags/tag328.xml" /><Relationship Id="rId2" Type="http://schemas.openxmlformats.org/officeDocument/2006/relationships/tags" Target="../tags/tag320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tags" Target="../tags/tag324.xml" /><Relationship Id="rId7" Type="http://schemas.openxmlformats.org/officeDocument/2006/relationships/image" Target="../media/image14.jpeg" /><Relationship Id="rId8" Type="http://schemas.openxmlformats.org/officeDocument/2006/relationships/tags" Target="../tags/tag325.xml" /><Relationship Id="rId9" Type="http://schemas.openxmlformats.org/officeDocument/2006/relationships/tags" Target="../tags/tag32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337.xml" /><Relationship Id="rId11" Type="http://schemas.openxmlformats.org/officeDocument/2006/relationships/tags" Target="../tags/tag338.xml" /><Relationship Id="rId2" Type="http://schemas.openxmlformats.org/officeDocument/2006/relationships/tags" Target="../tags/tag329.xml" /><Relationship Id="rId3" Type="http://schemas.openxmlformats.org/officeDocument/2006/relationships/tags" Target="../tags/tag330.xml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tags" Target="../tags/tag333.xml" /><Relationship Id="rId7" Type="http://schemas.openxmlformats.org/officeDocument/2006/relationships/tags" Target="../tags/tag334.xml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jpeg" /><Relationship Id="rId3" Type="http://schemas.microsoft.com/office/2007/relationships/hdphoto" Target="../media/image8.wdp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347.xml" /><Relationship Id="rId11" Type="http://schemas.openxmlformats.org/officeDocument/2006/relationships/tags" Target="../tags/tag348.xml" /><Relationship Id="rId2" Type="http://schemas.openxmlformats.org/officeDocument/2006/relationships/tags" Target="../tags/tag339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Relationship Id="rId7" Type="http://schemas.openxmlformats.org/officeDocument/2006/relationships/tags" Target="../tags/tag344.xml" /><Relationship Id="rId8" Type="http://schemas.openxmlformats.org/officeDocument/2006/relationships/tags" Target="../tags/tag345.xml" /><Relationship Id="rId9" Type="http://schemas.openxmlformats.org/officeDocument/2006/relationships/tags" Target="../tags/tag34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image" Target="../media/image15.jpeg" /><Relationship Id="rId11" Type="http://schemas.openxmlformats.org/officeDocument/2006/relationships/tags" Target="../tags/tag357.xml" /><Relationship Id="rId2" Type="http://schemas.openxmlformats.org/officeDocument/2006/relationships/tags" Target="../tags/tag349.xml" /><Relationship Id="rId3" Type="http://schemas.openxmlformats.org/officeDocument/2006/relationships/tags" Target="../tags/tag350.xml" /><Relationship Id="rId4" Type="http://schemas.openxmlformats.org/officeDocument/2006/relationships/tags" Target="../tags/tag351.xml" /><Relationship Id="rId5" Type="http://schemas.openxmlformats.org/officeDocument/2006/relationships/tags" Target="../tags/tag352.xml" /><Relationship Id="rId6" Type="http://schemas.openxmlformats.org/officeDocument/2006/relationships/tags" Target="../tags/tag353.xml" /><Relationship Id="rId7" Type="http://schemas.openxmlformats.org/officeDocument/2006/relationships/tags" Target="../tags/tag354.xml" /><Relationship Id="rId8" Type="http://schemas.openxmlformats.org/officeDocument/2006/relationships/tags" Target="../tags/tag355.xml" /><Relationship Id="rId9" Type="http://schemas.openxmlformats.org/officeDocument/2006/relationships/tags" Target="../tags/tag35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366.xml" /><Relationship Id="rId11" Type="http://schemas.openxmlformats.org/officeDocument/2006/relationships/tags" Target="../tags/tag367.xml" /><Relationship Id="rId2" Type="http://schemas.openxmlformats.org/officeDocument/2006/relationships/tags" Target="../tags/tag358.xml" /><Relationship Id="rId3" Type="http://schemas.openxmlformats.org/officeDocument/2006/relationships/tags" Target="../tags/tag359.xml" /><Relationship Id="rId4" Type="http://schemas.openxmlformats.org/officeDocument/2006/relationships/tags" Target="../tags/tag360.xml" /><Relationship Id="rId5" Type="http://schemas.openxmlformats.org/officeDocument/2006/relationships/tags" Target="../tags/tag361.xml" /><Relationship Id="rId6" Type="http://schemas.openxmlformats.org/officeDocument/2006/relationships/tags" Target="../tags/tag362.xml" /><Relationship Id="rId7" Type="http://schemas.openxmlformats.org/officeDocument/2006/relationships/tags" Target="../tags/tag363.xml" /><Relationship Id="rId8" Type="http://schemas.openxmlformats.org/officeDocument/2006/relationships/tags" Target="../tags/tag364.xml" /><Relationship Id="rId9" Type="http://schemas.openxmlformats.org/officeDocument/2006/relationships/tags" Target="../tags/tag36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376.xml" /><Relationship Id="rId11" Type="http://schemas.openxmlformats.org/officeDocument/2006/relationships/tags" Target="../tags/tag377.xml" /><Relationship Id="rId12" Type="http://schemas.openxmlformats.org/officeDocument/2006/relationships/tags" Target="../tags/tag378.xml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tags" Target="../tags/tag372.xml" /><Relationship Id="rId7" Type="http://schemas.openxmlformats.org/officeDocument/2006/relationships/tags" Target="../tags/tag373.xml" /><Relationship Id="rId8" Type="http://schemas.openxmlformats.org/officeDocument/2006/relationships/tags" Target="../tags/tag374.xml" /><Relationship Id="rId9" Type="http://schemas.openxmlformats.org/officeDocument/2006/relationships/tags" Target="../tags/tag375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387.xml" /><Relationship Id="rId11" Type="http://schemas.openxmlformats.org/officeDocument/2006/relationships/tags" Target="../tags/tag388.xml" /><Relationship Id="rId12" Type="http://schemas.openxmlformats.org/officeDocument/2006/relationships/tags" Target="../tags/tag389.xml" /><Relationship Id="rId2" Type="http://schemas.openxmlformats.org/officeDocument/2006/relationships/tags" Target="../tags/tag379.xml" /><Relationship Id="rId3" Type="http://schemas.openxmlformats.org/officeDocument/2006/relationships/tags" Target="../tags/tag380.xml" /><Relationship Id="rId4" Type="http://schemas.openxmlformats.org/officeDocument/2006/relationships/tags" Target="../tags/tag381.xml" /><Relationship Id="rId5" Type="http://schemas.openxmlformats.org/officeDocument/2006/relationships/tags" Target="../tags/tag382.xml" /><Relationship Id="rId6" Type="http://schemas.openxmlformats.org/officeDocument/2006/relationships/tags" Target="../tags/tag383.xml" /><Relationship Id="rId7" Type="http://schemas.openxmlformats.org/officeDocument/2006/relationships/tags" Target="../tags/tag384.xml" /><Relationship Id="rId8" Type="http://schemas.openxmlformats.org/officeDocument/2006/relationships/tags" Target="../tags/tag385.xml" /><Relationship Id="rId9" Type="http://schemas.openxmlformats.org/officeDocument/2006/relationships/tags" Target="../tags/tag386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398.xml" /><Relationship Id="rId11" Type="http://schemas.openxmlformats.org/officeDocument/2006/relationships/tags" Target="../tags/tag399.xml" /><Relationship Id="rId12" Type="http://schemas.openxmlformats.org/officeDocument/2006/relationships/tags" Target="../tags/tag400.xml" /><Relationship Id="rId2" Type="http://schemas.openxmlformats.org/officeDocument/2006/relationships/tags" Target="../tags/tag390.xml" /><Relationship Id="rId3" Type="http://schemas.openxmlformats.org/officeDocument/2006/relationships/tags" Target="../tags/tag391.xml" /><Relationship Id="rId4" Type="http://schemas.openxmlformats.org/officeDocument/2006/relationships/tags" Target="../tags/tag392.xml" /><Relationship Id="rId5" Type="http://schemas.openxmlformats.org/officeDocument/2006/relationships/tags" Target="../tags/tag393.xml" /><Relationship Id="rId6" Type="http://schemas.openxmlformats.org/officeDocument/2006/relationships/tags" Target="../tags/tag394.xml" /><Relationship Id="rId7" Type="http://schemas.openxmlformats.org/officeDocument/2006/relationships/tags" Target="../tags/tag395.xml" /><Relationship Id="rId8" Type="http://schemas.openxmlformats.org/officeDocument/2006/relationships/tags" Target="../tags/tag396.xml" /><Relationship Id="rId9" Type="http://schemas.openxmlformats.org/officeDocument/2006/relationships/tags" Target="../tags/tag39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409.xml" /><Relationship Id="rId11" Type="http://schemas.openxmlformats.org/officeDocument/2006/relationships/tags" Target="../tags/tag410.xml" /><Relationship Id="rId12" Type="http://schemas.openxmlformats.org/officeDocument/2006/relationships/tags" Target="../tags/tag411.xml" /><Relationship Id="rId2" Type="http://schemas.openxmlformats.org/officeDocument/2006/relationships/tags" Target="../tags/tag401.xml" /><Relationship Id="rId3" Type="http://schemas.openxmlformats.org/officeDocument/2006/relationships/tags" Target="../tags/tag402.xml" /><Relationship Id="rId4" Type="http://schemas.openxmlformats.org/officeDocument/2006/relationships/tags" Target="../tags/tag403.xml" /><Relationship Id="rId5" Type="http://schemas.openxmlformats.org/officeDocument/2006/relationships/tags" Target="../tags/tag404.xml" /><Relationship Id="rId6" Type="http://schemas.openxmlformats.org/officeDocument/2006/relationships/tags" Target="../tags/tag405.xml" /><Relationship Id="rId7" Type="http://schemas.openxmlformats.org/officeDocument/2006/relationships/tags" Target="../tags/tag406.xml" /><Relationship Id="rId8" Type="http://schemas.openxmlformats.org/officeDocument/2006/relationships/tags" Target="../tags/tag407.xml" /><Relationship Id="rId9" Type="http://schemas.openxmlformats.org/officeDocument/2006/relationships/tags" Target="../tags/tag408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420.xml" /><Relationship Id="rId11" Type="http://schemas.openxmlformats.org/officeDocument/2006/relationships/tags" Target="../tags/tag421.xml" /><Relationship Id="rId12" Type="http://schemas.openxmlformats.org/officeDocument/2006/relationships/tags" Target="../tags/tag422.xml" /><Relationship Id="rId2" Type="http://schemas.openxmlformats.org/officeDocument/2006/relationships/tags" Target="../tags/tag412.xml" /><Relationship Id="rId3" Type="http://schemas.openxmlformats.org/officeDocument/2006/relationships/tags" Target="../tags/tag413.xml" /><Relationship Id="rId4" Type="http://schemas.openxmlformats.org/officeDocument/2006/relationships/tags" Target="../tags/tag414.xml" /><Relationship Id="rId5" Type="http://schemas.openxmlformats.org/officeDocument/2006/relationships/tags" Target="../tags/tag415.xml" /><Relationship Id="rId6" Type="http://schemas.openxmlformats.org/officeDocument/2006/relationships/tags" Target="../tags/tag416.xml" /><Relationship Id="rId7" Type="http://schemas.openxmlformats.org/officeDocument/2006/relationships/tags" Target="../tags/tag417.xml" /><Relationship Id="rId8" Type="http://schemas.openxmlformats.org/officeDocument/2006/relationships/tags" Target="../tags/tag418.xml" /><Relationship Id="rId9" Type="http://schemas.openxmlformats.org/officeDocument/2006/relationships/tags" Target="../tags/tag419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431.xml" /><Relationship Id="rId11" Type="http://schemas.openxmlformats.org/officeDocument/2006/relationships/tags" Target="../tags/tag432.xml" /><Relationship Id="rId12" Type="http://schemas.openxmlformats.org/officeDocument/2006/relationships/tags" Target="../tags/tag433.xml" /><Relationship Id="rId2" Type="http://schemas.openxmlformats.org/officeDocument/2006/relationships/tags" Target="../tags/tag423.xml" /><Relationship Id="rId3" Type="http://schemas.openxmlformats.org/officeDocument/2006/relationships/tags" Target="../tags/tag424.xml" /><Relationship Id="rId4" Type="http://schemas.openxmlformats.org/officeDocument/2006/relationships/tags" Target="../tags/tag425.xml" /><Relationship Id="rId5" Type="http://schemas.openxmlformats.org/officeDocument/2006/relationships/tags" Target="../tags/tag426.xml" /><Relationship Id="rId6" Type="http://schemas.openxmlformats.org/officeDocument/2006/relationships/tags" Target="../tags/tag427.xml" /><Relationship Id="rId7" Type="http://schemas.openxmlformats.org/officeDocument/2006/relationships/tags" Target="../tags/tag428.xml" /><Relationship Id="rId8" Type="http://schemas.openxmlformats.org/officeDocument/2006/relationships/tags" Target="../tags/tag429.xml" /><Relationship Id="rId9" Type="http://schemas.openxmlformats.org/officeDocument/2006/relationships/tags" Target="../tags/tag430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jpeg" /><Relationship Id="rId3" Type="http://schemas.microsoft.com/office/2007/relationships/hdphoto" Target="../media/image8.wdp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image" Target="../media/image9.jpeg" /><Relationship Id="rId11" Type="http://schemas.openxmlformats.org/officeDocument/2006/relationships/tags" Target="../tags/tag190.xml" /><Relationship Id="rId12" Type="http://schemas.openxmlformats.org/officeDocument/2006/relationships/tags" Target="../tags/tag191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442.xml" /><Relationship Id="rId11" Type="http://schemas.openxmlformats.org/officeDocument/2006/relationships/tags" Target="../tags/tag443.xml" /><Relationship Id="rId12" Type="http://schemas.openxmlformats.org/officeDocument/2006/relationships/tags" Target="../tags/tag444.xml" /><Relationship Id="rId13" Type="http://schemas.openxmlformats.org/officeDocument/2006/relationships/tags" Target="../tags/tag445.xml" /><Relationship Id="rId2" Type="http://schemas.openxmlformats.org/officeDocument/2006/relationships/tags" Target="../tags/tag434.xml" /><Relationship Id="rId3" Type="http://schemas.openxmlformats.org/officeDocument/2006/relationships/tags" Target="../tags/tag435.xml" /><Relationship Id="rId4" Type="http://schemas.openxmlformats.org/officeDocument/2006/relationships/tags" Target="../tags/tag436.xml" /><Relationship Id="rId5" Type="http://schemas.openxmlformats.org/officeDocument/2006/relationships/tags" Target="../tags/tag437.xml" /><Relationship Id="rId6" Type="http://schemas.openxmlformats.org/officeDocument/2006/relationships/tags" Target="../tags/tag438.xml" /><Relationship Id="rId7" Type="http://schemas.openxmlformats.org/officeDocument/2006/relationships/tags" Target="../tags/tag439.xml" /><Relationship Id="rId8" Type="http://schemas.openxmlformats.org/officeDocument/2006/relationships/tags" Target="../tags/tag440.xml" /><Relationship Id="rId9" Type="http://schemas.openxmlformats.org/officeDocument/2006/relationships/tags" Target="../tags/tag44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454.xml" /><Relationship Id="rId11" Type="http://schemas.openxmlformats.org/officeDocument/2006/relationships/tags" Target="../tags/tag455.xml" /><Relationship Id="rId12" Type="http://schemas.openxmlformats.org/officeDocument/2006/relationships/tags" Target="../tags/tag456.xml" /><Relationship Id="rId13" Type="http://schemas.openxmlformats.org/officeDocument/2006/relationships/tags" Target="../tags/tag457.xml" /><Relationship Id="rId2" Type="http://schemas.openxmlformats.org/officeDocument/2006/relationships/tags" Target="../tags/tag446.xml" /><Relationship Id="rId3" Type="http://schemas.openxmlformats.org/officeDocument/2006/relationships/tags" Target="../tags/tag447.xml" /><Relationship Id="rId4" Type="http://schemas.openxmlformats.org/officeDocument/2006/relationships/tags" Target="../tags/tag448.xml" /><Relationship Id="rId5" Type="http://schemas.openxmlformats.org/officeDocument/2006/relationships/tags" Target="../tags/tag449.xml" /><Relationship Id="rId6" Type="http://schemas.openxmlformats.org/officeDocument/2006/relationships/tags" Target="../tags/tag450.xml" /><Relationship Id="rId7" Type="http://schemas.openxmlformats.org/officeDocument/2006/relationships/tags" Target="../tags/tag451.xml" /><Relationship Id="rId8" Type="http://schemas.openxmlformats.org/officeDocument/2006/relationships/tags" Target="../tags/tag452.xml" /><Relationship Id="rId9" Type="http://schemas.openxmlformats.org/officeDocument/2006/relationships/tags" Target="../tags/tag453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8.png" /><Relationship Id="rId6" Type="http://schemas.openxmlformats.org/officeDocument/2006/relationships/image" Target="../media/image19.png" /><Relationship Id="rId7" Type="http://schemas.openxmlformats.org/officeDocument/2006/relationships/image" Target="../media/image2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image" Target="../media/image9.jpeg" /><Relationship Id="rId11" Type="http://schemas.openxmlformats.org/officeDocument/2006/relationships/tags" Target="../tags/tag200.xml" /><Relationship Id="rId12" Type="http://schemas.openxmlformats.org/officeDocument/2006/relationships/tags" Target="../tags/tag201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tags" Target="../tags/tag197.xml" /><Relationship Id="rId8" Type="http://schemas.openxmlformats.org/officeDocument/2006/relationships/tags" Target="../tags/tag198.xml" /><Relationship Id="rId9" Type="http://schemas.openxmlformats.org/officeDocument/2006/relationships/tags" Target="../tags/tag19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210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7.jpeg" /><Relationship Id="rId3" Type="http://schemas.microsoft.com/office/2007/relationships/hdphoto" Target="../media/image8.wdp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tags" Target="../tags/tag220.xml" /><Relationship Id="rId13" Type="http://schemas.openxmlformats.org/officeDocument/2006/relationships/tags" Target="../tags/tag221.xml" /><Relationship Id="rId14" Type="http://schemas.openxmlformats.org/officeDocument/2006/relationships/tags" Target="../tags/tag222.xml" /><Relationship Id="rId15" Type="http://schemas.openxmlformats.org/officeDocument/2006/relationships/tags" Target="../tags/tag223.xml" /><Relationship Id="rId16" Type="http://schemas.openxmlformats.org/officeDocument/2006/relationships/tags" Target="../tags/tag224.xml" /><Relationship Id="rId17" Type="http://schemas.openxmlformats.org/officeDocument/2006/relationships/tags" Target="../tags/tag225.xml" /><Relationship Id="rId18" Type="http://schemas.openxmlformats.org/officeDocument/2006/relationships/tags" Target="../tags/tag226.xml" /><Relationship Id="rId19" Type="http://schemas.openxmlformats.org/officeDocument/2006/relationships/tags" Target="../tags/tag227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228.xml" /><Relationship Id="rId21" Type="http://schemas.openxmlformats.org/officeDocument/2006/relationships/tags" Target="../tags/tag229.xml" /><Relationship Id="rId22" Type="http://schemas.openxmlformats.org/officeDocument/2006/relationships/tags" Target="../tags/tag23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238.xml" /><Relationship Id="rId11" Type="http://schemas.openxmlformats.org/officeDocument/2006/relationships/tags" Target="../tags/tag239.xml" /><Relationship Id="rId12" Type="http://schemas.openxmlformats.org/officeDocument/2006/relationships/tags" Target="../tags/tag240.xml" /><Relationship Id="rId13" Type="http://schemas.openxmlformats.org/officeDocument/2006/relationships/tags" Target="../tags/tag241.xml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Relationship Id="rId8" Type="http://schemas.openxmlformats.org/officeDocument/2006/relationships/tags" Target="../tags/tag237.xml" /><Relationship Id="rId9" Type="http://schemas.openxmlformats.org/officeDocument/2006/relationships/image" Target="../media/image10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635"/>
            <a:ext cx="4762500" cy="68573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75310" y="1287145"/>
            <a:ext cx="6278880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谏太宗十思疏</a:t>
            </a:r>
            <a:endParaRPr lang="zh-CN" altLang="en-US" sz="80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51860"/>
            <a:ext cx="7429500" cy="34061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矩形 12"/>
          <p:cNvSpPr/>
          <p:nvPr>
            <p:custDataLst>
              <p:tags r:id="rId6"/>
            </p:custDataLst>
          </p:nvPr>
        </p:nvSpPr>
        <p:spPr>
          <a:xfrm>
            <a:off x="5913120" y="1784350"/>
            <a:ext cx="5669280" cy="42805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913120" y="6064885"/>
            <a:ext cx="5669280" cy="23622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52362" y="354084"/>
            <a:ext cx="10972876" cy="1460741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推断文言实词词性与词义的方法</a:t>
            </a:r>
            <a:endParaRPr lang="zh-CN" altLang="en-US" sz="5200" b="1" spc="36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8698" r="8698"/>
          <a:stretch>
            <a:fillRect/>
          </a:stretch>
        </p:blipFill>
        <p:spPr>
          <a:xfrm>
            <a:off x="609559" y="1784238"/>
            <a:ext cx="5303520" cy="428025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200">
                <a:moveTo>
                  <a:pt x="0" y="0"/>
                </a:moveTo>
                <a:lnTo>
                  <a:pt x="7200" y="0"/>
                </a:lnTo>
                <a:lnTo>
                  <a:pt x="7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5989955" y="1814195"/>
            <a:ext cx="5377180" cy="38963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如：本文“永保无疆之休”中的</a:t>
            </a:r>
            <a:r>
              <a:rPr lang="zh-CN" altLang="en-US" sz="2400" b="1" spc="20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“休”</a:t>
            </a:r>
            <a:r>
              <a:rPr lang="zh-CN" altLang="en-US" sz="2400" b="1" spc="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，“凡百元首，承天景命”中的</a:t>
            </a:r>
            <a:r>
              <a:rPr lang="zh-CN" altLang="en-US" sz="2400" b="1" spc="20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“景”</a:t>
            </a:r>
            <a:r>
              <a:rPr lang="zh-CN" altLang="en-US" sz="2400" b="1" spc="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，“有善始者实繁，能克终者盖寡”中的</a:t>
            </a:r>
            <a:r>
              <a:rPr lang="zh-CN" altLang="en-US" sz="2400" b="1" spc="20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“克”</a:t>
            </a:r>
            <a:r>
              <a:rPr lang="zh-CN" altLang="en-US" sz="2400" b="1" spc="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，它们的意义就分别保存在成语“休戚与共”“高山景行”“克勤克俭”中。“莫不殷忧而道著”的</a:t>
            </a:r>
            <a:r>
              <a:rPr lang="zh-CN" altLang="en-US" sz="2400" b="1" spc="20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“殷”</a:t>
            </a:r>
            <a:r>
              <a:rPr lang="zh-CN" altLang="en-US" sz="2400" b="1" spc="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的含义就保留在现代汉语的“殷切”中。</a:t>
            </a:r>
            <a:endParaRPr lang="zh-CN" altLang="en-US" sz="2400" b="1" spc="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endParaRPr lang="zh-CN" altLang="en-US" sz="2400" b="1" spc="20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12"/>
            </p:custDataLst>
          </p:nvPr>
        </p:nvSpPr>
        <p:spPr>
          <a:xfrm>
            <a:off x="6301064" y="5310584"/>
            <a:ext cx="4754880" cy="75467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0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成语类比法</a:t>
            </a:r>
            <a:endParaRPr lang="zh-CN" altLang="en-US" sz="40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矩形 12"/>
          <p:cNvSpPr/>
          <p:nvPr>
            <p:custDataLst>
              <p:tags r:id="rId6"/>
            </p:custDataLst>
          </p:nvPr>
        </p:nvSpPr>
        <p:spPr>
          <a:xfrm>
            <a:off x="5913120" y="1784985"/>
            <a:ext cx="5669280" cy="36061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52362" y="354084"/>
            <a:ext cx="10972876" cy="1460741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推断文言实词词性与词义的方法</a:t>
            </a:r>
            <a:endParaRPr lang="zh-CN" altLang="en-US" sz="5200" b="1" spc="36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l="8698" r="8698"/>
          <a:stretch>
            <a:fillRect/>
          </a:stretch>
        </p:blipFill>
        <p:spPr>
          <a:xfrm>
            <a:off x="609559" y="1784238"/>
            <a:ext cx="5303520" cy="428025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200">
                <a:moveTo>
                  <a:pt x="0" y="0"/>
                </a:moveTo>
                <a:lnTo>
                  <a:pt x="7200" y="0"/>
                </a:lnTo>
                <a:lnTo>
                  <a:pt x="7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5561330" y="1814830"/>
            <a:ext cx="5890260" cy="15360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55600" lvl="0" indent="0" algn="l" fontAlgn="ctr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zh-CN" altLang="en-US" sz="2400" b="1" spc="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在以前课文中学过该词，可将该词的意义代入到新的语言环境中去试试。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11"/>
            </p:custDataLst>
          </p:nvPr>
        </p:nvSpPr>
        <p:spPr>
          <a:xfrm>
            <a:off x="6370279" y="5310584"/>
            <a:ext cx="4754880" cy="75467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0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举一反三法</a:t>
            </a:r>
            <a:endParaRPr lang="zh-CN" altLang="en-US" sz="40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5913755" y="3350895"/>
            <a:ext cx="5668645" cy="172974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如：《出师表》中“是以先帝简拔以遗陛下”中的</a:t>
            </a:r>
            <a:r>
              <a:rPr lang="zh-CN" altLang="en-US" sz="2400" b="1" spc="20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“简”</a:t>
            </a:r>
            <a:r>
              <a:rPr lang="zh-CN" altLang="en-US" sz="2400" b="1" spc="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与本文</a:t>
            </a:r>
            <a:r>
              <a:rPr lang="zh-CN" altLang="en-US" sz="2400" b="1" spc="20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“简能而任之”</a:t>
            </a:r>
            <a:r>
              <a:rPr lang="zh-CN" altLang="en-US" sz="2400" b="1" spc="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中的</a:t>
            </a:r>
            <a:r>
              <a:rPr lang="zh-CN" altLang="en-US" sz="2400" b="1" spc="20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“简”</a:t>
            </a:r>
            <a:r>
              <a:rPr lang="zh-CN" altLang="en-US" sz="2400" b="1" spc="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意义一样。</a:t>
            </a:r>
            <a:endParaRPr lang="zh-CN" altLang="en-US" sz="2400" b="1" spc="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8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C:\Documents and Settings\Administrator\桌面\9127-1204042352193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9" t="19383" r="29011" b="22794"/>
          <a:stretch>
            <a:fillRect/>
          </a:stretch>
        </p:blipFill>
        <p:spPr bwMode="auto">
          <a:xfrm>
            <a:off x="1428750" y="508635"/>
            <a:ext cx="9690100" cy="441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矩形 58"/>
          <p:cNvSpPr/>
          <p:nvPr/>
        </p:nvSpPr>
        <p:spPr bwMode="auto">
          <a:xfrm>
            <a:off x="3209290" y="5053965"/>
            <a:ext cx="7741920" cy="12401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anchor="ctr"/>
          <a:lstStyle/>
          <a:p>
            <a:pPr>
              <a:defRPr/>
            </a:pP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8750" y="2806065"/>
            <a:ext cx="1989306" cy="202886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8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8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4310" y="5166995"/>
            <a:ext cx="92633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6000" b="1" spc="5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再读课文，认识君臣心性</a:t>
            </a:r>
            <a:endParaRPr lang="zh-CN" altLang="en-US" sz="6000" b="1" spc="50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/>
        </p:nvGrpSpPr>
        <p:grpSpPr>
          <a:xfrm>
            <a:off x="2308860" y="1471930"/>
            <a:ext cx="9127490" cy="1938020"/>
            <a:chOff x="3107596" y="2373362"/>
            <a:chExt cx="8581046" cy="1267083"/>
          </a:xfrm>
        </p:grpSpPr>
        <p:sp>
          <p:nvSpPr>
            <p:cNvPr id="11" name="文本框 23"/>
            <p:cNvSpPr txBox="1">
              <a:spLocks noChangeArrowheads="1"/>
            </p:cNvSpPr>
            <p:nvPr/>
          </p:nvSpPr>
          <p:spPr bwMode="auto">
            <a:xfrm>
              <a:off x="3107596" y="2437293"/>
              <a:ext cx="804735" cy="462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40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问</a:t>
              </a:r>
              <a:endParaRPr lang="zh-CN" altLang="zh-CN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107596" y="2373362"/>
              <a:ext cx="8581046" cy="12670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4000" b="1">
                  <a:latin typeface="微软雅黑" panose="020b0503020204020204" charset="-122"/>
                  <a:ea typeface="微软雅黑" panose="020b0503020204020204" charset="-122"/>
                </a:rPr>
                <a:t>依照课文内容回答，当时的唐太宗心态怎样？从哪些句子可以看出？</a:t>
              </a:r>
              <a:endParaRPr lang="zh-CN" altLang="en-US" sz="4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308860" y="3955415"/>
            <a:ext cx="9391015" cy="301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唐太宗在国家相对安定之际，生活上出现了奢靡的苗头，这可以从魏徵的建议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“居安思危，戒奢以俭”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看出。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0" y="23495"/>
            <a:ext cx="5287010" cy="991235"/>
          </a:xfrm>
          <a:prstGeom prst="roundRect">
            <a:avLst/>
          </a:prstGeom>
        </p:spPr>
        <p:style>
          <a:lnRef idx="1">
            <a:srgbClr val="8F9FCB"/>
          </a:lnRef>
          <a:fillRef idx="2">
            <a:srgbClr val="8F9FCB"/>
          </a:fillRef>
          <a:effectRef idx="1">
            <a:srgbClr val="8F9FCB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64160" y="93345"/>
            <a:ext cx="42291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识太宗心态</a:t>
            </a:r>
            <a:endParaRPr lang="zh-CN" altLang="en-US" sz="54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4160" y="1426845"/>
            <a:ext cx="1828800" cy="14287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48945" y="1712595"/>
            <a:ext cx="1431925" cy="8521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64160" y="4260215"/>
            <a:ext cx="1829435" cy="14287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8945" y="4545965"/>
            <a:ext cx="1431290" cy="8572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 flipH="1">
            <a:off x="716915" y="1642745"/>
            <a:ext cx="895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问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6915" y="4513580"/>
            <a:ext cx="1116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答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2" grpId="0"/>
      <p:bldP spid="23" grpId="0"/>
      <p:bldP spid="31" grpId="0"/>
      <p:bldP spid="14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任意多边形: 形状 20"/>
          <p:cNvSpPr/>
          <p:nvPr userDrawn="1">
            <p:custDataLst>
              <p:tags r:id="rId3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4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4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1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7 w 12192000"/>
              <a:gd name="connsiteY18" fmla="*/ 422447 h 486439"/>
              <a:gd name="connsiteX19" fmla="*/ 4636764 w 12192000"/>
              <a:gd name="connsiteY19" fmla="*/ 435313 h 486439"/>
              <a:gd name="connsiteX20" fmla="*/ 4756800 w 12192000"/>
              <a:gd name="connsiteY20" fmla="*/ 441746 h 486439"/>
              <a:gd name="connsiteX21" fmla="*/ 5058359 w 12192000"/>
              <a:gd name="connsiteY21" fmla="*/ 460331 h 486439"/>
              <a:gd name="connsiteX22" fmla="*/ 5137408 w 12192000"/>
              <a:gd name="connsiteY22" fmla="*/ 465334 h 486439"/>
              <a:gd name="connsiteX23" fmla="*/ 5207675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79 w 12192000"/>
              <a:gd name="connsiteY26" fmla="*/ 486439 h 486439"/>
              <a:gd name="connsiteX27" fmla="*/ 5195962 w 12192000"/>
              <a:gd name="connsiteY27" fmla="*/ 482488 h 486439"/>
              <a:gd name="connsiteX28" fmla="*/ 5125696 w 12192000"/>
              <a:gd name="connsiteY28" fmla="*/ 478200 h 486439"/>
              <a:gd name="connsiteX29" fmla="*/ 5046649 w 12192000"/>
              <a:gd name="connsiteY29" fmla="*/ 473196 h 486439"/>
              <a:gd name="connsiteX30" fmla="*/ 4748018 w 12192000"/>
              <a:gd name="connsiteY30" fmla="*/ 455327 h 486439"/>
              <a:gd name="connsiteX31" fmla="*/ 4627980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3 w 12192000"/>
              <a:gd name="connsiteY42" fmla="*/ 378845 h 486439"/>
              <a:gd name="connsiteX43" fmla="*/ 4812429 w 12192000"/>
              <a:gd name="connsiteY43" fmla="*/ 385277 h 486439"/>
              <a:gd name="connsiteX44" fmla="*/ 5125696 w 12192000"/>
              <a:gd name="connsiteY44" fmla="*/ 403862 h 486439"/>
              <a:gd name="connsiteX45" fmla="*/ 5204746 w 12192000"/>
              <a:gd name="connsiteY45" fmla="*/ 408866 h 486439"/>
              <a:gd name="connsiteX46" fmla="*/ 5275012 w 12192000"/>
              <a:gd name="connsiteY46" fmla="*/ 413869 h 486439"/>
              <a:gd name="connsiteX47" fmla="*/ 5400904 w 12192000"/>
              <a:gd name="connsiteY47" fmla="*/ 422446 h 486439"/>
              <a:gd name="connsiteX48" fmla="*/ 6006948 w 12192000"/>
              <a:gd name="connsiteY48" fmla="*/ 466048 h 486439"/>
              <a:gd name="connsiteX49" fmla="*/ 6317961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2 w 12192000"/>
              <a:gd name="connsiteY52" fmla="*/ 436742 h 486439"/>
              <a:gd name="connsiteX53" fmla="*/ 5260376 w 12192000"/>
              <a:gd name="connsiteY53" fmla="*/ 428164 h 486439"/>
              <a:gd name="connsiteX54" fmla="*/ 5190109 w 12192000"/>
              <a:gd name="connsiteY54" fmla="*/ 423161 h 486439"/>
              <a:gd name="connsiteX55" fmla="*/ 5111060 w 12192000"/>
              <a:gd name="connsiteY55" fmla="*/ 418158 h 486439"/>
              <a:gd name="connsiteX56" fmla="*/ 4803647 w 12192000"/>
              <a:gd name="connsiteY56" fmla="*/ 399573 h 486439"/>
              <a:gd name="connsiteX57" fmla="*/ 4680682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5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4 w 12192000"/>
              <a:gd name="connsiteY68" fmla="*/ 310226 h 486439"/>
              <a:gd name="connsiteX69" fmla="*/ 4736306 w 12192000"/>
              <a:gd name="connsiteY69" fmla="*/ 323807 h 486439"/>
              <a:gd name="connsiteX70" fmla="*/ 4859273 w 12192000"/>
              <a:gd name="connsiteY70" fmla="*/ 330240 h 486439"/>
              <a:gd name="connsiteX71" fmla="*/ 5181324 w 12192000"/>
              <a:gd name="connsiteY71" fmla="*/ 349539 h 486439"/>
              <a:gd name="connsiteX72" fmla="*/ 5260376 w 12192000"/>
              <a:gd name="connsiteY72" fmla="*/ 354542 h 486439"/>
              <a:gd name="connsiteX73" fmla="*/ 5333567 w 12192000"/>
              <a:gd name="connsiteY73" fmla="*/ 359546 h 486439"/>
              <a:gd name="connsiteX74" fmla="*/ 5462387 w 12192000"/>
              <a:gd name="connsiteY74" fmla="*/ 368123 h 486439"/>
              <a:gd name="connsiteX75" fmla="*/ 6065501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7 w 12192000"/>
              <a:gd name="connsiteY81" fmla="*/ 382419 h 486439"/>
              <a:gd name="connsiteX82" fmla="*/ 5321857 w 12192000"/>
              <a:gd name="connsiteY82" fmla="*/ 373842 h 486439"/>
              <a:gd name="connsiteX83" fmla="*/ 5248664 w 12192000"/>
              <a:gd name="connsiteY83" fmla="*/ 368838 h 486439"/>
              <a:gd name="connsiteX84" fmla="*/ 5169613 w 12192000"/>
              <a:gd name="connsiteY84" fmla="*/ 363835 h 486439"/>
              <a:gd name="connsiteX85" fmla="*/ 4850493 w 12192000"/>
              <a:gd name="connsiteY85" fmla="*/ 344535 h 486439"/>
              <a:gd name="connsiteX86" fmla="*/ 4724597 w 12192000"/>
              <a:gd name="connsiteY86" fmla="*/ 338103 h 486439"/>
              <a:gd name="connsiteX87" fmla="*/ 4446462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2 w 12192000"/>
              <a:gd name="connsiteY99" fmla="*/ 255187 h 486439"/>
              <a:gd name="connsiteX100" fmla="*/ 4786076 w 12192000"/>
              <a:gd name="connsiteY100" fmla="*/ 268769 h 486439"/>
              <a:gd name="connsiteX101" fmla="*/ 4911971 w 12192000"/>
              <a:gd name="connsiteY101" fmla="*/ 275201 h 486439"/>
              <a:gd name="connsiteX102" fmla="*/ 5245734 w 12192000"/>
              <a:gd name="connsiteY102" fmla="*/ 295215 h 486439"/>
              <a:gd name="connsiteX103" fmla="*/ 5324784 w 12192000"/>
              <a:gd name="connsiteY103" fmla="*/ 300219 h 486439"/>
              <a:gd name="connsiteX104" fmla="*/ 5395052 w 12192000"/>
              <a:gd name="connsiteY104" fmla="*/ 305222 h 486439"/>
              <a:gd name="connsiteX105" fmla="*/ 5529727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0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60 w 12192000"/>
              <a:gd name="connsiteY115" fmla="*/ 328095 h 486439"/>
              <a:gd name="connsiteX116" fmla="*/ 5380411 w 12192000"/>
              <a:gd name="connsiteY116" fmla="*/ 319518 h 486439"/>
              <a:gd name="connsiteX117" fmla="*/ 5307219 w 12192000"/>
              <a:gd name="connsiteY117" fmla="*/ 314515 h 486439"/>
              <a:gd name="connsiteX118" fmla="*/ 5228168 w 12192000"/>
              <a:gd name="connsiteY118" fmla="*/ 309511 h 486439"/>
              <a:gd name="connsiteX119" fmla="*/ 4900260 w 12192000"/>
              <a:gd name="connsiteY119" fmla="*/ 289497 h 486439"/>
              <a:gd name="connsiteX120" fmla="*/ 4774367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5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9 w 12192000"/>
              <a:gd name="connsiteY127" fmla="*/ 375807 h 486439"/>
              <a:gd name="connsiteX128" fmla="*/ 1108833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1 w 12192000"/>
              <a:gd name="connsiteY133" fmla="*/ 213730 h 486439"/>
              <a:gd name="connsiteX134" fmla="*/ 4964672 w 12192000"/>
              <a:gd name="connsiteY134" fmla="*/ 220164 h 486439"/>
              <a:gd name="connsiteX135" fmla="*/ 5310145 w 12192000"/>
              <a:gd name="connsiteY135" fmla="*/ 240892 h 486439"/>
              <a:gd name="connsiteX136" fmla="*/ 5389193 w 12192000"/>
              <a:gd name="connsiteY136" fmla="*/ 245896 h 486439"/>
              <a:gd name="connsiteX137" fmla="*/ 5459458 w 12192000"/>
              <a:gd name="connsiteY137" fmla="*/ 250899 h 486439"/>
              <a:gd name="connsiteX138" fmla="*/ 5597064 w 12192000"/>
              <a:gd name="connsiteY138" fmla="*/ 260191 h 486439"/>
              <a:gd name="connsiteX139" fmla="*/ 6197253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3 w 12192000"/>
              <a:gd name="connsiteY163" fmla="*/ 265909 h 486439"/>
              <a:gd name="connsiteX164" fmla="*/ 5374555 w 12192000"/>
              <a:gd name="connsiteY164" fmla="*/ 260906 h 486439"/>
              <a:gd name="connsiteX165" fmla="*/ 5295509 w 12192000"/>
              <a:gd name="connsiteY165" fmla="*/ 255903 h 486439"/>
              <a:gd name="connsiteX166" fmla="*/ 4955889 w 12192000"/>
              <a:gd name="connsiteY166" fmla="*/ 235174 h 486439"/>
              <a:gd name="connsiteX167" fmla="*/ 4827070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4 w 12192000"/>
              <a:gd name="connsiteY180" fmla="*/ 159407 h 486439"/>
              <a:gd name="connsiteX181" fmla="*/ 5011517 w 12192000"/>
              <a:gd name="connsiteY181" fmla="*/ 166555 h 486439"/>
              <a:gd name="connsiteX182" fmla="*/ 5365770 w 12192000"/>
              <a:gd name="connsiteY182" fmla="*/ 187998 h 486439"/>
              <a:gd name="connsiteX183" fmla="*/ 5444819 w 12192000"/>
              <a:gd name="connsiteY183" fmla="*/ 193002 h 486439"/>
              <a:gd name="connsiteX184" fmla="*/ 5515088 w 12192000"/>
              <a:gd name="connsiteY184" fmla="*/ 198005 h 486439"/>
              <a:gd name="connsiteX185" fmla="*/ 5658545 w 12192000"/>
              <a:gd name="connsiteY185" fmla="*/ 208012 h 486439"/>
              <a:gd name="connsiteX186" fmla="*/ 6255805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5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3 w 12192000"/>
              <a:gd name="connsiteY208" fmla="*/ 264480 h 486439"/>
              <a:gd name="connsiteX209" fmla="*/ 5643907 w 12192000"/>
              <a:gd name="connsiteY209" fmla="*/ 220878 h 486439"/>
              <a:gd name="connsiteX210" fmla="*/ 5503373 w 12192000"/>
              <a:gd name="connsiteY210" fmla="*/ 211586 h 486439"/>
              <a:gd name="connsiteX211" fmla="*/ 5433109 w 12192000"/>
              <a:gd name="connsiteY211" fmla="*/ 206582 h 486439"/>
              <a:gd name="connsiteX212" fmla="*/ 5354060 w 12192000"/>
              <a:gd name="connsiteY212" fmla="*/ 201579 h 486439"/>
              <a:gd name="connsiteX213" fmla="*/ 5002731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4 w 12192000"/>
              <a:gd name="connsiteY226" fmla="*/ 88644 h 486439"/>
              <a:gd name="connsiteX227" fmla="*/ 4929538 w 12192000"/>
              <a:gd name="connsiteY227" fmla="*/ 103654 h 486439"/>
              <a:gd name="connsiteX228" fmla="*/ 5061286 w 12192000"/>
              <a:gd name="connsiteY228" fmla="*/ 110802 h 486439"/>
              <a:gd name="connsiteX229" fmla="*/ 5427254 w 12192000"/>
              <a:gd name="connsiteY229" fmla="*/ 132961 h 486439"/>
              <a:gd name="connsiteX230" fmla="*/ 5576569 w 12192000"/>
              <a:gd name="connsiteY230" fmla="*/ 142968 h 486439"/>
              <a:gd name="connsiteX231" fmla="*/ 5722956 w 12192000"/>
              <a:gd name="connsiteY231" fmla="*/ 152974 h 486439"/>
              <a:gd name="connsiteX232" fmla="*/ 6320215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9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2 w 12192000"/>
              <a:gd name="connsiteY253" fmla="*/ 210157 h 486439"/>
              <a:gd name="connsiteX254" fmla="*/ 5702463 w 12192000"/>
              <a:gd name="connsiteY254" fmla="*/ 166555 h 486439"/>
              <a:gd name="connsiteX255" fmla="*/ 5556078 w 12192000"/>
              <a:gd name="connsiteY255" fmla="*/ 156548 h 486439"/>
              <a:gd name="connsiteX256" fmla="*/ 5406758 w 12192000"/>
              <a:gd name="connsiteY256" fmla="*/ 146541 h 486439"/>
              <a:gd name="connsiteX257" fmla="*/ 5043720 w 12192000"/>
              <a:gd name="connsiteY257" fmla="*/ 124383 h 486439"/>
              <a:gd name="connsiteX258" fmla="*/ 4911974 w 12192000"/>
              <a:gd name="connsiteY258" fmla="*/ 117235 h 486439"/>
              <a:gd name="connsiteX259" fmla="*/ 4595773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6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8 w 12192000"/>
              <a:gd name="connsiteY270" fmla="*/ 32891 h 486439"/>
              <a:gd name="connsiteX271" fmla="*/ 4988094 w 12192000"/>
              <a:gd name="connsiteY271" fmla="*/ 48617 h 486439"/>
              <a:gd name="connsiteX272" fmla="*/ 5119840 w 12192000"/>
              <a:gd name="connsiteY272" fmla="*/ 55764 h 486439"/>
              <a:gd name="connsiteX273" fmla="*/ 5494592 w 12192000"/>
              <a:gd name="connsiteY273" fmla="*/ 78637 h 486439"/>
              <a:gd name="connsiteX274" fmla="*/ 5743451 w 12192000"/>
              <a:gd name="connsiteY274" fmla="*/ 95077 h 486439"/>
              <a:gd name="connsiteX275" fmla="*/ 5799076 w 12192000"/>
              <a:gd name="connsiteY275" fmla="*/ 98651 h 486439"/>
              <a:gd name="connsiteX276" fmla="*/ 6393411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0 w 12192000"/>
              <a:gd name="connsiteY298" fmla="*/ 110803 h 486439"/>
              <a:gd name="connsiteX299" fmla="*/ 5728811 w 12192000"/>
              <a:gd name="connsiteY299" fmla="*/ 107229 h 486439"/>
              <a:gd name="connsiteX300" fmla="*/ 5479953 w 12192000"/>
              <a:gd name="connsiteY300" fmla="*/ 90789 h 486439"/>
              <a:gd name="connsiteX301" fmla="*/ 5108129 w 12192000"/>
              <a:gd name="connsiteY301" fmla="*/ 67916 h 486439"/>
              <a:gd name="connsiteX302" fmla="*/ 4976381 w 12192000"/>
              <a:gd name="connsiteY302" fmla="*/ 60768 h 486439"/>
              <a:gd name="connsiteX303" fmla="*/ 4648475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4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4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1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7" y="422447"/>
                </a:cubicBezTo>
                <a:cubicBezTo>
                  <a:pt x="4461099" y="425306"/>
                  <a:pt x="4551858" y="430309"/>
                  <a:pt x="4636764" y="435313"/>
                </a:cubicBezTo>
                <a:cubicBezTo>
                  <a:pt x="4677753" y="437457"/>
                  <a:pt x="4715814" y="439602"/>
                  <a:pt x="4756800" y="441746"/>
                </a:cubicBezTo>
                <a:cubicBezTo>
                  <a:pt x="4859273" y="446750"/>
                  <a:pt x="4961742" y="453183"/>
                  <a:pt x="5058359" y="460331"/>
                </a:cubicBezTo>
                <a:cubicBezTo>
                  <a:pt x="5084712" y="461759"/>
                  <a:pt x="5111060" y="463904"/>
                  <a:pt x="5137408" y="465334"/>
                </a:cubicBezTo>
                <a:cubicBezTo>
                  <a:pt x="5160832" y="466763"/>
                  <a:pt x="5184251" y="468193"/>
                  <a:pt x="5207675" y="469622"/>
                </a:cubicBezTo>
                <a:cubicBezTo>
                  <a:pt x="5248664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79" y="486439"/>
                </a:lnTo>
                <a:lnTo>
                  <a:pt x="5195962" y="482488"/>
                </a:lnTo>
                <a:cubicBezTo>
                  <a:pt x="5172544" y="481059"/>
                  <a:pt x="5149122" y="479629"/>
                  <a:pt x="5125696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3" y="466763"/>
                  <a:pt x="4847562" y="459615"/>
                  <a:pt x="4748018" y="455327"/>
                </a:cubicBezTo>
                <a:cubicBezTo>
                  <a:pt x="4707031" y="453183"/>
                  <a:pt x="4666042" y="451038"/>
                  <a:pt x="4627980" y="448894"/>
                </a:cubicBezTo>
                <a:cubicBezTo>
                  <a:pt x="4543078" y="443890"/>
                  <a:pt x="4455245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30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6" y="368838"/>
                  <a:pt x="4601631" y="373841"/>
                  <a:pt x="4689463" y="378845"/>
                </a:cubicBezTo>
                <a:cubicBezTo>
                  <a:pt x="4730452" y="380989"/>
                  <a:pt x="4771440" y="383133"/>
                  <a:pt x="4812429" y="385277"/>
                </a:cubicBezTo>
                <a:cubicBezTo>
                  <a:pt x="4917828" y="390281"/>
                  <a:pt x="5023227" y="397429"/>
                  <a:pt x="5125696" y="403862"/>
                </a:cubicBezTo>
                <a:cubicBezTo>
                  <a:pt x="5152048" y="405291"/>
                  <a:pt x="5178399" y="407436"/>
                  <a:pt x="5204746" y="408866"/>
                </a:cubicBezTo>
                <a:cubicBezTo>
                  <a:pt x="5228168" y="410295"/>
                  <a:pt x="5251590" y="411725"/>
                  <a:pt x="5275012" y="413869"/>
                </a:cubicBezTo>
                <a:cubicBezTo>
                  <a:pt x="5316000" y="416728"/>
                  <a:pt x="5356989" y="419587"/>
                  <a:pt x="5400904" y="422446"/>
                </a:cubicBezTo>
                <a:lnTo>
                  <a:pt x="6006948" y="466048"/>
                </a:lnTo>
                <a:lnTo>
                  <a:pt x="6317961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2" y="436742"/>
                </a:lnTo>
                <a:cubicBezTo>
                  <a:pt x="5342348" y="433882"/>
                  <a:pt x="5301360" y="431023"/>
                  <a:pt x="5260376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8" y="419587"/>
                  <a:pt x="5111060" y="418158"/>
                </a:cubicBezTo>
                <a:cubicBezTo>
                  <a:pt x="5011517" y="411725"/>
                  <a:pt x="4906116" y="404577"/>
                  <a:pt x="4803647" y="399573"/>
                </a:cubicBezTo>
                <a:cubicBezTo>
                  <a:pt x="4762658" y="397429"/>
                  <a:pt x="4721670" y="395284"/>
                  <a:pt x="4680682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5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4" y="310226"/>
                </a:cubicBezTo>
                <a:cubicBezTo>
                  <a:pt x="4548932" y="313085"/>
                  <a:pt x="4645548" y="318803"/>
                  <a:pt x="4736306" y="323807"/>
                </a:cubicBezTo>
                <a:cubicBezTo>
                  <a:pt x="4777296" y="325951"/>
                  <a:pt x="4818284" y="328096"/>
                  <a:pt x="4859273" y="330240"/>
                </a:cubicBezTo>
                <a:cubicBezTo>
                  <a:pt x="4967601" y="335244"/>
                  <a:pt x="5075927" y="342391"/>
                  <a:pt x="5181324" y="349539"/>
                </a:cubicBezTo>
                <a:cubicBezTo>
                  <a:pt x="5207675" y="350968"/>
                  <a:pt x="5234026" y="353113"/>
                  <a:pt x="5260376" y="354542"/>
                </a:cubicBezTo>
                <a:cubicBezTo>
                  <a:pt x="5283795" y="355972"/>
                  <a:pt x="5310145" y="358116"/>
                  <a:pt x="5333567" y="359546"/>
                </a:cubicBezTo>
                <a:cubicBezTo>
                  <a:pt x="5374555" y="362405"/>
                  <a:pt x="5418470" y="365264"/>
                  <a:pt x="5462387" y="368123"/>
                </a:cubicBezTo>
                <a:lnTo>
                  <a:pt x="6065501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7" y="382419"/>
                </a:lnTo>
                <a:cubicBezTo>
                  <a:pt x="5406762" y="379559"/>
                  <a:pt x="5362844" y="376700"/>
                  <a:pt x="5321857" y="373842"/>
                </a:cubicBezTo>
                <a:cubicBezTo>
                  <a:pt x="5298434" y="372412"/>
                  <a:pt x="5272085" y="370983"/>
                  <a:pt x="5248664" y="368838"/>
                </a:cubicBezTo>
                <a:cubicBezTo>
                  <a:pt x="5222314" y="367408"/>
                  <a:pt x="5195962" y="365264"/>
                  <a:pt x="5169613" y="363835"/>
                </a:cubicBezTo>
                <a:cubicBezTo>
                  <a:pt x="5064213" y="356687"/>
                  <a:pt x="4958815" y="349539"/>
                  <a:pt x="4850493" y="344535"/>
                </a:cubicBezTo>
                <a:cubicBezTo>
                  <a:pt x="4809503" y="342391"/>
                  <a:pt x="4765585" y="340247"/>
                  <a:pt x="4724597" y="338103"/>
                </a:cubicBezTo>
                <a:cubicBezTo>
                  <a:pt x="4633838" y="333099"/>
                  <a:pt x="4540147" y="328096"/>
                  <a:pt x="4446462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2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2" y="255187"/>
                </a:cubicBezTo>
                <a:cubicBezTo>
                  <a:pt x="4592849" y="258762"/>
                  <a:pt x="4689462" y="263765"/>
                  <a:pt x="4786076" y="268769"/>
                </a:cubicBezTo>
                <a:cubicBezTo>
                  <a:pt x="4827070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4" y="295215"/>
                </a:cubicBezTo>
                <a:cubicBezTo>
                  <a:pt x="5272083" y="297360"/>
                  <a:pt x="5298433" y="298789"/>
                  <a:pt x="5324784" y="300219"/>
                </a:cubicBezTo>
                <a:cubicBezTo>
                  <a:pt x="5348206" y="301648"/>
                  <a:pt x="5371626" y="303078"/>
                  <a:pt x="5395052" y="305222"/>
                </a:cubicBezTo>
                <a:cubicBezTo>
                  <a:pt x="5438965" y="308081"/>
                  <a:pt x="5482883" y="310940"/>
                  <a:pt x="5529727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0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4" y="413869"/>
                  <a:pt x="6115275" y="371697"/>
                </a:cubicBezTo>
                <a:lnTo>
                  <a:pt x="5512160" y="328095"/>
                </a:lnTo>
                <a:cubicBezTo>
                  <a:pt x="5468244" y="325236"/>
                  <a:pt x="5424328" y="322377"/>
                  <a:pt x="5380411" y="319518"/>
                </a:cubicBezTo>
                <a:cubicBezTo>
                  <a:pt x="5356989" y="318088"/>
                  <a:pt x="5333567" y="316659"/>
                  <a:pt x="5307219" y="314515"/>
                </a:cubicBezTo>
                <a:cubicBezTo>
                  <a:pt x="5280868" y="313085"/>
                  <a:pt x="5254517" y="310940"/>
                  <a:pt x="5228168" y="309511"/>
                </a:cubicBezTo>
                <a:cubicBezTo>
                  <a:pt x="5119842" y="302363"/>
                  <a:pt x="5008586" y="295215"/>
                  <a:pt x="4900260" y="289497"/>
                </a:cubicBezTo>
                <a:cubicBezTo>
                  <a:pt x="4859273" y="287353"/>
                  <a:pt x="4815355" y="285208"/>
                  <a:pt x="4774367" y="283064"/>
                </a:cubicBezTo>
                <a:cubicBezTo>
                  <a:pt x="4680682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5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9" y="375807"/>
                </a:lnTo>
                <a:cubicBezTo>
                  <a:pt x="564274" y="345071"/>
                  <a:pt x="832163" y="319161"/>
                  <a:pt x="1108833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2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8" y="208727"/>
                  <a:pt x="4838781" y="213730"/>
                </a:cubicBezTo>
                <a:cubicBezTo>
                  <a:pt x="4879769" y="215875"/>
                  <a:pt x="4923683" y="218019"/>
                  <a:pt x="4964672" y="220164"/>
                </a:cubicBezTo>
                <a:cubicBezTo>
                  <a:pt x="5081781" y="225882"/>
                  <a:pt x="5195962" y="233744"/>
                  <a:pt x="5310145" y="240892"/>
                </a:cubicBezTo>
                <a:cubicBezTo>
                  <a:pt x="5336496" y="242321"/>
                  <a:pt x="5362844" y="244466"/>
                  <a:pt x="5389193" y="245896"/>
                </a:cubicBezTo>
                <a:cubicBezTo>
                  <a:pt x="5412617" y="247325"/>
                  <a:pt x="5436040" y="248755"/>
                  <a:pt x="5459458" y="250899"/>
                </a:cubicBezTo>
                <a:cubicBezTo>
                  <a:pt x="5506302" y="253758"/>
                  <a:pt x="5553149" y="257332"/>
                  <a:pt x="5597064" y="260191"/>
                </a:cubicBezTo>
                <a:lnTo>
                  <a:pt x="6197253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3" y="265909"/>
                </a:cubicBezTo>
                <a:cubicBezTo>
                  <a:pt x="5421400" y="264480"/>
                  <a:pt x="5397977" y="263050"/>
                  <a:pt x="5374555" y="260906"/>
                </a:cubicBezTo>
                <a:cubicBezTo>
                  <a:pt x="5348206" y="259476"/>
                  <a:pt x="5321857" y="257332"/>
                  <a:pt x="5295509" y="255903"/>
                </a:cubicBezTo>
                <a:cubicBezTo>
                  <a:pt x="5184250" y="248755"/>
                  <a:pt x="5070069" y="240892"/>
                  <a:pt x="4955889" y="235174"/>
                </a:cubicBezTo>
                <a:cubicBezTo>
                  <a:pt x="4911971" y="233029"/>
                  <a:pt x="4870984" y="230885"/>
                  <a:pt x="4827070" y="228026"/>
                </a:cubicBezTo>
                <a:cubicBezTo>
                  <a:pt x="4730452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60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7" y="292714"/>
                  <a:pt x="757505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4" y="159407"/>
                </a:cubicBezTo>
                <a:cubicBezTo>
                  <a:pt x="4926610" y="161552"/>
                  <a:pt x="4967598" y="164411"/>
                  <a:pt x="5011517" y="166555"/>
                </a:cubicBezTo>
                <a:cubicBezTo>
                  <a:pt x="5131551" y="172273"/>
                  <a:pt x="5251590" y="180136"/>
                  <a:pt x="5365770" y="187998"/>
                </a:cubicBezTo>
                <a:cubicBezTo>
                  <a:pt x="5392122" y="189428"/>
                  <a:pt x="5418470" y="191573"/>
                  <a:pt x="5444819" y="193002"/>
                </a:cubicBezTo>
                <a:cubicBezTo>
                  <a:pt x="5468244" y="194432"/>
                  <a:pt x="5491662" y="195861"/>
                  <a:pt x="5515088" y="198005"/>
                </a:cubicBezTo>
                <a:cubicBezTo>
                  <a:pt x="5564857" y="200865"/>
                  <a:pt x="5611701" y="204439"/>
                  <a:pt x="5658545" y="208012"/>
                </a:cubicBezTo>
                <a:lnTo>
                  <a:pt x="6255805" y="251614"/>
                </a:lnTo>
                <a:cubicBezTo>
                  <a:pt x="6838427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5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3" y="264480"/>
                </a:cubicBezTo>
                <a:lnTo>
                  <a:pt x="5643907" y="220878"/>
                </a:lnTo>
                <a:cubicBezTo>
                  <a:pt x="5597064" y="217305"/>
                  <a:pt x="5550217" y="214446"/>
                  <a:pt x="5503373" y="211586"/>
                </a:cubicBezTo>
                <a:cubicBezTo>
                  <a:pt x="5479956" y="210157"/>
                  <a:pt x="5456535" y="208727"/>
                  <a:pt x="5433109" y="206582"/>
                </a:cubicBezTo>
                <a:cubicBezTo>
                  <a:pt x="5406758" y="205153"/>
                  <a:pt x="5380411" y="203009"/>
                  <a:pt x="5354060" y="201579"/>
                </a:cubicBezTo>
                <a:cubicBezTo>
                  <a:pt x="5239877" y="193717"/>
                  <a:pt x="5122768" y="185854"/>
                  <a:pt x="5002731" y="180136"/>
                </a:cubicBezTo>
                <a:cubicBezTo>
                  <a:pt x="4958816" y="177991"/>
                  <a:pt x="4914899" y="175847"/>
                  <a:pt x="4873910" y="172988"/>
                </a:cubicBezTo>
                <a:cubicBezTo>
                  <a:pt x="4774367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4" y="88644"/>
                </a:cubicBezTo>
                <a:cubicBezTo>
                  <a:pt x="4718740" y="92218"/>
                  <a:pt x="4827067" y="97936"/>
                  <a:pt x="4929538" y="103654"/>
                </a:cubicBezTo>
                <a:cubicBezTo>
                  <a:pt x="4973453" y="105799"/>
                  <a:pt x="5017371" y="108658"/>
                  <a:pt x="5061286" y="110802"/>
                </a:cubicBezTo>
                <a:cubicBezTo>
                  <a:pt x="5184250" y="116520"/>
                  <a:pt x="5307216" y="125098"/>
                  <a:pt x="5427254" y="132961"/>
                </a:cubicBezTo>
                <a:lnTo>
                  <a:pt x="5576569" y="142968"/>
                </a:lnTo>
                <a:cubicBezTo>
                  <a:pt x="5626342" y="146541"/>
                  <a:pt x="5676112" y="149400"/>
                  <a:pt x="5722956" y="152974"/>
                </a:cubicBezTo>
                <a:lnTo>
                  <a:pt x="6320215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9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2" y="210157"/>
                </a:cubicBezTo>
                <a:lnTo>
                  <a:pt x="5702463" y="166555"/>
                </a:lnTo>
                <a:cubicBezTo>
                  <a:pt x="5655620" y="162981"/>
                  <a:pt x="5605847" y="160122"/>
                  <a:pt x="5556078" y="156548"/>
                </a:cubicBezTo>
                <a:lnTo>
                  <a:pt x="5406758" y="146541"/>
                </a:lnTo>
                <a:cubicBezTo>
                  <a:pt x="5289649" y="138679"/>
                  <a:pt x="5166683" y="130816"/>
                  <a:pt x="5043720" y="124383"/>
                </a:cubicBezTo>
                <a:cubicBezTo>
                  <a:pt x="4999805" y="122238"/>
                  <a:pt x="4955887" y="120095"/>
                  <a:pt x="4911974" y="117235"/>
                </a:cubicBezTo>
                <a:cubicBezTo>
                  <a:pt x="4809500" y="111517"/>
                  <a:pt x="4701171" y="105799"/>
                  <a:pt x="4595773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9"/>
                  <a:pt x="306631" y="202116"/>
                  <a:pt x="19346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8" y="32891"/>
                </a:cubicBezTo>
                <a:cubicBezTo>
                  <a:pt x="4768511" y="36466"/>
                  <a:pt x="4879765" y="42898"/>
                  <a:pt x="4988094" y="48617"/>
                </a:cubicBezTo>
                <a:cubicBezTo>
                  <a:pt x="5032008" y="50761"/>
                  <a:pt x="5075927" y="53620"/>
                  <a:pt x="5119840" y="55764"/>
                </a:cubicBezTo>
                <a:cubicBezTo>
                  <a:pt x="5248661" y="62198"/>
                  <a:pt x="5374552" y="70060"/>
                  <a:pt x="5494592" y="78637"/>
                </a:cubicBezTo>
                <a:lnTo>
                  <a:pt x="5743451" y="95077"/>
                </a:lnTo>
                <a:cubicBezTo>
                  <a:pt x="5763944" y="96507"/>
                  <a:pt x="5781510" y="97937"/>
                  <a:pt x="5799076" y="98651"/>
                </a:cubicBezTo>
                <a:lnTo>
                  <a:pt x="6393411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0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5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0" y="194432"/>
                  <a:pt x="6375842" y="154404"/>
                </a:cubicBezTo>
                <a:lnTo>
                  <a:pt x="5781510" y="110803"/>
                </a:lnTo>
                <a:cubicBezTo>
                  <a:pt x="5766871" y="109373"/>
                  <a:pt x="5746376" y="108658"/>
                  <a:pt x="5728811" y="107229"/>
                </a:cubicBezTo>
                <a:lnTo>
                  <a:pt x="5479953" y="90789"/>
                </a:lnTo>
                <a:cubicBezTo>
                  <a:pt x="5359916" y="82926"/>
                  <a:pt x="5234026" y="74349"/>
                  <a:pt x="5108129" y="67916"/>
                </a:cubicBezTo>
                <a:cubicBezTo>
                  <a:pt x="5064212" y="65771"/>
                  <a:pt x="5020297" y="63627"/>
                  <a:pt x="4976381" y="60768"/>
                </a:cubicBezTo>
                <a:cubicBezTo>
                  <a:pt x="4870984" y="55050"/>
                  <a:pt x="4759726" y="49332"/>
                  <a:pt x="4648475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2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4"/>
            </p:custDataLst>
          </p:nvPr>
        </p:nvGrpSpPr>
        <p:grpSpPr>
          <a:xfrm>
            <a:off x="11776710" y="-38735"/>
            <a:ext cx="415290" cy="885190"/>
            <a:chOff x="11620500" y="0"/>
            <a:chExt cx="571500" cy="1218783"/>
          </a:xfrm>
        </p:grpSpPr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 userDrawn="1">
              <p:custDataLst>
                <p:tags r:id="rId6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457204" y="152400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18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补充材料</a:t>
            </a:r>
            <a:endParaRPr lang="zh-CN" altLang="en-US" sz="4400" b="1" spc="18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8"/>
            </p:custDataLst>
          </p:nvPr>
        </p:nvSpPr>
        <p:spPr>
          <a:xfrm>
            <a:off x="457200" y="1405255"/>
            <a:ext cx="10961370" cy="46018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隋朝在农民起义中覆灭,给初唐统治者敲响了警钟。唐太宗作为唐朝的第二位皇帝，即位初期，为了缓和阶级矛盾,尚能励精图治。休养生息的政策使得经济得到了发展,人民生活也富裕起来，加上对外战争连年胜利,边防巩固,在一片太平盛世的欢呼声中，功业日隆的唐太宗逐渐骄奢忘本。他大修庙宇宫殿,四处游玩,劳民伤财,就在魏征呈上此文的当年,唐太宗先下令修飞仙宫,后来又诏令修建老君庙、宣尼庙。二月巡游洛阳宫,六月巡游明德宫,十月猎于洛阳苑,十月又巡游怀州,狩于济源，导致民怨沸腾。</a:t>
            </a:r>
            <a:endParaRPr lang="zh-CN" altLang="en-US" sz="28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任意多边形: 形状 20"/>
          <p:cNvSpPr/>
          <p:nvPr userDrawn="1">
            <p:custDataLst>
              <p:tags r:id="rId3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4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4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1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7 w 12192000"/>
              <a:gd name="connsiteY18" fmla="*/ 422447 h 486439"/>
              <a:gd name="connsiteX19" fmla="*/ 4636764 w 12192000"/>
              <a:gd name="connsiteY19" fmla="*/ 435313 h 486439"/>
              <a:gd name="connsiteX20" fmla="*/ 4756800 w 12192000"/>
              <a:gd name="connsiteY20" fmla="*/ 441746 h 486439"/>
              <a:gd name="connsiteX21" fmla="*/ 5058359 w 12192000"/>
              <a:gd name="connsiteY21" fmla="*/ 460331 h 486439"/>
              <a:gd name="connsiteX22" fmla="*/ 5137408 w 12192000"/>
              <a:gd name="connsiteY22" fmla="*/ 465334 h 486439"/>
              <a:gd name="connsiteX23" fmla="*/ 5207675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79 w 12192000"/>
              <a:gd name="connsiteY26" fmla="*/ 486439 h 486439"/>
              <a:gd name="connsiteX27" fmla="*/ 5195962 w 12192000"/>
              <a:gd name="connsiteY27" fmla="*/ 482488 h 486439"/>
              <a:gd name="connsiteX28" fmla="*/ 5125696 w 12192000"/>
              <a:gd name="connsiteY28" fmla="*/ 478200 h 486439"/>
              <a:gd name="connsiteX29" fmla="*/ 5046649 w 12192000"/>
              <a:gd name="connsiteY29" fmla="*/ 473196 h 486439"/>
              <a:gd name="connsiteX30" fmla="*/ 4748018 w 12192000"/>
              <a:gd name="connsiteY30" fmla="*/ 455327 h 486439"/>
              <a:gd name="connsiteX31" fmla="*/ 4627980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3 w 12192000"/>
              <a:gd name="connsiteY42" fmla="*/ 378845 h 486439"/>
              <a:gd name="connsiteX43" fmla="*/ 4812429 w 12192000"/>
              <a:gd name="connsiteY43" fmla="*/ 385277 h 486439"/>
              <a:gd name="connsiteX44" fmla="*/ 5125696 w 12192000"/>
              <a:gd name="connsiteY44" fmla="*/ 403862 h 486439"/>
              <a:gd name="connsiteX45" fmla="*/ 5204746 w 12192000"/>
              <a:gd name="connsiteY45" fmla="*/ 408866 h 486439"/>
              <a:gd name="connsiteX46" fmla="*/ 5275012 w 12192000"/>
              <a:gd name="connsiteY46" fmla="*/ 413869 h 486439"/>
              <a:gd name="connsiteX47" fmla="*/ 5400904 w 12192000"/>
              <a:gd name="connsiteY47" fmla="*/ 422446 h 486439"/>
              <a:gd name="connsiteX48" fmla="*/ 6006948 w 12192000"/>
              <a:gd name="connsiteY48" fmla="*/ 466048 h 486439"/>
              <a:gd name="connsiteX49" fmla="*/ 6317961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2 w 12192000"/>
              <a:gd name="connsiteY52" fmla="*/ 436742 h 486439"/>
              <a:gd name="connsiteX53" fmla="*/ 5260376 w 12192000"/>
              <a:gd name="connsiteY53" fmla="*/ 428164 h 486439"/>
              <a:gd name="connsiteX54" fmla="*/ 5190109 w 12192000"/>
              <a:gd name="connsiteY54" fmla="*/ 423161 h 486439"/>
              <a:gd name="connsiteX55" fmla="*/ 5111060 w 12192000"/>
              <a:gd name="connsiteY55" fmla="*/ 418158 h 486439"/>
              <a:gd name="connsiteX56" fmla="*/ 4803647 w 12192000"/>
              <a:gd name="connsiteY56" fmla="*/ 399573 h 486439"/>
              <a:gd name="connsiteX57" fmla="*/ 4680682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5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4 w 12192000"/>
              <a:gd name="connsiteY68" fmla="*/ 310226 h 486439"/>
              <a:gd name="connsiteX69" fmla="*/ 4736306 w 12192000"/>
              <a:gd name="connsiteY69" fmla="*/ 323807 h 486439"/>
              <a:gd name="connsiteX70" fmla="*/ 4859273 w 12192000"/>
              <a:gd name="connsiteY70" fmla="*/ 330240 h 486439"/>
              <a:gd name="connsiteX71" fmla="*/ 5181324 w 12192000"/>
              <a:gd name="connsiteY71" fmla="*/ 349539 h 486439"/>
              <a:gd name="connsiteX72" fmla="*/ 5260376 w 12192000"/>
              <a:gd name="connsiteY72" fmla="*/ 354542 h 486439"/>
              <a:gd name="connsiteX73" fmla="*/ 5333567 w 12192000"/>
              <a:gd name="connsiteY73" fmla="*/ 359546 h 486439"/>
              <a:gd name="connsiteX74" fmla="*/ 5462387 w 12192000"/>
              <a:gd name="connsiteY74" fmla="*/ 368123 h 486439"/>
              <a:gd name="connsiteX75" fmla="*/ 6065501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7 w 12192000"/>
              <a:gd name="connsiteY81" fmla="*/ 382419 h 486439"/>
              <a:gd name="connsiteX82" fmla="*/ 5321857 w 12192000"/>
              <a:gd name="connsiteY82" fmla="*/ 373842 h 486439"/>
              <a:gd name="connsiteX83" fmla="*/ 5248664 w 12192000"/>
              <a:gd name="connsiteY83" fmla="*/ 368838 h 486439"/>
              <a:gd name="connsiteX84" fmla="*/ 5169613 w 12192000"/>
              <a:gd name="connsiteY84" fmla="*/ 363835 h 486439"/>
              <a:gd name="connsiteX85" fmla="*/ 4850493 w 12192000"/>
              <a:gd name="connsiteY85" fmla="*/ 344535 h 486439"/>
              <a:gd name="connsiteX86" fmla="*/ 4724597 w 12192000"/>
              <a:gd name="connsiteY86" fmla="*/ 338103 h 486439"/>
              <a:gd name="connsiteX87" fmla="*/ 4446462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2 w 12192000"/>
              <a:gd name="connsiteY99" fmla="*/ 255187 h 486439"/>
              <a:gd name="connsiteX100" fmla="*/ 4786076 w 12192000"/>
              <a:gd name="connsiteY100" fmla="*/ 268769 h 486439"/>
              <a:gd name="connsiteX101" fmla="*/ 4911971 w 12192000"/>
              <a:gd name="connsiteY101" fmla="*/ 275201 h 486439"/>
              <a:gd name="connsiteX102" fmla="*/ 5245734 w 12192000"/>
              <a:gd name="connsiteY102" fmla="*/ 295215 h 486439"/>
              <a:gd name="connsiteX103" fmla="*/ 5324784 w 12192000"/>
              <a:gd name="connsiteY103" fmla="*/ 300219 h 486439"/>
              <a:gd name="connsiteX104" fmla="*/ 5395052 w 12192000"/>
              <a:gd name="connsiteY104" fmla="*/ 305222 h 486439"/>
              <a:gd name="connsiteX105" fmla="*/ 5529727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0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60 w 12192000"/>
              <a:gd name="connsiteY115" fmla="*/ 328095 h 486439"/>
              <a:gd name="connsiteX116" fmla="*/ 5380411 w 12192000"/>
              <a:gd name="connsiteY116" fmla="*/ 319518 h 486439"/>
              <a:gd name="connsiteX117" fmla="*/ 5307219 w 12192000"/>
              <a:gd name="connsiteY117" fmla="*/ 314515 h 486439"/>
              <a:gd name="connsiteX118" fmla="*/ 5228168 w 12192000"/>
              <a:gd name="connsiteY118" fmla="*/ 309511 h 486439"/>
              <a:gd name="connsiteX119" fmla="*/ 4900260 w 12192000"/>
              <a:gd name="connsiteY119" fmla="*/ 289497 h 486439"/>
              <a:gd name="connsiteX120" fmla="*/ 4774367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5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9 w 12192000"/>
              <a:gd name="connsiteY127" fmla="*/ 375807 h 486439"/>
              <a:gd name="connsiteX128" fmla="*/ 1108833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1 w 12192000"/>
              <a:gd name="connsiteY133" fmla="*/ 213730 h 486439"/>
              <a:gd name="connsiteX134" fmla="*/ 4964672 w 12192000"/>
              <a:gd name="connsiteY134" fmla="*/ 220164 h 486439"/>
              <a:gd name="connsiteX135" fmla="*/ 5310145 w 12192000"/>
              <a:gd name="connsiteY135" fmla="*/ 240892 h 486439"/>
              <a:gd name="connsiteX136" fmla="*/ 5389193 w 12192000"/>
              <a:gd name="connsiteY136" fmla="*/ 245896 h 486439"/>
              <a:gd name="connsiteX137" fmla="*/ 5459458 w 12192000"/>
              <a:gd name="connsiteY137" fmla="*/ 250899 h 486439"/>
              <a:gd name="connsiteX138" fmla="*/ 5597064 w 12192000"/>
              <a:gd name="connsiteY138" fmla="*/ 260191 h 486439"/>
              <a:gd name="connsiteX139" fmla="*/ 6197253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3 w 12192000"/>
              <a:gd name="connsiteY163" fmla="*/ 265909 h 486439"/>
              <a:gd name="connsiteX164" fmla="*/ 5374555 w 12192000"/>
              <a:gd name="connsiteY164" fmla="*/ 260906 h 486439"/>
              <a:gd name="connsiteX165" fmla="*/ 5295509 w 12192000"/>
              <a:gd name="connsiteY165" fmla="*/ 255903 h 486439"/>
              <a:gd name="connsiteX166" fmla="*/ 4955889 w 12192000"/>
              <a:gd name="connsiteY166" fmla="*/ 235174 h 486439"/>
              <a:gd name="connsiteX167" fmla="*/ 4827070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4 w 12192000"/>
              <a:gd name="connsiteY180" fmla="*/ 159407 h 486439"/>
              <a:gd name="connsiteX181" fmla="*/ 5011517 w 12192000"/>
              <a:gd name="connsiteY181" fmla="*/ 166555 h 486439"/>
              <a:gd name="connsiteX182" fmla="*/ 5365770 w 12192000"/>
              <a:gd name="connsiteY182" fmla="*/ 187998 h 486439"/>
              <a:gd name="connsiteX183" fmla="*/ 5444819 w 12192000"/>
              <a:gd name="connsiteY183" fmla="*/ 193002 h 486439"/>
              <a:gd name="connsiteX184" fmla="*/ 5515088 w 12192000"/>
              <a:gd name="connsiteY184" fmla="*/ 198005 h 486439"/>
              <a:gd name="connsiteX185" fmla="*/ 5658545 w 12192000"/>
              <a:gd name="connsiteY185" fmla="*/ 208012 h 486439"/>
              <a:gd name="connsiteX186" fmla="*/ 6255805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5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3 w 12192000"/>
              <a:gd name="connsiteY208" fmla="*/ 264480 h 486439"/>
              <a:gd name="connsiteX209" fmla="*/ 5643907 w 12192000"/>
              <a:gd name="connsiteY209" fmla="*/ 220878 h 486439"/>
              <a:gd name="connsiteX210" fmla="*/ 5503373 w 12192000"/>
              <a:gd name="connsiteY210" fmla="*/ 211586 h 486439"/>
              <a:gd name="connsiteX211" fmla="*/ 5433109 w 12192000"/>
              <a:gd name="connsiteY211" fmla="*/ 206582 h 486439"/>
              <a:gd name="connsiteX212" fmla="*/ 5354060 w 12192000"/>
              <a:gd name="connsiteY212" fmla="*/ 201579 h 486439"/>
              <a:gd name="connsiteX213" fmla="*/ 5002731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4 w 12192000"/>
              <a:gd name="connsiteY226" fmla="*/ 88644 h 486439"/>
              <a:gd name="connsiteX227" fmla="*/ 4929538 w 12192000"/>
              <a:gd name="connsiteY227" fmla="*/ 103654 h 486439"/>
              <a:gd name="connsiteX228" fmla="*/ 5061286 w 12192000"/>
              <a:gd name="connsiteY228" fmla="*/ 110802 h 486439"/>
              <a:gd name="connsiteX229" fmla="*/ 5427254 w 12192000"/>
              <a:gd name="connsiteY229" fmla="*/ 132961 h 486439"/>
              <a:gd name="connsiteX230" fmla="*/ 5576569 w 12192000"/>
              <a:gd name="connsiteY230" fmla="*/ 142968 h 486439"/>
              <a:gd name="connsiteX231" fmla="*/ 5722956 w 12192000"/>
              <a:gd name="connsiteY231" fmla="*/ 152974 h 486439"/>
              <a:gd name="connsiteX232" fmla="*/ 6320215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9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2 w 12192000"/>
              <a:gd name="connsiteY253" fmla="*/ 210157 h 486439"/>
              <a:gd name="connsiteX254" fmla="*/ 5702463 w 12192000"/>
              <a:gd name="connsiteY254" fmla="*/ 166555 h 486439"/>
              <a:gd name="connsiteX255" fmla="*/ 5556078 w 12192000"/>
              <a:gd name="connsiteY255" fmla="*/ 156548 h 486439"/>
              <a:gd name="connsiteX256" fmla="*/ 5406758 w 12192000"/>
              <a:gd name="connsiteY256" fmla="*/ 146541 h 486439"/>
              <a:gd name="connsiteX257" fmla="*/ 5043720 w 12192000"/>
              <a:gd name="connsiteY257" fmla="*/ 124383 h 486439"/>
              <a:gd name="connsiteX258" fmla="*/ 4911974 w 12192000"/>
              <a:gd name="connsiteY258" fmla="*/ 117235 h 486439"/>
              <a:gd name="connsiteX259" fmla="*/ 4595773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6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8 w 12192000"/>
              <a:gd name="connsiteY270" fmla="*/ 32891 h 486439"/>
              <a:gd name="connsiteX271" fmla="*/ 4988094 w 12192000"/>
              <a:gd name="connsiteY271" fmla="*/ 48617 h 486439"/>
              <a:gd name="connsiteX272" fmla="*/ 5119840 w 12192000"/>
              <a:gd name="connsiteY272" fmla="*/ 55764 h 486439"/>
              <a:gd name="connsiteX273" fmla="*/ 5494592 w 12192000"/>
              <a:gd name="connsiteY273" fmla="*/ 78637 h 486439"/>
              <a:gd name="connsiteX274" fmla="*/ 5743451 w 12192000"/>
              <a:gd name="connsiteY274" fmla="*/ 95077 h 486439"/>
              <a:gd name="connsiteX275" fmla="*/ 5799076 w 12192000"/>
              <a:gd name="connsiteY275" fmla="*/ 98651 h 486439"/>
              <a:gd name="connsiteX276" fmla="*/ 6393411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0 w 12192000"/>
              <a:gd name="connsiteY298" fmla="*/ 110803 h 486439"/>
              <a:gd name="connsiteX299" fmla="*/ 5728811 w 12192000"/>
              <a:gd name="connsiteY299" fmla="*/ 107229 h 486439"/>
              <a:gd name="connsiteX300" fmla="*/ 5479953 w 12192000"/>
              <a:gd name="connsiteY300" fmla="*/ 90789 h 486439"/>
              <a:gd name="connsiteX301" fmla="*/ 5108129 w 12192000"/>
              <a:gd name="connsiteY301" fmla="*/ 67916 h 486439"/>
              <a:gd name="connsiteX302" fmla="*/ 4976381 w 12192000"/>
              <a:gd name="connsiteY302" fmla="*/ 60768 h 486439"/>
              <a:gd name="connsiteX303" fmla="*/ 4648475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4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4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1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7" y="422447"/>
                </a:cubicBezTo>
                <a:cubicBezTo>
                  <a:pt x="4461099" y="425306"/>
                  <a:pt x="4551858" y="430309"/>
                  <a:pt x="4636764" y="435313"/>
                </a:cubicBezTo>
                <a:cubicBezTo>
                  <a:pt x="4677753" y="437457"/>
                  <a:pt x="4715814" y="439602"/>
                  <a:pt x="4756800" y="441746"/>
                </a:cubicBezTo>
                <a:cubicBezTo>
                  <a:pt x="4859273" y="446750"/>
                  <a:pt x="4961742" y="453183"/>
                  <a:pt x="5058359" y="460331"/>
                </a:cubicBezTo>
                <a:cubicBezTo>
                  <a:pt x="5084712" y="461759"/>
                  <a:pt x="5111060" y="463904"/>
                  <a:pt x="5137408" y="465334"/>
                </a:cubicBezTo>
                <a:cubicBezTo>
                  <a:pt x="5160832" y="466763"/>
                  <a:pt x="5184251" y="468193"/>
                  <a:pt x="5207675" y="469622"/>
                </a:cubicBezTo>
                <a:cubicBezTo>
                  <a:pt x="5248664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79" y="486439"/>
                </a:lnTo>
                <a:lnTo>
                  <a:pt x="5195962" y="482488"/>
                </a:lnTo>
                <a:cubicBezTo>
                  <a:pt x="5172544" y="481059"/>
                  <a:pt x="5149122" y="479629"/>
                  <a:pt x="5125696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3" y="466763"/>
                  <a:pt x="4847562" y="459615"/>
                  <a:pt x="4748018" y="455327"/>
                </a:cubicBezTo>
                <a:cubicBezTo>
                  <a:pt x="4707031" y="453183"/>
                  <a:pt x="4666042" y="451038"/>
                  <a:pt x="4627980" y="448894"/>
                </a:cubicBezTo>
                <a:cubicBezTo>
                  <a:pt x="4543078" y="443890"/>
                  <a:pt x="4455245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30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6" y="368838"/>
                  <a:pt x="4601631" y="373841"/>
                  <a:pt x="4689463" y="378845"/>
                </a:cubicBezTo>
                <a:cubicBezTo>
                  <a:pt x="4730452" y="380989"/>
                  <a:pt x="4771440" y="383133"/>
                  <a:pt x="4812429" y="385277"/>
                </a:cubicBezTo>
                <a:cubicBezTo>
                  <a:pt x="4917828" y="390281"/>
                  <a:pt x="5023227" y="397429"/>
                  <a:pt x="5125696" y="403862"/>
                </a:cubicBezTo>
                <a:cubicBezTo>
                  <a:pt x="5152048" y="405291"/>
                  <a:pt x="5178399" y="407436"/>
                  <a:pt x="5204746" y="408866"/>
                </a:cubicBezTo>
                <a:cubicBezTo>
                  <a:pt x="5228168" y="410295"/>
                  <a:pt x="5251590" y="411725"/>
                  <a:pt x="5275012" y="413869"/>
                </a:cubicBezTo>
                <a:cubicBezTo>
                  <a:pt x="5316000" y="416728"/>
                  <a:pt x="5356989" y="419587"/>
                  <a:pt x="5400904" y="422446"/>
                </a:cubicBezTo>
                <a:lnTo>
                  <a:pt x="6006948" y="466048"/>
                </a:lnTo>
                <a:lnTo>
                  <a:pt x="6317961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2" y="436742"/>
                </a:lnTo>
                <a:cubicBezTo>
                  <a:pt x="5342348" y="433882"/>
                  <a:pt x="5301360" y="431023"/>
                  <a:pt x="5260376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8" y="419587"/>
                  <a:pt x="5111060" y="418158"/>
                </a:cubicBezTo>
                <a:cubicBezTo>
                  <a:pt x="5011517" y="411725"/>
                  <a:pt x="4906116" y="404577"/>
                  <a:pt x="4803647" y="399573"/>
                </a:cubicBezTo>
                <a:cubicBezTo>
                  <a:pt x="4762658" y="397429"/>
                  <a:pt x="4721670" y="395284"/>
                  <a:pt x="4680682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5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4" y="310226"/>
                </a:cubicBezTo>
                <a:cubicBezTo>
                  <a:pt x="4548932" y="313085"/>
                  <a:pt x="4645548" y="318803"/>
                  <a:pt x="4736306" y="323807"/>
                </a:cubicBezTo>
                <a:cubicBezTo>
                  <a:pt x="4777296" y="325951"/>
                  <a:pt x="4818284" y="328096"/>
                  <a:pt x="4859273" y="330240"/>
                </a:cubicBezTo>
                <a:cubicBezTo>
                  <a:pt x="4967601" y="335244"/>
                  <a:pt x="5075927" y="342391"/>
                  <a:pt x="5181324" y="349539"/>
                </a:cubicBezTo>
                <a:cubicBezTo>
                  <a:pt x="5207675" y="350968"/>
                  <a:pt x="5234026" y="353113"/>
                  <a:pt x="5260376" y="354542"/>
                </a:cubicBezTo>
                <a:cubicBezTo>
                  <a:pt x="5283795" y="355972"/>
                  <a:pt x="5310145" y="358116"/>
                  <a:pt x="5333567" y="359546"/>
                </a:cubicBezTo>
                <a:cubicBezTo>
                  <a:pt x="5374555" y="362405"/>
                  <a:pt x="5418470" y="365264"/>
                  <a:pt x="5462387" y="368123"/>
                </a:cubicBezTo>
                <a:lnTo>
                  <a:pt x="6065501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7" y="382419"/>
                </a:lnTo>
                <a:cubicBezTo>
                  <a:pt x="5406762" y="379559"/>
                  <a:pt x="5362844" y="376700"/>
                  <a:pt x="5321857" y="373842"/>
                </a:cubicBezTo>
                <a:cubicBezTo>
                  <a:pt x="5298434" y="372412"/>
                  <a:pt x="5272085" y="370983"/>
                  <a:pt x="5248664" y="368838"/>
                </a:cubicBezTo>
                <a:cubicBezTo>
                  <a:pt x="5222314" y="367408"/>
                  <a:pt x="5195962" y="365264"/>
                  <a:pt x="5169613" y="363835"/>
                </a:cubicBezTo>
                <a:cubicBezTo>
                  <a:pt x="5064213" y="356687"/>
                  <a:pt x="4958815" y="349539"/>
                  <a:pt x="4850493" y="344535"/>
                </a:cubicBezTo>
                <a:cubicBezTo>
                  <a:pt x="4809503" y="342391"/>
                  <a:pt x="4765585" y="340247"/>
                  <a:pt x="4724597" y="338103"/>
                </a:cubicBezTo>
                <a:cubicBezTo>
                  <a:pt x="4633838" y="333099"/>
                  <a:pt x="4540147" y="328096"/>
                  <a:pt x="4446462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2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2" y="255187"/>
                </a:cubicBezTo>
                <a:cubicBezTo>
                  <a:pt x="4592849" y="258762"/>
                  <a:pt x="4689462" y="263765"/>
                  <a:pt x="4786076" y="268769"/>
                </a:cubicBezTo>
                <a:cubicBezTo>
                  <a:pt x="4827070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4" y="295215"/>
                </a:cubicBezTo>
                <a:cubicBezTo>
                  <a:pt x="5272083" y="297360"/>
                  <a:pt x="5298433" y="298789"/>
                  <a:pt x="5324784" y="300219"/>
                </a:cubicBezTo>
                <a:cubicBezTo>
                  <a:pt x="5348206" y="301648"/>
                  <a:pt x="5371626" y="303078"/>
                  <a:pt x="5395052" y="305222"/>
                </a:cubicBezTo>
                <a:cubicBezTo>
                  <a:pt x="5438965" y="308081"/>
                  <a:pt x="5482883" y="310940"/>
                  <a:pt x="5529727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0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4" y="413869"/>
                  <a:pt x="6115275" y="371697"/>
                </a:cubicBezTo>
                <a:lnTo>
                  <a:pt x="5512160" y="328095"/>
                </a:lnTo>
                <a:cubicBezTo>
                  <a:pt x="5468244" y="325236"/>
                  <a:pt x="5424328" y="322377"/>
                  <a:pt x="5380411" y="319518"/>
                </a:cubicBezTo>
                <a:cubicBezTo>
                  <a:pt x="5356989" y="318088"/>
                  <a:pt x="5333567" y="316659"/>
                  <a:pt x="5307219" y="314515"/>
                </a:cubicBezTo>
                <a:cubicBezTo>
                  <a:pt x="5280868" y="313085"/>
                  <a:pt x="5254517" y="310940"/>
                  <a:pt x="5228168" y="309511"/>
                </a:cubicBezTo>
                <a:cubicBezTo>
                  <a:pt x="5119842" y="302363"/>
                  <a:pt x="5008586" y="295215"/>
                  <a:pt x="4900260" y="289497"/>
                </a:cubicBezTo>
                <a:cubicBezTo>
                  <a:pt x="4859273" y="287353"/>
                  <a:pt x="4815355" y="285208"/>
                  <a:pt x="4774367" y="283064"/>
                </a:cubicBezTo>
                <a:cubicBezTo>
                  <a:pt x="4680682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5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9" y="375807"/>
                </a:lnTo>
                <a:cubicBezTo>
                  <a:pt x="564274" y="345071"/>
                  <a:pt x="832163" y="319161"/>
                  <a:pt x="1108833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2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8" y="208727"/>
                  <a:pt x="4838781" y="213730"/>
                </a:cubicBezTo>
                <a:cubicBezTo>
                  <a:pt x="4879769" y="215875"/>
                  <a:pt x="4923683" y="218019"/>
                  <a:pt x="4964672" y="220164"/>
                </a:cubicBezTo>
                <a:cubicBezTo>
                  <a:pt x="5081781" y="225882"/>
                  <a:pt x="5195962" y="233744"/>
                  <a:pt x="5310145" y="240892"/>
                </a:cubicBezTo>
                <a:cubicBezTo>
                  <a:pt x="5336496" y="242321"/>
                  <a:pt x="5362844" y="244466"/>
                  <a:pt x="5389193" y="245896"/>
                </a:cubicBezTo>
                <a:cubicBezTo>
                  <a:pt x="5412617" y="247325"/>
                  <a:pt x="5436040" y="248755"/>
                  <a:pt x="5459458" y="250899"/>
                </a:cubicBezTo>
                <a:cubicBezTo>
                  <a:pt x="5506302" y="253758"/>
                  <a:pt x="5553149" y="257332"/>
                  <a:pt x="5597064" y="260191"/>
                </a:cubicBezTo>
                <a:lnTo>
                  <a:pt x="6197253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3" y="265909"/>
                </a:cubicBezTo>
                <a:cubicBezTo>
                  <a:pt x="5421400" y="264480"/>
                  <a:pt x="5397977" y="263050"/>
                  <a:pt x="5374555" y="260906"/>
                </a:cubicBezTo>
                <a:cubicBezTo>
                  <a:pt x="5348206" y="259476"/>
                  <a:pt x="5321857" y="257332"/>
                  <a:pt x="5295509" y="255903"/>
                </a:cubicBezTo>
                <a:cubicBezTo>
                  <a:pt x="5184250" y="248755"/>
                  <a:pt x="5070069" y="240892"/>
                  <a:pt x="4955889" y="235174"/>
                </a:cubicBezTo>
                <a:cubicBezTo>
                  <a:pt x="4911971" y="233029"/>
                  <a:pt x="4870984" y="230885"/>
                  <a:pt x="4827070" y="228026"/>
                </a:cubicBezTo>
                <a:cubicBezTo>
                  <a:pt x="4730452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60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7" y="292714"/>
                  <a:pt x="757505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4" y="159407"/>
                </a:cubicBezTo>
                <a:cubicBezTo>
                  <a:pt x="4926610" y="161552"/>
                  <a:pt x="4967598" y="164411"/>
                  <a:pt x="5011517" y="166555"/>
                </a:cubicBezTo>
                <a:cubicBezTo>
                  <a:pt x="5131551" y="172273"/>
                  <a:pt x="5251590" y="180136"/>
                  <a:pt x="5365770" y="187998"/>
                </a:cubicBezTo>
                <a:cubicBezTo>
                  <a:pt x="5392122" y="189428"/>
                  <a:pt x="5418470" y="191573"/>
                  <a:pt x="5444819" y="193002"/>
                </a:cubicBezTo>
                <a:cubicBezTo>
                  <a:pt x="5468244" y="194432"/>
                  <a:pt x="5491662" y="195861"/>
                  <a:pt x="5515088" y="198005"/>
                </a:cubicBezTo>
                <a:cubicBezTo>
                  <a:pt x="5564857" y="200865"/>
                  <a:pt x="5611701" y="204439"/>
                  <a:pt x="5658545" y="208012"/>
                </a:cubicBezTo>
                <a:lnTo>
                  <a:pt x="6255805" y="251614"/>
                </a:lnTo>
                <a:cubicBezTo>
                  <a:pt x="6838427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5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3" y="264480"/>
                </a:cubicBezTo>
                <a:lnTo>
                  <a:pt x="5643907" y="220878"/>
                </a:lnTo>
                <a:cubicBezTo>
                  <a:pt x="5597064" y="217305"/>
                  <a:pt x="5550217" y="214446"/>
                  <a:pt x="5503373" y="211586"/>
                </a:cubicBezTo>
                <a:cubicBezTo>
                  <a:pt x="5479956" y="210157"/>
                  <a:pt x="5456535" y="208727"/>
                  <a:pt x="5433109" y="206582"/>
                </a:cubicBezTo>
                <a:cubicBezTo>
                  <a:pt x="5406758" y="205153"/>
                  <a:pt x="5380411" y="203009"/>
                  <a:pt x="5354060" y="201579"/>
                </a:cubicBezTo>
                <a:cubicBezTo>
                  <a:pt x="5239877" y="193717"/>
                  <a:pt x="5122768" y="185854"/>
                  <a:pt x="5002731" y="180136"/>
                </a:cubicBezTo>
                <a:cubicBezTo>
                  <a:pt x="4958816" y="177991"/>
                  <a:pt x="4914899" y="175847"/>
                  <a:pt x="4873910" y="172988"/>
                </a:cubicBezTo>
                <a:cubicBezTo>
                  <a:pt x="4774367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4" y="88644"/>
                </a:cubicBezTo>
                <a:cubicBezTo>
                  <a:pt x="4718740" y="92218"/>
                  <a:pt x="4827067" y="97936"/>
                  <a:pt x="4929538" y="103654"/>
                </a:cubicBezTo>
                <a:cubicBezTo>
                  <a:pt x="4973453" y="105799"/>
                  <a:pt x="5017371" y="108658"/>
                  <a:pt x="5061286" y="110802"/>
                </a:cubicBezTo>
                <a:cubicBezTo>
                  <a:pt x="5184250" y="116520"/>
                  <a:pt x="5307216" y="125098"/>
                  <a:pt x="5427254" y="132961"/>
                </a:cubicBezTo>
                <a:lnTo>
                  <a:pt x="5576569" y="142968"/>
                </a:lnTo>
                <a:cubicBezTo>
                  <a:pt x="5626342" y="146541"/>
                  <a:pt x="5676112" y="149400"/>
                  <a:pt x="5722956" y="152974"/>
                </a:cubicBezTo>
                <a:lnTo>
                  <a:pt x="6320215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9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2" y="210157"/>
                </a:cubicBezTo>
                <a:lnTo>
                  <a:pt x="5702463" y="166555"/>
                </a:lnTo>
                <a:cubicBezTo>
                  <a:pt x="5655620" y="162981"/>
                  <a:pt x="5605847" y="160122"/>
                  <a:pt x="5556078" y="156548"/>
                </a:cubicBezTo>
                <a:lnTo>
                  <a:pt x="5406758" y="146541"/>
                </a:lnTo>
                <a:cubicBezTo>
                  <a:pt x="5289649" y="138679"/>
                  <a:pt x="5166683" y="130816"/>
                  <a:pt x="5043720" y="124383"/>
                </a:cubicBezTo>
                <a:cubicBezTo>
                  <a:pt x="4999805" y="122238"/>
                  <a:pt x="4955887" y="120095"/>
                  <a:pt x="4911974" y="117235"/>
                </a:cubicBezTo>
                <a:cubicBezTo>
                  <a:pt x="4809500" y="111517"/>
                  <a:pt x="4701171" y="105799"/>
                  <a:pt x="4595773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9"/>
                  <a:pt x="306631" y="202116"/>
                  <a:pt x="19346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8" y="32891"/>
                </a:cubicBezTo>
                <a:cubicBezTo>
                  <a:pt x="4768511" y="36466"/>
                  <a:pt x="4879765" y="42898"/>
                  <a:pt x="4988094" y="48617"/>
                </a:cubicBezTo>
                <a:cubicBezTo>
                  <a:pt x="5032008" y="50761"/>
                  <a:pt x="5075927" y="53620"/>
                  <a:pt x="5119840" y="55764"/>
                </a:cubicBezTo>
                <a:cubicBezTo>
                  <a:pt x="5248661" y="62198"/>
                  <a:pt x="5374552" y="70060"/>
                  <a:pt x="5494592" y="78637"/>
                </a:cubicBezTo>
                <a:lnTo>
                  <a:pt x="5743451" y="95077"/>
                </a:lnTo>
                <a:cubicBezTo>
                  <a:pt x="5763944" y="96507"/>
                  <a:pt x="5781510" y="97937"/>
                  <a:pt x="5799076" y="98651"/>
                </a:cubicBezTo>
                <a:lnTo>
                  <a:pt x="6393411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0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5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0" y="194432"/>
                  <a:pt x="6375842" y="154404"/>
                </a:cubicBezTo>
                <a:lnTo>
                  <a:pt x="5781510" y="110803"/>
                </a:lnTo>
                <a:cubicBezTo>
                  <a:pt x="5766871" y="109373"/>
                  <a:pt x="5746376" y="108658"/>
                  <a:pt x="5728811" y="107229"/>
                </a:cubicBezTo>
                <a:lnTo>
                  <a:pt x="5479953" y="90789"/>
                </a:lnTo>
                <a:cubicBezTo>
                  <a:pt x="5359916" y="82926"/>
                  <a:pt x="5234026" y="74349"/>
                  <a:pt x="5108129" y="67916"/>
                </a:cubicBezTo>
                <a:cubicBezTo>
                  <a:pt x="5064212" y="65771"/>
                  <a:pt x="5020297" y="63627"/>
                  <a:pt x="4976381" y="60768"/>
                </a:cubicBezTo>
                <a:cubicBezTo>
                  <a:pt x="4870984" y="55050"/>
                  <a:pt x="4759726" y="49332"/>
                  <a:pt x="4648475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2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4"/>
            </p:custDataLst>
          </p:nvPr>
        </p:nvGrpSpPr>
        <p:grpSpPr>
          <a:xfrm>
            <a:off x="11776710" y="-38735"/>
            <a:ext cx="415290" cy="885190"/>
            <a:chOff x="11620500" y="0"/>
            <a:chExt cx="571500" cy="1218783"/>
          </a:xfrm>
        </p:grpSpPr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 userDrawn="1">
              <p:custDataLst>
                <p:tags r:id="rId6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457204" y="152400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18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补充材料</a:t>
            </a:r>
            <a:endParaRPr lang="zh-CN" altLang="en-US" sz="4400" b="1" spc="18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8"/>
            </p:custDataLst>
          </p:nvPr>
        </p:nvSpPr>
        <p:spPr>
          <a:xfrm>
            <a:off x="457200" y="1405255"/>
            <a:ext cx="10961370" cy="46018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国力上升、日渐繁盛的“守成”时期，国君往往容易陶醉于自己的成绩，陶醉于歌舞升平的盛况，自我满足,自我骄纵，不思进取，而皇帝身边的大臣或迫于皇帝生杀予夺的权力，或出于对自己的仕途考虑，常常三缄其口，不敢做“吹哨人”，甚至歌功颂德。当皇帝在朝堂上听不到理性的声音的时候，那么距离危机就不远了。这时就迫切需要有人来拉响警报！那么谁敢于做这个“吹哨人”呢？</a:t>
            </a:r>
            <a:endParaRPr lang="zh-CN" altLang="en-US" sz="28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/>
        </p:nvSpPr>
        <p:spPr>
          <a:xfrm>
            <a:off x="2470150" y="1262380"/>
            <a:ext cx="946213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依照课文内容，补全下面的句子：魏徵是一个</a:t>
            </a:r>
            <a:r>
              <a:rPr lang="zh-CN" altLang="en-US" sz="3600" b="1" u="sng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的人，这可以从</a:t>
            </a:r>
            <a:r>
              <a:rPr lang="zh-CN" altLang="en-US" sz="3600" b="1" u="sng"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看出。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40155" y="4297045"/>
            <a:ext cx="94951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470150" y="3120390"/>
            <a:ext cx="928179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魏徵是一个</a:t>
            </a:r>
            <a:r>
              <a:rPr lang="zh-CN" altLang="en-US" sz="3200" b="1" u="sng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对时事有敏锐的洞察力、有政治家清醒头脑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的人，可从</a:t>
            </a:r>
            <a:r>
              <a:rPr lang="zh-CN" altLang="en-US" sz="3200" u="sng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他对时局的分析——“殷忧而道著，功成而德衰”，“有善始者实繁，能克终者盖寡”，“竭诚则吴越为一体，傲物则骨肉为行路”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看出。</a:t>
            </a:r>
            <a:endParaRPr lang="zh-CN" altLang="en-US" sz="3200"/>
          </a:p>
        </p:txBody>
      </p:sp>
      <p:sp>
        <p:nvSpPr>
          <p:cNvPr id="21" name="文本框 23"/>
          <p:cNvSpPr txBox="1">
            <a:spLocks noChangeArrowheads="1"/>
          </p:cNvSpPr>
          <p:nvPr/>
        </p:nvSpPr>
        <p:spPr bwMode="auto">
          <a:xfrm>
            <a:off x="1508855" y="4290136"/>
            <a:ext cx="961496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endParaRPr lang="zh-CN" altLang="zh-CN" sz="4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0" y="23495"/>
            <a:ext cx="5287010" cy="991235"/>
          </a:xfrm>
          <a:prstGeom prst="roundRect">
            <a:avLst/>
          </a:prstGeom>
        </p:spPr>
        <p:style>
          <a:lnRef idx="1">
            <a:srgbClr val="8F9FCB"/>
          </a:lnRef>
          <a:fillRef idx="2">
            <a:srgbClr val="8F9FCB"/>
          </a:fillRef>
          <a:effectRef idx="1">
            <a:srgbClr val="8F9FCB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104140"/>
            <a:ext cx="96037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识魏征其人</a:t>
            </a:r>
            <a:endParaRPr lang="zh-CN" altLang="en-US" sz="54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68910" y="1362710"/>
            <a:ext cx="1828800" cy="14287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68910" y="3319145"/>
            <a:ext cx="1828800" cy="14287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8945" y="1712595"/>
            <a:ext cx="1431925" cy="8521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67030" y="3607435"/>
            <a:ext cx="1431925" cy="8521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 flipH="1">
            <a:off x="635635" y="1642745"/>
            <a:ext cx="895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问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6425" y="3572510"/>
            <a:ext cx="1116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答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4" grpId="0"/>
      <p:bldP spid="16" grpId="0"/>
      <p:bldP spid="25" grpId="0"/>
      <p:bldP spid="20" grpId="0"/>
      <p:bldP spid="12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文本框 13"/>
          <p:cNvSpPr txBox="1"/>
          <p:nvPr/>
        </p:nvSpPr>
        <p:spPr>
          <a:xfrm>
            <a:off x="1240155" y="4297045"/>
            <a:ext cx="94951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21" name="文本框 23"/>
          <p:cNvSpPr txBox="1">
            <a:spLocks noChangeArrowheads="1"/>
          </p:cNvSpPr>
          <p:nvPr/>
        </p:nvSpPr>
        <p:spPr bwMode="auto">
          <a:xfrm>
            <a:off x="1508855" y="4290136"/>
            <a:ext cx="961496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endParaRPr lang="zh-CN" altLang="zh-CN" sz="4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0" y="34925"/>
            <a:ext cx="5287010" cy="991235"/>
          </a:xfrm>
          <a:prstGeom prst="roundRect">
            <a:avLst/>
          </a:prstGeom>
        </p:spPr>
        <p:style>
          <a:lnRef idx="1">
            <a:srgbClr val="8F9FCB"/>
          </a:lnRef>
          <a:fillRef idx="2">
            <a:srgbClr val="8F9FCB"/>
          </a:fillRef>
          <a:effectRef idx="1">
            <a:srgbClr val="8F9FCB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104140"/>
            <a:ext cx="96037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识魏征其人</a:t>
            </a:r>
            <a:endParaRPr lang="zh-CN" altLang="en-US" sz="54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68910" y="1362710"/>
            <a:ext cx="1828800" cy="14287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68910" y="3319145"/>
            <a:ext cx="1828800" cy="14287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8945" y="1712595"/>
            <a:ext cx="1431925" cy="8521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67030" y="3607435"/>
            <a:ext cx="1431925" cy="8521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06425" y="3572510"/>
            <a:ext cx="1116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答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7710" y="1362710"/>
            <a:ext cx="98044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依照课文内容，补全下面的句子：魏徵是一个</a:t>
            </a:r>
            <a:r>
              <a:rPr lang="zh-CN" altLang="en-US" sz="3600" b="1" u="sng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的人，这可以从</a:t>
            </a:r>
            <a:r>
              <a:rPr lang="zh-CN" altLang="en-US" sz="3600" b="1" u="sng"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看出。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97710" y="3373755"/>
            <a:ext cx="1019429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魏徵是一个</a:t>
            </a:r>
            <a:r>
              <a:rPr lang="zh-CN" altLang="en-US" sz="3200" u="sng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非常耿直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的人，这可以从</a:t>
            </a:r>
            <a:r>
              <a:rPr lang="zh-CN" altLang="en-US" sz="3200" u="sng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他指责唐太宗的话“而况于明哲乎？人君……不念居安思危，戒奢以俭，德不处其厚，情不胜其欲，斯亦伐根以求木茂，塞源而欲流长者也”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看出。（“而况”反问句式，加强语气）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6425" y="1642745"/>
            <a:ext cx="1116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问</a:t>
            </a:r>
            <a:endParaRPr lang="zh-CN" altLang="zh-CN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文本框 13"/>
          <p:cNvSpPr txBox="1"/>
          <p:nvPr/>
        </p:nvSpPr>
        <p:spPr>
          <a:xfrm>
            <a:off x="1240155" y="4297045"/>
            <a:ext cx="94951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21" name="文本框 23"/>
          <p:cNvSpPr txBox="1">
            <a:spLocks noChangeArrowheads="1"/>
          </p:cNvSpPr>
          <p:nvPr/>
        </p:nvSpPr>
        <p:spPr bwMode="auto">
          <a:xfrm>
            <a:off x="1508855" y="4290136"/>
            <a:ext cx="961496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endParaRPr lang="zh-CN" altLang="zh-CN" sz="4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0" y="0"/>
            <a:ext cx="5287010" cy="991235"/>
          </a:xfrm>
          <a:prstGeom prst="roundRect">
            <a:avLst/>
          </a:prstGeom>
        </p:spPr>
        <p:style>
          <a:lnRef idx="1">
            <a:srgbClr val="8F9FCB"/>
          </a:lnRef>
          <a:fillRef idx="2">
            <a:srgbClr val="8F9FCB"/>
          </a:fillRef>
          <a:effectRef idx="1">
            <a:srgbClr val="8F9FCB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104140"/>
            <a:ext cx="4289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识魏征其人</a:t>
            </a:r>
            <a:endParaRPr lang="zh-CN" altLang="en-US" sz="54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68910" y="1362710"/>
            <a:ext cx="1828800" cy="14287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68910" y="3319145"/>
            <a:ext cx="1828800" cy="14287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8945" y="1712595"/>
            <a:ext cx="1431925" cy="8521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67030" y="3607435"/>
            <a:ext cx="1431925" cy="8521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02615" y="3607435"/>
            <a:ext cx="1116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答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7710" y="1362710"/>
            <a:ext cx="98044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依照课文内容，补全下面的句子：魏徵是一个</a:t>
            </a:r>
            <a:r>
              <a:rPr lang="zh-CN" altLang="en-US" sz="3600" b="1" u="sng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的人，这可以从</a:t>
            </a:r>
            <a:r>
              <a:rPr lang="zh-CN" altLang="en-US" sz="3600" b="1" u="sng"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看出。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27250" y="3607435"/>
            <a:ext cx="906081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600" b="0">
                <a:latin typeface="微软雅黑" panose="020b0503020204020204" charset="-122"/>
                <a:ea typeface="微软雅黑" panose="020b0503020204020204" charset="-122"/>
              </a:rPr>
              <a:t>魏徵是一个对国家有</a:t>
            </a:r>
            <a:r>
              <a:rPr lang="zh-CN" sz="3600" b="1" u="sng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高度的责任感、使命感</a:t>
            </a:r>
            <a:r>
              <a:rPr lang="zh-CN" sz="3600" b="0">
                <a:latin typeface="微软雅黑" panose="020b0503020204020204" charset="-122"/>
                <a:ea typeface="微软雅黑" panose="020b0503020204020204" charset="-122"/>
              </a:rPr>
              <a:t>的人，从文中劝唐太宗的目的是希望国泰民安可以看出。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1616075"/>
            <a:ext cx="1116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问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/>
        </p:nvSpPr>
        <p:spPr>
          <a:xfrm>
            <a:off x="2329815" y="1200150"/>
            <a:ext cx="946213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依照课文内容，补全下面的句子：魏徵是一个</a:t>
            </a:r>
            <a:r>
              <a:rPr lang="zh-CN" altLang="en-US" sz="3600" b="1" u="sng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的人，这可以从</a:t>
            </a:r>
            <a:r>
              <a:rPr lang="zh-CN" altLang="en-US" sz="3600" b="1" u="sng"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看出。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40155" y="4297045"/>
            <a:ext cx="94951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21" name="文本框 23"/>
          <p:cNvSpPr txBox="1">
            <a:spLocks noChangeArrowheads="1"/>
          </p:cNvSpPr>
          <p:nvPr/>
        </p:nvSpPr>
        <p:spPr bwMode="auto">
          <a:xfrm>
            <a:off x="1508855" y="4290136"/>
            <a:ext cx="961496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endParaRPr lang="zh-CN" altLang="zh-CN" sz="4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0" y="23495"/>
            <a:ext cx="5287010" cy="991235"/>
          </a:xfrm>
          <a:prstGeom prst="roundRect">
            <a:avLst/>
          </a:prstGeom>
        </p:spPr>
        <p:style>
          <a:lnRef idx="1">
            <a:srgbClr val="8F9FCB"/>
          </a:lnRef>
          <a:fillRef idx="2">
            <a:srgbClr val="8F9FCB"/>
          </a:fillRef>
          <a:effectRef idx="1">
            <a:srgbClr val="8F9FCB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104140"/>
            <a:ext cx="96037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识魏征其人</a:t>
            </a:r>
            <a:endParaRPr lang="zh-CN" altLang="en-US" sz="54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68910" y="1362710"/>
            <a:ext cx="1828800" cy="14287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68910" y="3319145"/>
            <a:ext cx="1828800" cy="14287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5135" y="1651000"/>
            <a:ext cx="1431925" cy="8521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67030" y="3607435"/>
            <a:ext cx="1431925" cy="8521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02615" y="3607435"/>
            <a:ext cx="1116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答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470150" y="3073400"/>
            <a:ext cx="97218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魏徵是一个</a:t>
            </a:r>
            <a:r>
              <a:rPr lang="zh-CN" sz="3200" b="0" u="sng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拥有理想（政治抱负）</a:t>
            </a:r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的人，这可以从他</a:t>
            </a:r>
            <a:r>
              <a:rPr lang="zh-CN" sz="3200" b="0" u="sng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对政治蓝图的描绘“智者尽其谋，勇者竭其力，仁者播其惠，信者效其忠；文武争驰，君臣无事，可以尽娱游之乐，可以养松乔之寿，鸣琴垂拱，不言而化”</a:t>
            </a:r>
            <a:r>
              <a:rPr lang="zh-CN" sz="32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看出。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990" y="1616075"/>
            <a:ext cx="1116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问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5480383" y="602627"/>
            <a:ext cx="5275223" cy="857251"/>
          </a:xfrm>
          <a:prstGeom prst="rect">
            <a:avLst/>
          </a:prstGeom>
          <a:noFill/>
          <a:ln>
            <a:solidFill>
              <a:srgbClr val="FF72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479748" y="1568091"/>
            <a:ext cx="5275223" cy="857251"/>
          </a:xfrm>
          <a:prstGeom prst="rect">
            <a:avLst/>
          </a:prstGeom>
          <a:noFill/>
          <a:ln>
            <a:solidFill>
              <a:srgbClr val="55BE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79113" y="2547527"/>
            <a:ext cx="5275223" cy="85725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378450" y="3484245"/>
            <a:ext cx="5375275" cy="970280"/>
          </a:xfrm>
          <a:prstGeom prst="rect">
            <a:avLst/>
          </a:prstGeom>
          <a:noFill/>
          <a:ln>
            <a:solidFill>
              <a:srgbClr val="E6B2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469647" y="546870"/>
            <a:ext cx="2481056" cy="969645"/>
            <a:chOff x="1727566" y="963983"/>
            <a:chExt cx="1861366" cy="727459"/>
          </a:xfrm>
        </p:grpSpPr>
        <p:sp>
          <p:nvSpPr>
            <p:cNvPr id="48" name="矩形 47"/>
            <p:cNvSpPr/>
            <p:nvPr/>
          </p:nvSpPr>
          <p:spPr>
            <a:xfrm>
              <a:off x="2080416" y="1002479"/>
              <a:ext cx="1155667" cy="643136"/>
            </a:xfrm>
            <a:prstGeom prst="rect">
              <a:avLst/>
            </a:prstGeom>
            <a:solidFill>
              <a:srgbClr val="FF7254"/>
            </a:solidFill>
            <a:ln>
              <a:solidFill>
                <a:srgbClr val="FF72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5" rIns="91412" bIns="45705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9" name="文本框 34"/>
            <p:cNvSpPr txBox="1"/>
            <p:nvPr/>
          </p:nvSpPr>
          <p:spPr>
            <a:xfrm>
              <a:off x="1727566" y="963983"/>
              <a:ext cx="1861366" cy="727459"/>
            </a:xfrm>
            <a:prstGeom prst="rect">
              <a:avLst/>
            </a:prstGeom>
            <a:noFill/>
          </p:spPr>
          <p:txBody>
            <a:bodyPr wrap="square" lIns="91412" tIns="45705" rIns="91412" bIns="4570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400" b="1">
                  <a:solidFill>
                    <a:schemeClr val="bg1"/>
                  </a:solidFill>
                  <a:latin typeface="Impact" panose="020b0806030902050204" pitchFamily="34" charset="0"/>
                  <a:ea typeface="+mj-ea"/>
                  <a:cs typeface="Arial" panose="020b0604020202020204" pitchFamily="34" charset="0"/>
                </a:rPr>
                <a:t>01</a:t>
              </a:r>
              <a:endParaRPr lang="en-US" altLang="zh-CN" sz="4400" b="1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469012" y="1455640"/>
            <a:ext cx="2481056" cy="969701"/>
            <a:chOff x="1727090" y="1838235"/>
            <a:chExt cx="1861366" cy="727501"/>
          </a:xfrm>
        </p:grpSpPr>
        <p:sp>
          <p:nvSpPr>
            <p:cNvPr id="51" name="矩形 50"/>
            <p:cNvSpPr/>
            <p:nvPr/>
          </p:nvSpPr>
          <p:spPr>
            <a:xfrm>
              <a:off x="2080416" y="1922600"/>
              <a:ext cx="1155667" cy="643136"/>
            </a:xfrm>
            <a:prstGeom prst="rect">
              <a:avLst/>
            </a:prstGeom>
            <a:solidFill>
              <a:srgbClr val="55BEBB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5" rIns="91412" bIns="45705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2" name="文本框 35"/>
            <p:cNvSpPr txBox="1"/>
            <p:nvPr/>
          </p:nvSpPr>
          <p:spPr>
            <a:xfrm>
              <a:off x="1727090" y="1838235"/>
              <a:ext cx="1861366" cy="727459"/>
            </a:xfrm>
            <a:prstGeom prst="rect">
              <a:avLst/>
            </a:prstGeom>
            <a:noFill/>
          </p:spPr>
          <p:txBody>
            <a:bodyPr wrap="square" lIns="91412" tIns="45705" rIns="91412" bIns="4570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400" b="1">
                  <a:solidFill>
                    <a:schemeClr val="bg1"/>
                  </a:solidFill>
                  <a:latin typeface="Impact" panose="020b0806030902050204" pitchFamily="34" charset="0"/>
                  <a:ea typeface="+mj-ea"/>
                  <a:cs typeface="Arial" panose="020b0604020202020204" pitchFamily="34" charset="0"/>
                </a:rPr>
                <a:t>02</a:t>
              </a:r>
              <a:endParaRPr lang="en-US" altLang="zh-CN" sz="4400" b="1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70282" y="2515428"/>
            <a:ext cx="2481056" cy="969645"/>
            <a:chOff x="1727566" y="2818641"/>
            <a:chExt cx="1861366" cy="727459"/>
          </a:xfrm>
        </p:grpSpPr>
        <p:sp>
          <p:nvSpPr>
            <p:cNvPr id="54" name="矩形 53"/>
            <p:cNvSpPr/>
            <p:nvPr/>
          </p:nvSpPr>
          <p:spPr>
            <a:xfrm>
              <a:off x="2080416" y="2842722"/>
              <a:ext cx="1155667" cy="64313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5" rIns="91412" bIns="45705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5" name="文本框 36"/>
            <p:cNvSpPr txBox="1"/>
            <p:nvPr/>
          </p:nvSpPr>
          <p:spPr>
            <a:xfrm>
              <a:off x="1727566" y="2818641"/>
              <a:ext cx="1861366" cy="727459"/>
            </a:xfrm>
            <a:prstGeom prst="rect">
              <a:avLst/>
            </a:prstGeom>
            <a:noFill/>
          </p:spPr>
          <p:txBody>
            <a:bodyPr wrap="square" lIns="91412" tIns="45705" rIns="91412" bIns="4570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400" b="1">
                  <a:solidFill>
                    <a:schemeClr val="bg1"/>
                  </a:solidFill>
                  <a:latin typeface="Impact" panose="020b0806030902050204" pitchFamily="34" charset="0"/>
                  <a:ea typeface="+mj-ea"/>
                  <a:cs typeface="Arial" panose="020b0604020202020204" pitchFamily="34" charset="0"/>
                </a:rPr>
                <a:t>03</a:t>
              </a:r>
              <a:endParaRPr lang="en-US" altLang="zh-CN" sz="4400" b="1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940817" y="3484640"/>
            <a:ext cx="1543049" cy="969645"/>
            <a:chOff x="2080100" y="3723946"/>
            <a:chExt cx="1157644" cy="727459"/>
          </a:xfrm>
        </p:grpSpPr>
        <p:sp>
          <p:nvSpPr>
            <p:cNvPr id="57" name="矩形 56"/>
            <p:cNvSpPr/>
            <p:nvPr/>
          </p:nvSpPr>
          <p:spPr>
            <a:xfrm>
              <a:off x="2080416" y="3762843"/>
              <a:ext cx="1155667" cy="643136"/>
            </a:xfrm>
            <a:prstGeom prst="rect">
              <a:avLst/>
            </a:prstGeom>
            <a:solidFill>
              <a:srgbClr val="E6B226"/>
            </a:solidFill>
            <a:ln>
              <a:solidFill>
                <a:srgbClr val="E6B2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5" rIns="91412" bIns="45705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8" name="文本框 38"/>
            <p:cNvSpPr txBox="1"/>
            <p:nvPr/>
          </p:nvSpPr>
          <p:spPr>
            <a:xfrm>
              <a:off x="2080100" y="3723946"/>
              <a:ext cx="1157644" cy="72745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lIns="91412" tIns="45705" rIns="91412" bIns="4570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400" b="1">
                  <a:solidFill>
                    <a:schemeClr val="bg1"/>
                  </a:solidFill>
                  <a:latin typeface="Impact" panose="020b0806030902050204" pitchFamily="34" charset="0"/>
                  <a:ea typeface="+mj-ea"/>
                  <a:cs typeface="Arial" panose="020b0604020202020204" pitchFamily="34" charset="0"/>
                </a:rPr>
                <a:t>04</a:t>
              </a:r>
              <a:endParaRPr lang="en-US" altLang="zh-CN" sz="4400" b="1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59" name="矩形 58"/>
          <p:cNvSpPr/>
          <p:nvPr/>
        </p:nvSpPr>
        <p:spPr bwMode="auto">
          <a:xfrm>
            <a:off x="5480987" y="703026"/>
            <a:ext cx="507208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anchor="ctr"/>
          <a:lstStyle/>
          <a:p>
            <a:pPr>
              <a:defRPr/>
            </a:pPr>
            <a:endParaRPr lang="zh-CN" altLang="en-US" sz="40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矩形 60"/>
          <p:cNvSpPr/>
          <p:nvPr/>
        </p:nvSpPr>
        <p:spPr bwMode="auto">
          <a:xfrm>
            <a:off x="5480987" y="1667570"/>
            <a:ext cx="507208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anchor="ctr"/>
          <a:lstStyle/>
          <a:p>
            <a:pPr>
              <a:defRPr/>
            </a:pPr>
            <a:endParaRPr lang="zh-CN" altLang="en-US" sz="40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5581317" y="2652433"/>
            <a:ext cx="507208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anchor="ctr"/>
          <a:lstStyle/>
          <a:p>
            <a:pPr>
              <a:defRPr/>
            </a:pPr>
            <a:endParaRPr lang="zh-CN" altLang="en-US" sz="40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矩形 64"/>
          <p:cNvSpPr/>
          <p:nvPr/>
        </p:nvSpPr>
        <p:spPr bwMode="auto">
          <a:xfrm>
            <a:off x="5585127" y="3577511"/>
            <a:ext cx="507208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anchor="ctr"/>
          <a:lstStyle/>
          <a:p>
            <a:pPr>
              <a:defRPr/>
            </a:pPr>
            <a:endParaRPr lang="zh-CN" altLang="en-US" sz="40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35737" y="4583190"/>
            <a:ext cx="1543685" cy="969645"/>
            <a:chOff x="2079147" y="3723946"/>
            <a:chExt cx="1158121" cy="727459"/>
          </a:xfrm>
        </p:grpSpPr>
        <p:sp>
          <p:nvSpPr>
            <p:cNvPr id="3" name="矩形 2"/>
            <p:cNvSpPr/>
            <p:nvPr/>
          </p:nvSpPr>
          <p:spPr>
            <a:xfrm>
              <a:off x="2080416" y="3762843"/>
              <a:ext cx="1155667" cy="643136"/>
            </a:xfrm>
            <a:prstGeom prst="rect">
              <a:avLst/>
            </a:prstGeom>
            <a:solidFill>
              <a:srgbClr val="E6B226"/>
            </a:solidFill>
            <a:ln>
              <a:solidFill>
                <a:srgbClr val="E6B2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5" rIns="91412" bIns="45705"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文本框 38"/>
            <p:cNvSpPr txBox="1"/>
            <p:nvPr/>
          </p:nvSpPr>
          <p:spPr>
            <a:xfrm>
              <a:off x="2079147" y="3723946"/>
              <a:ext cx="1158121" cy="72745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lIns="91412" tIns="45705" rIns="91412" bIns="4570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400" b="1">
                  <a:solidFill>
                    <a:schemeClr val="bg1"/>
                  </a:solidFill>
                  <a:latin typeface="Impact" panose="020b0806030902050204" pitchFamily="34" charset="0"/>
                  <a:ea typeface="+mj-ea"/>
                  <a:cs typeface="Arial" panose="020b0604020202020204" pitchFamily="34" charset="0"/>
                </a:rPr>
                <a:t>05</a:t>
              </a:r>
              <a:endParaRPr lang="en-US" altLang="zh-CN" sz="4400" b="1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482288" y="4695996"/>
            <a:ext cx="5275223" cy="8572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5580380" y="4583430"/>
            <a:ext cx="5072380" cy="7600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anchor="ctr"/>
          <a:lstStyle/>
          <a:p>
            <a:pPr>
              <a:defRPr/>
            </a:pPr>
            <a:endParaRPr lang="zh-CN" altLang="en-US" sz="40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8403" y="702310"/>
            <a:ext cx="2801872" cy="4947920"/>
          </a:xfrm>
          <a:prstGeom prst="flowChartInputOutpu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9600" b="1">
                <a:latin typeface="微软雅黑" panose="020b0503020204020204" charset="-122"/>
                <a:ea typeface="微软雅黑" panose="020b0503020204020204" charset="-122"/>
              </a:rPr>
              <a:t>目    录</a:t>
            </a:r>
            <a:endParaRPr lang="zh-CN" altLang="en-US" sz="9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4500" y="678180"/>
            <a:ext cx="52336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导入解题，突出重点难点</a:t>
            </a:r>
            <a:endParaRPr lang="zh-CN" altLang="en-US" sz="36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07990" y="1567815"/>
            <a:ext cx="5384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初读文本，掌握重要字词</a:t>
            </a:r>
            <a:endParaRPr lang="zh-CN" altLang="en-US" sz="36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07990" y="2593340"/>
            <a:ext cx="5384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再读课文，认识君臣心性</a:t>
            </a:r>
            <a:endParaRPr lang="zh-CN" altLang="en-US" sz="36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80380" y="3616325"/>
            <a:ext cx="5427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赏读文本，品味劝谏艺术</a:t>
            </a:r>
            <a:endParaRPr lang="zh-CN" altLang="en-US" sz="36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78145" y="4770755"/>
            <a:ext cx="5414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延伸拓展，巩固学习成果</a:t>
            </a:r>
            <a:endParaRPr lang="zh-CN" altLang="en-US" sz="36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29" grpId="0"/>
      <p:bldP spid="44" grpId="0"/>
      <p:bldP spid="45" grpId="0"/>
      <p:bldP spid="46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C:\Documents and Settings\Administrator\桌面\9127-1204042352193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9" t="19383" r="29011" b="22794"/>
          <a:stretch>
            <a:fillRect/>
          </a:stretch>
        </p:blipFill>
        <p:spPr bwMode="auto">
          <a:xfrm>
            <a:off x="1428750" y="508635"/>
            <a:ext cx="9690100" cy="441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矩形 58"/>
          <p:cNvSpPr/>
          <p:nvPr/>
        </p:nvSpPr>
        <p:spPr bwMode="auto">
          <a:xfrm>
            <a:off x="1429385" y="5053965"/>
            <a:ext cx="9521825" cy="12401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anchor="ctr"/>
          <a:lstStyle/>
          <a:p>
            <a:pPr>
              <a:defRPr/>
            </a:pP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赏读文本，品味劝谏艺术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8750" y="2806065"/>
            <a:ext cx="1986844" cy="204261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8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8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占位符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895" y="1334135"/>
            <a:ext cx="3474085" cy="476948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52400" y="1026160"/>
            <a:ext cx="853186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劝谏者具备了敏锐的洞察力、清醒的头脑和忧国忧民的责任感，就一定能劝谏成功么？同学们生活中免不了要劝说别人改变看法或主张，你也许有过劝说别人成功或失败的经历。请结合自己的经验教训，谈谈规劝别人成功与否与哪些因素有关?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4" t="16719" r="69336" b="53532"/>
          <a:stretch>
            <a:fillRect/>
          </a:stretch>
        </p:blipFill>
        <p:spPr>
          <a:xfrm>
            <a:off x="10233025" y="23495"/>
            <a:ext cx="1925955" cy="2112645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0" y="23495"/>
            <a:ext cx="5287010" cy="991235"/>
          </a:xfrm>
          <a:prstGeom prst="roundRect">
            <a:avLst/>
          </a:prstGeom>
        </p:spPr>
        <p:style>
          <a:lnRef idx="1">
            <a:srgbClr val="8F9FCB"/>
          </a:lnRef>
          <a:fillRef idx="2">
            <a:srgbClr val="8F9FCB"/>
          </a:fillRef>
          <a:effectRef idx="1">
            <a:srgbClr val="8F9FCB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0" y="104140"/>
            <a:ext cx="4289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激探究之趣</a:t>
            </a:r>
            <a:endParaRPr lang="zh-CN" altLang="en-US" sz="54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11915335" y="4417255"/>
            <a:ext cx="0" cy="2267604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23"/>
          <p:cNvSpPr txBox="1">
            <a:spLocks noChangeArrowheads="1"/>
          </p:cNvSpPr>
          <p:nvPr/>
        </p:nvSpPr>
        <p:spPr bwMode="auto">
          <a:xfrm>
            <a:off x="4133850" y="833120"/>
            <a:ext cx="10610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endParaRPr lang="zh-CN" altLang="zh-CN" sz="36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0" y="23495"/>
            <a:ext cx="5287010" cy="991235"/>
          </a:xfrm>
          <a:prstGeom prst="roundRect">
            <a:avLst/>
          </a:prstGeom>
        </p:spPr>
        <p:style>
          <a:lnRef idx="1">
            <a:srgbClr val="8F9FCB"/>
          </a:lnRef>
          <a:fillRef idx="2">
            <a:srgbClr val="8F9FCB"/>
          </a:fillRef>
          <a:effectRef idx="1">
            <a:srgbClr val="8F9FCB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0" y="104140"/>
            <a:ext cx="4289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激探究之趣</a:t>
            </a:r>
            <a:endParaRPr lang="zh-CN" altLang="en-US" sz="54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07010" y="1619250"/>
            <a:ext cx="1257300" cy="10477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81635" y="1790700"/>
            <a:ext cx="894715" cy="7239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54660" y="1691640"/>
            <a:ext cx="762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rgbClr val="FF0000"/>
                </a:solidFill>
              </a:rPr>
              <a:t>1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799590" y="1555115"/>
            <a:ext cx="10114915" cy="1447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871980" y="1790700"/>
            <a:ext cx="98380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敢于劝谏：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规劝者的勇气、责任感、使命感。</a:t>
            </a:r>
            <a:endParaRPr lang="zh-CN" altLang="en-US" sz="4000"/>
          </a:p>
        </p:txBody>
      </p:sp>
      <p:sp>
        <p:nvSpPr>
          <p:cNvPr id="23" name="椭圆 22"/>
          <p:cNvSpPr/>
          <p:nvPr/>
        </p:nvSpPr>
        <p:spPr>
          <a:xfrm>
            <a:off x="207010" y="4237355"/>
            <a:ext cx="1257300" cy="10477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48310" y="4363085"/>
            <a:ext cx="762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rgbClr val="FF0000"/>
                </a:solidFill>
              </a:rPr>
              <a:t>1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81635" y="4399280"/>
            <a:ext cx="894715" cy="7239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61975" y="4300220"/>
            <a:ext cx="5334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</a:rPr>
              <a:t>2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733550" y="4100195"/>
            <a:ext cx="10114915" cy="1447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938020" y="4270375"/>
            <a:ext cx="98380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敢于劝谏：</a:t>
            </a: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规劝者的语气、技巧与智慧。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6" grpId="0"/>
      <p:bldP spid="29" grpId="0"/>
      <p:bldP spid="17" grpId="0"/>
      <p:bldP spid="23" grpId="0"/>
      <p:bldP spid="21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" name="任意多边形: 形状 38"/>
          <p:cNvSpPr/>
          <p:nvPr userDrawn="1">
            <p:custDataLst>
              <p:tags r:id="rId2"/>
            </p:custDataLst>
          </p:nvPr>
        </p:nvSpPr>
        <p:spPr>
          <a:xfrm rot="10800000">
            <a:off x="0" y="0"/>
            <a:ext cx="12202795" cy="544195"/>
          </a:xfrm>
          <a:custGeom>
            <a:gdLst>
              <a:gd name="connsiteX0" fmla="*/ 10212823 w 12203155"/>
              <a:gd name="connsiteY0" fmla="*/ 299593 h 544146"/>
              <a:gd name="connsiteX1" fmla="*/ 9452342 w 12203155"/>
              <a:gd name="connsiteY1" fmla="*/ 295930 h 544146"/>
              <a:gd name="connsiteX2" fmla="*/ 9308884 w 12203155"/>
              <a:gd name="connsiteY2" fmla="*/ 293786 h 544146"/>
              <a:gd name="connsiteX3" fmla="*/ 9071735 w 12203155"/>
              <a:gd name="connsiteY3" fmla="*/ 289497 h 544146"/>
              <a:gd name="connsiteX4" fmla="*/ 8691129 w 12203155"/>
              <a:gd name="connsiteY4" fmla="*/ 278776 h 544146"/>
              <a:gd name="connsiteX5" fmla="*/ 8310522 w 12203155"/>
              <a:gd name="connsiteY5" fmla="*/ 264480 h 544146"/>
              <a:gd name="connsiteX6" fmla="*/ 8067521 w 12203155"/>
              <a:gd name="connsiteY6" fmla="*/ 253758 h 544146"/>
              <a:gd name="connsiteX7" fmla="*/ 7926990 w 12203155"/>
              <a:gd name="connsiteY7" fmla="*/ 247325 h 544146"/>
              <a:gd name="connsiteX8" fmla="*/ 6386997 w 12203155"/>
              <a:gd name="connsiteY8" fmla="*/ 154404 h 544146"/>
              <a:gd name="connsiteX9" fmla="*/ 5792665 w 12203155"/>
              <a:gd name="connsiteY9" fmla="*/ 110803 h 544146"/>
              <a:gd name="connsiteX10" fmla="*/ 5739965 w 12203155"/>
              <a:gd name="connsiteY10" fmla="*/ 107229 h 544146"/>
              <a:gd name="connsiteX11" fmla="*/ 5491108 w 12203155"/>
              <a:gd name="connsiteY11" fmla="*/ 90789 h 544146"/>
              <a:gd name="connsiteX12" fmla="*/ 5119284 w 12203155"/>
              <a:gd name="connsiteY12" fmla="*/ 67916 h 544146"/>
              <a:gd name="connsiteX13" fmla="*/ 4987534 w 12203155"/>
              <a:gd name="connsiteY13" fmla="*/ 60768 h 544146"/>
              <a:gd name="connsiteX14" fmla="*/ 4659630 w 12203155"/>
              <a:gd name="connsiteY14" fmla="*/ 45043 h 544146"/>
              <a:gd name="connsiteX15" fmla="*/ 2771235 w 12203155"/>
              <a:gd name="connsiteY15" fmla="*/ 14307 h 544146"/>
              <a:gd name="connsiteX16" fmla="*/ 865272 w 12203155"/>
              <a:gd name="connsiteY16" fmla="*/ 94362 h 544146"/>
              <a:gd name="connsiteX17" fmla="*/ 393997 w 12203155"/>
              <a:gd name="connsiteY17" fmla="*/ 135205 h 544146"/>
              <a:gd name="connsiteX18" fmla="*/ 0 w 12203155"/>
              <a:gd name="connsiteY18" fmla="*/ 178024 h 544146"/>
              <a:gd name="connsiteX19" fmla="*/ 0 w 12203155"/>
              <a:gd name="connsiteY19" fmla="*/ 163761 h 544146"/>
              <a:gd name="connsiteX20" fmla="*/ 367877 w 12203155"/>
              <a:gd name="connsiteY20" fmla="*/ 123892 h 544146"/>
              <a:gd name="connsiteX21" fmla="*/ 844780 w 12203155"/>
              <a:gd name="connsiteY21" fmla="*/ 82926 h 544146"/>
              <a:gd name="connsiteX22" fmla="*/ 2765379 w 12203155"/>
              <a:gd name="connsiteY22" fmla="*/ 2156 h 544146"/>
              <a:gd name="connsiteX23" fmla="*/ 3234412 w 12203155"/>
              <a:gd name="connsiteY23" fmla="*/ 123 h 544146"/>
              <a:gd name="connsiteX24" fmla="*/ 4668412 w 12203155"/>
              <a:gd name="connsiteY24" fmla="*/ 32891 h 544146"/>
              <a:gd name="connsiteX25" fmla="*/ 4999248 w 12203155"/>
              <a:gd name="connsiteY25" fmla="*/ 48616 h 544146"/>
              <a:gd name="connsiteX26" fmla="*/ 5130994 w 12203155"/>
              <a:gd name="connsiteY26" fmla="*/ 55764 h 544146"/>
              <a:gd name="connsiteX27" fmla="*/ 5505746 w 12203155"/>
              <a:gd name="connsiteY27" fmla="*/ 78637 h 544146"/>
              <a:gd name="connsiteX28" fmla="*/ 5754605 w 12203155"/>
              <a:gd name="connsiteY28" fmla="*/ 95077 h 544146"/>
              <a:gd name="connsiteX29" fmla="*/ 5810231 w 12203155"/>
              <a:gd name="connsiteY29" fmla="*/ 98651 h 544146"/>
              <a:gd name="connsiteX30" fmla="*/ 6404565 w 12203155"/>
              <a:gd name="connsiteY30" fmla="*/ 141538 h 544146"/>
              <a:gd name="connsiteX31" fmla="*/ 7938701 w 12203155"/>
              <a:gd name="connsiteY31" fmla="*/ 234459 h 544146"/>
              <a:gd name="connsiteX32" fmla="*/ 8079233 w 12203155"/>
              <a:gd name="connsiteY32" fmla="*/ 240892 h 544146"/>
              <a:gd name="connsiteX33" fmla="*/ 8319308 w 12203155"/>
              <a:gd name="connsiteY33" fmla="*/ 251614 h 544146"/>
              <a:gd name="connsiteX34" fmla="*/ 8699914 w 12203155"/>
              <a:gd name="connsiteY34" fmla="*/ 265195 h 544146"/>
              <a:gd name="connsiteX35" fmla="*/ 9080520 w 12203155"/>
              <a:gd name="connsiteY35" fmla="*/ 275202 h 544146"/>
              <a:gd name="connsiteX36" fmla="*/ 9314740 w 12203155"/>
              <a:gd name="connsiteY36" fmla="*/ 279491 h 544146"/>
              <a:gd name="connsiteX37" fmla="*/ 9458197 w 12203155"/>
              <a:gd name="connsiteY37" fmla="*/ 281634 h 544146"/>
              <a:gd name="connsiteX38" fmla="*/ 10957202 w 12203155"/>
              <a:gd name="connsiteY38" fmla="*/ 274487 h 544146"/>
              <a:gd name="connsiteX39" fmla="*/ 11688406 w 12203155"/>
              <a:gd name="connsiteY39" fmla="*/ 246343 h 544146"/>
              <a:gd name="connsiteX40" fmla="*/ 12203155 w 12203155"/>
              <a:gd name="connsiteY40" fmla="*/ 215790 h 544146"/>
              <a:gd name="connsiteX41" fmla="*/ 12203155 w 12203155"/>
              <a:gd name="connsiteY41" fmla="*/ 230161 h 544146"/>
              <a:gd name="connsiteX42" fmla="*/ 11697189 w 12203155"/>
              <a:gd name="connsiteY42" fmla="*/ 260013 h 544146"/>
              <a:gd name="connsiteX43" fmla="*/ 10960128 w 12203155"/>
              <a:gd name="connsiteY43" fmla="*/ 288782 h 544146"/>
              <a:gd name="connsiteX44" fmla="*/ 10212823 w 12203155"/>
              <a:gd name="connsiteY44" fmla="*/ 299593 h 544146"/>
              <a:gd name="connsiteX45" fmla="*/ 10205505 w 12203155"/>
              <a:gd name="connsiteY45" fmla="*/ 356419 h 544146"/>
              <a:gd name="connsiteX46" fmla="*/ 9425994 w 12203155"/>
              <a:gd name="connsiteY46" fmla="*/ 353113 h 544146"/>
              <a:gd name="connsiteX47" fmla="*/ 9282533 w 12203155"/>
              <a:gd name="connsiteY47" fmla="*/ 350968 h 544146"/>
              <a:gd name="connsiteX48" fmla="*/ 9036603 w 12203155"/>
              <a:gd name="connsiteY48" fmla="*/ 346680 h 544146"/>
              <a:gd name="connsiteX49" fmla="*/ 8647211 w 12203155"/>
              <a:gd name="connsiteY49" fmla="*/ 335958 h 544146"/>
              <a:gd name="connsiteX50" fmla="*/ 8257824 w 12203155"/>
              <a:gd name="connsiteY50" fmla="*/ 321662 h 544146"/>
              <a:gd name="connsiteX51" fmla="*/ 8008967 w 12203155"/>
              <a:gd name="connsiteY51" fmla="*/ 310941 h 544146"/>
              <a:gd name="connsiteX52" fmla="*/ 7868436 w 12203155"/>
              <a:gd name="connsiteY52" fmla="*/ 304508 h 544146"/>
              <a:gd name="connsiteX53" fmla="*/ 6310876 w 12203155"/>
              <a:gd name="connsiteY53" fmla="*/ 210157 h 544146"/>
              <a:gd name="connsiteX54" fmla="*/ 5713617 w 12203155"/>
              <a:gd name="connsiteY54" fmla="*/ 166555 h 544146"/>
              <a:gd name="connsiteX55" fmla="*/ 5567231 w 12203155"/>
              <a:gd name="connsiteY55" fmla="*/ 156548 h 544146"/>
              <a:gd name="connsiteX56" fmla="*/ 5417913 w 12203155"/>
              <a:gd name="connsiteY56" fmla="*/ 146541 h 544146"/>
              <a:gd name="connsiteX57" fmla="*/ 5054874 w 12203155"/>
              <a:gd name="connsiteY57" fmla="*/ 124383 h 544146"/>
              <a:gd name="connsiteX58" fmla="*/ 4923127 w 12203155"/>
              <a:gd name="connsiteY58" fmla="*/ 117235 h 544146"/>
              <a:gd name="connsiteX59" fmla="*/ 4606928 w 12203155"/>
              <a:gd name="connsiteY59" fmla="*/ 102224 h 544146"/>
              <a:gd name="connsiteX60" fmla="*/ 2768309 w 12203155"/>
              <a:gd name="connsiteY60" fmla="*/ 72204 h 544146"/>
              <a:gd name="connsiteX61" fmla="*/ 923830 w 12203155"/>
              <a:gd name="connsiteY61" fmla="*/ 149400 h 544146"/>
              <a:gd name="connsiteX62" fmla="*/ 30501 w 12203155"/>
              <a:gd name="connsiteY62" fmla="*/ 236603 h 544146"/>
              <a:gd name="connsiteX63" fmla="*/ 0 w 12203155"/>
              <a:gd name="connsiteY63" fmla="*/ 240630 h 544146"/>
              <a:gd name="connsiteX64" fmla="*/ 0 w 12203155"/>
              <a:gd name="connsiteY64" fmla="*/ 225699 h 544146"/>
              <a:gd name="connsiteX65" fmla="*/ 11471 w 12203155"/>
              <a:gd name="connsiteY65" fmla="*/ 224184 h 544146"/>
              <a:gd name="connsiteX66" fmla="*/ 912120 w 12203155"/>
              <a:gd name="connsiteY66" fmla="*/ 136534 h 544146"/>
              <a:gd name="connsiteX67" fmla="*/ 2771235 w 12203155"/>
              <a:gd name="connsiteY67" fmla="*/ 58623 h 544146"/>
              <a:gd name="connsiteX68" fmla="*/ 3227093 w 12203155"/>
              <a:gd name="connsiteY68" fmla="*/ 56881 h 544146"/>
              <a:gd name="connsiteX69" fmla="*/ 4621568 w 12203155"/>
              <a:gd name="connsiteY69" fmla="*/ 88644 h 544146"/>
              <a:gd name="connsiteX70" fmla="*/ 4940693 w 12203155"/>
              <a:gd name="connsiteY70" fmla="*/ 103654 h 544146"/>
              <a:gd name="connsiteX71" fmla="*/ 5072440 w 12203155"/>
              <a:gd name="connsiteY71" fmla="*/ 110802 h 544146"/>
              <a:gd name="connsiteX72" fmla="*/ 5438409 w 12203155"/>
              <a:gd name="connsiteY72" fmla="*/ 132960 h 544146"/>
              <a:gd name="connsiteX73" fmla="*/ 5587722 w 12203155"/>
              <a:gd name="connsiteY73" fmla="*/ 142967 h 544146"/>
              <a:gd name="connsiteX74" fmla="*/ 5734110 w 12203155"/>
              <a:gd name="connsiteY74" fmla="*/ 152974 h 544146"/>
              <a:gd name="connsiteX75" fmla="*/ 6331369 w 12203155"/>
              <a:gd name="connsiteY75" fmla="*/ 196576 h 544146"/>
              <a:gd name="connsiteX76" fmla="*/ 7883072 w 12203155"/>
              <a:gd name="connsiteY76" fmla="*/ 290927 h 544146"/>
              <a:gd name="connsiteX77" fmla="*/ 8023605 w 12203155"/>
              <a:gd name="connsiteY77" fmla="*/ 297360 h 544146"/>
              <a:gd name="connsiteX78" fmla="*/ 8269534 w 12203155"/>
              <a:gd name="connsiteY78" fmla="*/ 308081 h 544146"/>
              <a:gd name="connsiteX79" fmla="*/ 8658925 w 12203155"/>
              <a:gd name="connsiteY79" fmla="*/ 322377 h 544146"/>
              <a:gd name="connsiteX80" fmla="*/ 9045387 w 12203155"/>
              <a:gd name="connsiteY80" fmla="*/ 333099 h 544146"/>
              <a:gd name="connsiteX81" fmla="*/ 9288388 w 12203155"/>
              <a:gd name="connsiteY81" fmla="*/ 337388 h 544146"/>
              <a:gd name="connsiteX82" fmla="*/ 9431850 w 12203155"/>
              <a:gd name="connsiteY82" fmla="*/ 339532 h 544146"/>
              <a:gd name="connsiteX83" fmla="*/ 10968912 w 12203155"/>
              <a:gd name="connsiteY83" fmla="*/ 331669 h 544146"/>
              <a:gd name="connsiteX84" fmla="*/ 11720611 w 12203155"/>
              <a:gd name="connsiteY84" fmla="*/ 302721 h 544146"/>
              <a:gd name="connsiteX85" fmla="*/ 12203155 w 12203155"/>
              <a:gd name="connsiteY85" fmla="*/ 273998 h 544146"/>
              <a:gd name="connsiteX86" fmla="*/ 12203155 w 12203155"/>
              <a:gd name="connsiteY86" fmla="*/ 288323 h 544146"/>
              <a:gd name="connsiteX87" fmla="*/ 11729393 w 12203155"/>
              <a:gd name="connsiteY87" fmla="*/ 316301 h 544146"/>
              <a:gd name="connsiteX88" fmla="*/ 10971842 w 12203155"/>
              <a:gd name="connsiteY88" fmla="*/ 345250 h 544146"/>
              <a:gd name="connsiteX89" fmla="*/ 10205505 w 12203155"/>
              <a:gd name="connsiteY89" fmla="*/ 356419 h 544146"/>
              <a:gd name="connsiteX90" fmla="*/ 10008614 w 12203155"/>
              <a:gd name="connsiteY90" fmla="*/ 413869 h 544146"/>
              <a:gd name="connsiteX91" fmla="*/ 9423066 w 12203155"/>
              <a:gd name="connsiteY91" fmla="*/ 409580 h 544146"/>
              <a:gd name="connsiteX92" fmla="*/ 9276679 w 12203155"/>
              <a:gd name="connsiteY92" fmla="*/ 407436 h 544146"/>
              <a:gd name="connsiteX93" fmla="*/ 9024892 w 12203155"/>
              <a:gd name="connsiteY93" fmla="*/ 402432 h 544146"/>
              <a:gd name="connsiteX94" fmla="*/ 8626719 w 12203155"/>
              <a:gd name="connsiteY94" fmla="*/ 391711 h 544146"/>
              <a:gd name="connsiteX95" fmla="*/ 8228547 w 12203155"/>
              <a:gd name="connsiteY95" fmla="*/ 377415 h 544146"/>
              <a:gd name="connsiteX96" fmla="*/ 7976760 w 12203155"/>
              <a:gd name="connsiteY96" fmla="*/ 366693 h 544146"/>
              <a:gd name="connsiteX97" fmla="*/ 7833303 w 12203155"/>
              <a:gd name="connsiteY97" fmla="*/ 360261 h 544146"/>
              <a:gd name="connsiteX98" fmla="*/ 6255248 w 12203155"/>
              <a:gd name="connsiteY98" fmla="*/ 264480 h 544146"/>
              <a:gd name="connsiteX99" fmla="*/ 5655062 w 12203155"/>
              <a:gd name="connsiteY99" fmla="*/ 220878 h 544146"/>
              <a:gd name="connsiteX100" fmla="*/ 5514528 w 12203155"/>
              <a:gd name="connsiteY100" fmla="*/ 211586 h 544146"/>
              <a:gd name="connsiteX101" fmla="*/ 5444263 w 12203155"/>
              <a:gd name="connsiteY101" fmla="*/ 206582 h 544146"/>
              <a:gd name="connsiteX102" fmla="*/ 5365215 w 12203155"/>
              <a:gd name="connsiteY102" fmla="*/ 201579 h 544146"/>
              <a:gd name="connsiteX103" fmla="*/ 5013886 w 12203155"/>
              <a:gd name="connsiteY103" fmla="*/ 180136 h 544146"/>
              <a:gd name="connsiteX104" fmla="*/ 4885065 w 12203155"/>
              <a:gd name="connsiteY104" fmla="*/ 172988 h 544146"/>
              <a:gd name="connsiteX105" fmla="*/ 4577650 w 12203155"/>
              <a:gd name="connsiteY105" fmla="*/ 158692 h 544146"/>
              <a:gd name="connsiteX106" fmla="*/ 2788801 w 12203155"/>
              <a:gd name="connsiteY106" fmla="*/ 129386 h 544146"/>
              <a:gd name="connsiteX107" fmla="*/ 1002878 w 12203155"/>
              <a:gd name="connsiteY107" fmla="*/ 204438 h 544146"/>
              <a:gd name="connsiteX108" fmla="*/ 143952 w 12203155"/>
              <a:gd name="connsiteY108" fmla="*/ 287889 h 544146"/>
              <a:gd name="connsiteX109" fmla="*/ 0 w 12203155"/>
              <a:gd name="connsiteY109" fmla="*/ 306828 h 544146"/>
              <a:gd name="connsiteX110" fmla="*/ 0 w 12203155"/>
              <a:gd name="connsiteY110" fmla="*/ 290536 h 544146"/>
              <a:gd name="connsiteX111" fmla="*/ 115041 w 12203155"/>
              <a:gd name="connsiteY111" fmla="*/ 275380 h 544146"/>
              <a:gd name="connsiteX112" fmla="*/ 982386 w 12203155"/>
              <a:gd name="connsiteY112" fmla="*/ 190857 h 544146"/>
              <a:gd name="connsiteX113" fmla="*/ 2782946 w 12203155"/>
              <a:gd name="connsiteY113" fmla="*/ 115091 h 544146"/>
              <a:gd name="connsiteX114" fmla="*/ 3227323 w 12203155"/>
              <a:gd name="connsiteY114" fmla="*/ 113337 h 544146"/>
              <a:gd name="connsiteX115" fmla="*/ 4583508 w 12203155"/>
              <a:gd name="connsiteY115" fmla="*/ 144397 h 544146"/>
              <a:gd name="connsiteX116" fmla="*/ 4893849 w 12203155"/>
              <a:gd name="connsiteY116" fmla="*/ 159407 h 544146"/>
              <a:gd name="connsiteX117" fmla="*/ 5022670 w 12203155"/>
              <a:gd name="connsiteY117" fmla="*/ 166555 h 544146"/>
              <a:gd name="connsiteX118" fmla="*/ 5376925 w 12203155"/>
              <a:gd name="connsiteY118" fmla="*/ 187998 h 544146"/>
              <a:gd name="connsiteX119" fmla="*/ 5455973 w 12203155"/>
              <a:gd name="connsiteY119" fmla="*/ 193002 h 544146"/>
              <a:gd name="connsiteX120" fmla="*/ 5526242 w 12203155"/>
              <a:gd name="connsiteY120" fmla="*/ 198005 h 544146"/>
              <a:gd name="connsiteX121" fmla="*/ 5669700 w 12203155"/>
              <a:gd name="connsiteY121" fmla="*/ 208012 h 544146"/>
              <a:gd name="connsiteX122" fmla="*/ 6266960 w 12203155"/>
              <a:gd name="connsiteY122" fmla="*/ 251614 h 544146"/>
              <a:gd name="connsiteX123" fmla="*/ 7839158 w 12203155"/>
              <a:gd name="connsiteY123" fmla="*/ 346679 h 544146"/>
              <a:gd name="connsiteX124" fmla="*/ 7982616 w 12203155"/>
              <a:gd name="connsiteY124" fmla="*/ 353113 h 544146"/>
              <a:gd name="connsiteX125" fmla="*/ 8234402 w 12203155"/>
              <a:gd name="connsiteY125" fmla="*/ 363834 h 544146"/>
              <a:gd name="connsiteX126" fmla="*/ 8629649 w 12203155"/>
              <a:gd name="connsiteY126" fmla="*/ 378129 h 544146"/>
              <a:gd name="connsiteX127" fmla="*/ 9024892 w 12203155"/>
              <a:gd name="connsiteY127" fmla="*/ 388852 h 544146"/>
              <a:gd name="connsiteX128" fmla="*/ 9273752 w 12203155"/>
              <a:gd name="connsiteY128" fmla="*/ 393855 h 544146"/>
              <a:gd name="connsiteX129" fmla="*/ 9420140 w 12203155"/>
              <a:gd name="connsiteY129" fmla="*/ 396000 h 544146"/>
              <a:gd name="connsiteX130" fmla="*/ 10995264 w 12203155"/>
              <a:gd name="connsiteY130" fmla="*/ 388137 h 544146"/>
              <a:gd name="connsiteX131" fmla="*/ 11768919 w 12203155"/>
              <a:gd name="connsiteY131" fmla="*/ 358384 h 544146"/>
              <a:gd name="connsiteX132" fmla="*/ 12203155 w 12203155"/>
              <a:gd name="connsiteY132" fmla="*/ 332518 h 544146"/>
              <a:gd name="connsiteX133" fmla="*/ 12203155 w 12203155"/>
              <a:gd name="connsiteY133" fmla="*/ 346854 h 544146"/>
              <a:gd name="connsiteX134" fmla="*/ 11779167 w 12203155"/>
              <a:gd name="connsiteY134" fmla="*/ 371965 h 544146"/>
              <a:gd name="connsiteX135" fmla="*/ 11001120 w 12203155"/>
              <a:gd name="connsiteY135" fmla="*/ 401718 h 544146"/>
              <a:gd name="connsiteX136" fmla="*/ 10008614 w 12203155"/>
              <a:gd name="connsiteY136" fmla="*/ 413869 h 544146"/>
              <a:gd name="connsiteX137" fmla="*/ 10008613 w 12203155"/>
              <a:gd name="connsiteY137" fmla="*/ 470336 h 544146"/>
              <a:gd name="connsiteX138" fmla="*/ 9408428 w 12203155"/>
              <a:gd name="connsiteY138" fmla="*/ 466048 h 544146"/>
              <a:gd name="connsiteX139" fmla="*/ 9262041 w 12203155"/>
              <a:gd name="connsiteY139" fmla="*/ 463903 h 544146"/>
              <a:gd name="connsiteX140" fmla="*/ 9001473 w 12203155"/>
              <a:gd name="connsiteY140" fmla="*/ 458900 h 544146"/>
              <a:gd name="connsiteX141" fmla="*/ 8597445 w 12203155"/>
              <a:gd name="connsiteY141" fmla="*/ 448178 h 544146"/>
              <a:gd name="connsiteX142" fmla="*/ 8193413 w 12203155"/>
              <a:gd name="connsiteY142" fmla="*/ 433168 h 544146"/>
              <a:gd name="connsiteX143" fmla="*/ 7935775 w 12203155"/>
              <a:gd name="connsiteY143" fmla="*/ 421731 h 544146"/>
              <a:gd name="connsiteX144" fmla="*/ 7792314 w 12203155"/>
              <a:gd name="connsiteY144" fmla="*/ 415298 h 544146"/>
              <a:gd name="connsiteX145" fmla="*/ 6193766 w 12203155"/>
              <a:gd name="connsiteY145" fmla="*/ 318803 h 544146"/>
              <a:gd name="connsiteX146" fmla="*/ 5593580 w 12203155"/>
              <a:gd name="connsiteY146" fmla="*/ 275201 h 544146"/>
              <a:gd name="connsiteX147" fmla="*/ 5455976 w 12203155"/>
              <a:gd name="connsiteY147" fmla="*/ 265909 h 544146"/>
              <a:gd name="connsiteX148" fmla="*/ 5385709 w 12203155"/>
              <a:gd name="connsiteY148" fmla="*/ 260905 h 544146"/>
              <a:gd name="connsiteX149" fmla="*/ 5306663 w 12203155"/>
              <a:gd name="connsiteY149" fmla="*/ 255902 h 544146"/>
              <a:gd name="connsiteX150" fmla="*/ 4967044 w 12203155"/>
              <a:gd name="connsiteY150" fmla="*/ 235173 h 544146"/>
              <a:gd name="connsiteX151" fmla="*/ 4838223 w 12203155"/>
              <a:gd name="connsiteY151" fmla="*/ 228026 h 544146"/>
              <a:gd name="connsiteX152" fmla="*/ 4539594 w 12203155"/>
              <a:gd name="connsiteY152" fmla="*/ 213730 h 544146"/>
              <a:gd name="connsiteX153" fmla="*/ 2800515 w 12203155"/>
              <a:gd name="connsiteY153" fmla="*/ 185139 h 544146"/>
              <a:gd name="connsiteX154" fmla="*/ 1073147 w 12203155"/>
              <a:gd name="connsiteY154" fmla="*/ 257332 h 544146"/>
              <a:gd name="connsiteX155" fmla="*/ 247887 w 12203155"/>
              <a:gd name="connsiteY155" fmla="*/ 337655 h 544146"/>
              <a:gd name="connsiteX156" fmla="*/ 0 w 12203155"/>
              <a:gd name="connsiteY156" fmla="*/ 373397 h 544146"/>
              <a:gd name="connsiteX157" fmla="*/ 0 w 12203155"/>
              <a:gd name="connsiteY157" fmla="*/ 354084 h 544146"/>
              <a:gd name="connsiteX158" fmla="*/ 221538 w 12203155"/>
              <a:gd name="connsiteY158" fmla="*/ 324878 h 544146"/>
              <a:gd name="connsiteX159" fmla="*/ 1055581 w 12203155"/>
              <a:gd name="connsiteY159" fmla="*/ 243751 h 544146"/>
              <a:gd name="connsiteX160" fmla="*/ 2797587 w 12203155"/>
              <a:gd name="connsiteY160" fmla="*/ 170843 h 544146"/>
              <a:gd name="connsiteX161" fmla="*/ 3228834 w 12203155"/>
              <a:gd name="connsiteY161" fmla="*/ 169079 h 544146"/>
              <a:gd name="connsiteX162" fmla="*/ 4548376 w 12203155"/>
              <a:gd name="connsiteY162" fmla="*/ 199434 h 544146"/>
              <a:gd name="connsiteX163" fmla="*/ 4849935 w 12203155"/>
              <a:gd name="connsiteY163" fmla="*/ 213730 h 544146"/>
              <a:gd name="connsiteX164" fmla="*/ 4975826 w 12203155"/>
              <a:gd name="connsiteY164" fmla="*/ 220163 h 544146"/>
              <a:gd name="connsiteX165" fmla="*/ 5321299 w 12203155"/>
              <a:gd name="connsiteY165" fmla="*/ 240891 h 544146"/>
              <a:gd name="connsiteX166" fmla="*/ 5400347 w 12203155"/>
              <a:gd name="connsiteY166" fmla="*/ 245895 h 544146"/>
              <a:gd name="connsiteX167" fmla="*/ 5470613 w 12203155"/>
              <a:gd name="connsiteY167" fmla="*/ 250898 h 544146"/>
              <a:gd name="connsiteX168" fmla="*/ 5608218 w 12203155"/>
              <a:gd name="connsiteY168" fmla="*/ 260191 h 544146"/>
              <a:gd name="connsiteX169" fmla="*/ 6208406 w 12203155"/>
              <a:gd name="connsiteY169" fmla="*/ 303792 h 544146"/>
              <a:gd name="connsiteX170" fmla="*/ 7801098 w 12203155"/>
              <a:gd name="connsiteY170" fmla="*/ 400288 h 544146"/>
              <a:gd name="connsiteX171" fmla="*/ 7944557 w 12203155"/>
              <a:gd name="connsiteY171" fmla="*/ 406721 h 544146"/>
              <a:gd name="connsiteX172" fmla="*/ 8202198 w 12203155"/>
              <a:gd name="connsiteY172" fmla="*/ 418157 h 544146"/>
              <a:gd name="connsiteX173" fmla="*/ 8606227 w 12203155"/>
              <a:gd name="connsiteY173" fmla="*/ 433168 h 544146"/>
              <a:gd name="connsiteX174" fmla="*/ 9010255 w 12203155"/>
              <a:gd name="connsiteY174" fmla="*/ 443889 h 544146"/>
              <a:gd name="connsiteX175" fmla="*/ 9267896 w 12203155"/>
              <a:gd name="connsiteY175" fmla="*/ 448893 h 544146"/>
              <a:gd name="connsiteX176" fmla="*/ 9414283 w 12203155"/>
              <a:gd name="connsiteY176" fmla="*/ 451037 h 544146"/>
              <a:gd name="connsiteX177" fmla="*/ 11027470 w 12203155"/>
              <a:gd name="connsiteY177" fmla="*/ 443175 h 544146"/>
              <a:gd name="connsiteX178" fmla="*/ 11820521 w 12203155"/>
              <a:gd name="connsiteY178" fmla="*/ 412707 h 544146"/>
              <a:gd name="connsiteX179" fmla="*/ 12203155 w 12203155"/>
              <a:gd name="connsiteY179" fmla="*/ 390194 h 544146"/>
              <a:gd name="connsiteX180" fmla="*/ 12203155 w 12203155"/>
              <a:gd name="connsiteY180" fmla="*/ 404899 h 544146"/>
              <a:gd name="connsiteX181" fmla="*/ 11832964 w 12203155"/>
              <a:gd name="connsiteY181" fmla="*/ 426913 h 544146"/>
              <a:gd name="connsiteX182" fmla="*/ 11033323 w 12203155"/>
              <a:gd name="connsiteY182" fmla="*/ 457471 h 544146"/>
              <a:gd name="connsiteX183" fmla="*/ 10008613 w 12203155"/>
              <a:gd name="connsiteY183" fmla="*/ 470336 h 544146"/>
              <a:gd name="connsiteX184" fmla="*/ 10008613 w 12203155"/>
              <a:gd name="connsiteY184" fmla="*/ 526089 h 544146"/>
              <a:gd name="connsiteX185" fmla="*/ 9396716 w 12203155"/>
              <a:gd name="connsiteY185" fmla="*/ 521801 h 544146"/>
              <a:gd name="connsiteX186" fmla="*/ 9247399 w 12203155"/>
              <a:gd name="connsiteY186" fmla="*/ 518941 h 544146"/>
              <a:gd name="connsiteX187" fmla="*/ 8980977 w 12203155"/>
              <a:gd name="connsiteY187" fmla="*/ 513938 h 544146"/>
              <a:gd name="connsiteX188" fmla="*/ 8568167 w 12203155"/>
              <a:gd name="connsiteY188" fmla="*/ 502501 h 544146"/>
              <a:gd name="connsiteX189" fmla="*/ 8155354 w 12203155"/>
              <a:gd name="connsiteY189" fmla="*/ 487491 h 544146"/>
              <a:gd name="connsiteX190" fmla="*/ 7891857 w 12203155"/>
              <a:gd name="connsiteY190" fmla="*/ 476055 h 544146"/>
              <a:gd name="connsiteX191" fmla="*/ 7745470 w 12203155"/>
              <a:gd name="connsiteY191" fmla="*/ 469621 h 544146"/>
              <a:gd name="connsiteX192" fmla="*/ 6126430 w 12203155"/>
              <a:gd name="connsiteY192" fmla="*/ 371697 h 544146"/>
              <a:gd name="connsiteX193" fmla="*/ 5523314 w 12203155"/>
              <a:gd name="connsiteY193" fmla="*/ 328095 h 544146"/>
              <a:gd name="connsiteX194" fmla="*/ 5391565 w 12203155"/>
              <a:gd name="connsiteY194" fmla="*/ 319517 h 544146"/>
              <a:gd name="connsiteX195" fmla="*/ 5318373 w 12203155"/>
              <a:gd name="connsiteY195" fmla="*/ 314514 h 544146"/>
              <a:gd name="connsiteX196" fmla="*/ 5239323 w 12203155"/>
              <a:gd name="connsiteY196" fmla="*/ 309510 h 544146"/>
              <a:gd name="connsiteX197" fmla="*/ 4911415 w 12203155"/>
              <a:gd name="connsiteY197" fmla="*/ 289497 h 544146"/>
              <a:gd name="connsiteX198" fmla="*/ 4785521 w 12203155"/>
              <a:gd name="connsiteY198" fmla="*/ 283064 h 544146"/>
              <a:gd name="connsiteX199" fmla="*/ 4495676 w 12203155"/>
              <a:gd name="connsiteY199" fmla="*/ 269483 h 544146"/>
              <a:gd name="connsiteX200" fmla="*/ 2806371 w 12203155"/>
              <a:gd name="connsiteY200" fmla="*/ 241607 h 544146"/>
              <a:gd name="connsiteX201" fmla="*/ 1137557 w 12203155"/>
              <a:gd name="connsiteY201" fmla="*/ 311655 h 544146"/>
              <a:gd name="connsiteX202" fmla="*/ 346699 w 12203155"/>
              <a:gd name="connsiteY202" fmla="*/ 388583 h 544146"/>
              <a:gd name="connsiteX203" fmla="*/ 0 w 12203155"/>
              <a:gd name="connsiteY203" fmla="*/ 438505 h 544146"/>
              <a:gd name="connsiteX204" fmla="*/ 0 w 12203155"/>
              <a:gd name="connsiteY204" fmla="*/ 421787 h 544146"/>
              <a:gd name="connsiteX205" fmla="*/ 318153 w 12203155"/>
              <a:gd name="connsiteY205" fmla="*/ 375807 h 544146"/>
              <a:gd name="connsiteX206" fmla="*/ 1119988 w 12203155"/>
              <a:gd name="connsiteY206" fmla="*/ 298074 h 544146"/>
              <a:gd name="connsiteX207" fmla="*/ 2803441 w 12203155"/>
              <a:gd name="connsiteY207" fmla="*/ 227311 h 544146"/>
              <a:gd name="connsiteX208" fmla="*/ 3221973 w 12203155"/>
              <a:gd name="connsiteY208" fmla="*/ 225535 h 544146"/>
              <a:gd name="connsiteX209" fmla="*/ 4504457 w 12203155"/>
              <a:gd name="connsiteY209" fmla="*/ 255187 h 544146"/>
              <a:gd name="connsiteX210" fmla="*/ 4797231 w 12203155"/>
              <a:gd name="connsiteY210" fmla="*/ 268768 h 544146"/>
              <a:gd name="connsiteX211" fmla="*/ 4923126 w 12203155"/>
              <a:gd name="connsiteY211" fmla="*/ 275201 h 544146"/>
              <a:gd name="connsiteX212" fmla="*/ 5256889 w 12203155"/>
              <a:gd name="connsiteY212" fmla="*/ 295215 h 544146"/>
              <a:gd name="connsiteX213" fmla="*/ 5335939 w 12203155"/>
              <a:gd name="connsiteY213" fmla="*/ 300219 h 544146"/>
              <a:gd name="connsiteX214" fmla="*/ 5406205 w 12203155"/>
              <a:gd name="connsiteY214" fmla="*/ 305222 h 544146"/>
              <a:gd name="connsiteX215" fmla="*/ 5540881 w 12203155"/>
              <a:gd name="connsiteY215" fmla="*/ 314514 h 544146"/>
              <a:gd name="connsiteX216" fmla="*/ 6143993 w 12203155"/>
              <a:gd name="connsiteY216" fmla="*/ 358115 h 544146"/>
              <a:gd name="connsiteX217" fmla="*/ 7757180 w 12203155"/>
              <a:gd name="connsiteY217" fmla="*/ 456041 h 544146"/>
              <a:gd name="connsiteX218" fmla="*/ 7903567 w 12203155"/>
              <a:gd name="connsiteY218" fmla="*/ 462473 h 544146"/>
              <a:gd name="connsiteX219" fmla="*/ 8167064 w 12203155"/>
              <a:gd name="connsiteY219" fmla="*/ 473910 h 544146"/>
              <a:gd name="connsiteX220" fmla="*/ 8576948 w 12203155"/>
              <a:gd name="connsiteY220" fmla="*/ 488921 h 544146"/>
              <a:gd name="connsiteX221" fmla="*/ 8989761 w 12203155"/>
              <a:gd name="connsiteY221" fmla="*/ 500357 h 544146"/>
              <a:gd name="connsiteX222" fmla="*/ 9253258 w 12203155"/>
              <a:gd name="connsiteY222" fmla="*/ 505360 h 544146"/>
              <a:gd name="connsiteX223" fmla="*/ 9399645 w 12203155"/>
              <a:gd name="connsiteY223" fmla="*/ 508220 h 544146"/>
              <a:gd name="connsiteX224" fmla="*/ 11050891 w 12203155"/>
              <a:gd name="connsiteY224" fmla="*/ 499642 h 544146"/>
              <a:gd name="connsiteX225" fmla="*/ 11865534 w 12203155"/>
              <a:gd name="connsiteY225" fmla="*/ 468102 h 544146"/>
              <a:gd name="connsiteX226" fmla="*/ 12203155 w 12203155"/>
              <a:gd name="connsiteY226" fmla="*/ 448267 h 544146"/>
              <a:gd name="connsiteX227" fmla="*/ 12203155 w 12203155"/>
              <a:gd name="connsiteY227" fmla="*/ 462927 h 544146"/>
              <a:gd name="connsiteX228" fmla="*/ 11875782 w 12203155"/>
              <a:gd name="connsiteY228" fmla="*/ 482309 h 544146"/>
              <a:gd name="connsiteX229" fmla="*/ 11056747 w 12203155"/>
              <a:gd name="connsiteY229" fmla="*/ 513938 h 544146"/>
              <a:gd name="connsiteX230" fmla="*/ 10008613 w 12203155"/>
              <a:gd name="connsiteY230" fmla="*/ 526089 h 544146"/>
              <a:gd name="connsiteX231" fmla="*/ 4524572 w 12203155"/>
              <a:gd name="connsiteY231" fmla="*/ 544146 h 544146"/>
              <a:gd name="connsiteX232" fmla="*/ 4183090 w 12203155"/>
              <a:gd name="connsiteY232" fmla="*/ 544146 h 544146"/>
              <a:gd name="connsiteX233" fmla="*/ 3569044 w 12203155"/>
              <a:gd name="connsiteY233" fmla="*/ 525822 h 544146"/>
              <a:gd name="connsiteX234" fmla="*/ 2859068 w 12203155"/>
              <a:gd name="connsiteY234" fmla="*/ 523946 h 544146"/>
              <a:gd name="connsiteX235" fmla="*/ 2153483 w 12203155"/>
              <a:gd name="connsiteY235" fmla="*/ 542083 h 544146"/>
              <a:gd name="connsiteX236" fmla="*/ 2118060 w 12203155"/>
              <a:gd name="connsiteY236" fmla="*/ 544146 h 544146"/>
              <a:gd name="connsiteX237" fmla="*/ 1870748 w 12203155"/>
              <a:gd name="connsiteY237" fmla="*/ 544146 h 544146"/>
              <a:gd name="connsiteX238" fmla="*/ 2143235 w 12203155"/>
              <a:gd name="connsiteY238" fmla="*/ 528413 h 544146"/>
              <a:gd name="connsiteX239" fmla="*/ 2856139 w 12203155"/>
              <a:gd name="connsiteY239" fmla="*/ 509650 h 544146"/>
              <a:gd name="connsiteX240" fmla="*/ 3211037 w 12203155"/>
              <a:gd name="connsiteY240" fmla="*/ 508321 h 544146"/>
              <a:gd name="connsiteX241" fmla="*/ 4305371 w 12203155"/>
              <a:gd name="connsiteY241" fmla="*/ 533953 h 544146"/>
              <a:gd name="connsiteX242" fmla="*/ 5437102 w 12203155"/>
              <a:gd name="connsiteY242" fmla="*/ 544146 h 544146"/>
              <a:gd name="connsiteX243" fmla="*/ 5252149 w 12203155"/>
              <a:gd name="connsiteY243" fmla="*/ 544146 h 544146"/>
              <a:gd name="connsiteX244" fmla="*/ 5145633 w 12203155"/>
              <a:gd name="connsiteY244" fmla="*/ 536812 h 544146"/>
              <a:gd name="connsiteX245" fmla="*/ 5075368 w 12203155"/>
              <a:gd name="connsiteY245" fmla="*/ 532523 h 544146"/>
              <a:gd name="connsiteX246" fmla="*/ 4996321 w 12203155"/>
              <a:gd name="connsiteY246" fmla="*/ 527519 h 544146"/>
              <a:gd name="connsiteX247" fmla="*/ 4709399 w 12203155"/>
              <a:gd name="connsiteY247" fmla="*/ 510364 h 544146"/>
              <a:gd name="connsiteX248" fmla="*/ 4589363 w 12203155"/>
              <a:gd name="connsiteY248" fmla="*/ 503932 h 544146"/>
              <a:gd name="connsiteX249" fmla="*/ 4337578 w 12203155"/>
              <a:gd name="connsiteY249" fmla="*/ 491780 h 544146"/>
              <a:gd name="connsiteX250" fmla="*/ 2850285 w 12203155"/>
              <a:gd name="connsiteY250" fmla="*/ 467477 h 544146"/>
              <a:gd name="connsiteX251" fmla="*/ 1415693 w 12203155"/>
              <a:gd name="connsiteY251" fmla="*/ 527519 h 544146"/>
              <a:gd name="connsiteX252" fmla="*/ 1243902 w 12203155"/>
              <a:gd name="connsiteY252" fmla="*/ 544146 h 544146"/>
              <a:gd name="connsiteX253" fmla="*/ 1087085 w 12203155"/>
              <a:gd name="connsiteY253" fmla="*/ 544146 h 544146"/>
              <a:gd name="connsiteX254" fmla="*/ 1398125 w 12203155"/>
              <a:gd name="connsiteY254" fmla="*/ 513938 h 544146"/>
              <a:gd name="connsiteX255" fmla="*/ 2847357 w 12203155"/>
              <a:gd name="connsiteY255" fmla="*/ 453897 h 544146"/>
              <a:gd name="connsiteX256" fmla="*/ 3214972 w 12203155"/>
              <a:gd name="connsiteY256" fmla="*/ 452278 h 544146"/>
              <a:gd name="connsiteX257" fmla="*/ 4346358 w 12203155"/>
              <a:gd name="connsiteY257" fmla="*/ 478914 h 544146"/>
              <a:gd name="connsiteX258" fmla="*/ 4601073 w 12203155"/>
              <a:gd name="connsiteY258" fmla="*/ 491065 h 544146"/>
              <a:gd name="connsiteX259" fmla="*/ 4718183 w 12203155"/>
              <a:gd name="connsiteY259" fmla="*/ 497498 h 544146"/>
              <a:gd name="connsiteX260" fmla="*/ 5010958 w 12203155"/>
              <a:gd name="connsiteY260" fmla="*/ 515368 h 544146"/>
              <a:gd name="connsiteX261" fmla="*/ 5090005 w 12203155"/>
              <a:gd name="connsiteY261" fmla="*/ 520371 h 544146"/>
              <a:gd name="connsiteX262" fmla="*/ 5160275 w 12203155"/>
              <a:gd name="connsiteY262" fmla="*/ 524660 h 544146"/>
              <a:gd name="connsiteX263" fmla="*/ 5277384 w 12203155"/>
              <a:gd name="connsiteY263" fmla="*/ 532523 h 544146"/>
              <a:gd name="connsiteX264" fmla="*/ 6288617 w 12203155"/>
              <a:gd name="connsiteY264" fmla="*/ 544146 h 544146"/>
              <a:gd name="connsiteX265" fmla="*/ 6077406 w 12203155"/>
              <a:gd name="connsiteY265" fmla="*/ 544146 h 544146"/>
              <a:gd name="connsiteX266" fmla="*/ 5933199 w 12203155"/>
              <a:gd name="connsiteY266" fmla="*/ 534667 h 544146"/>
              <a:gd name="connsiteX267" fmla="*/ 5327155 w 12203155"/>
              <a:gd name="connsiteY267" fmla="*/ 490350 h 544146"/>
              <a:gd name="connsiteX268" fmla="*/ 5207116 w 12203155"/>
              <a:gd name="connsiteY268" fmla="*/ 482488 h 544146"/>
              <a:gd name="connsiteX269" fmla="*/ 5136850 w 12203155"/>
              <a:gd name="connsiteY269" fmla="*/ 478200 h 544146"/>
              <a:gd name="connsiteX270" fmla="*/ 5057803 w 12203155"/>
              <a:gd name="connsiteY270" fmla="*/ 473196 h 544146"/>
              <a:gd name="connsiteX271" fmla="*/ 4759173 w 12203155"/>
              <a:gd name="connsiteY271" fmla="*/ 455327 h 544146"/>
              <a:gd name="connsiteX272" fmla="*/ 4639134 w 12203155"/>
              <a:gd name="connsiteY272" fmla="*/ 448893 h 544146"/>
              <a:gd name="connsiteX273" fmla="*/ 4378567 w 12203155"/>
              <a:gd name="connsiteY273" fmla="*/ 436742 h 544146"/>
              <a:gd name="connsiteX274" fmla="*/ 2841505 w 12203155"/>
              <a:gd name="connsiteY274" fmla="*/ 411010 h 544146"/>
              <a:gd name="connsiteX275" fmla="*/ 1348353 w 12203155"/>
              <a:gd name="connsiteY275" fmla="*/ 473196 h 544146"/>
              <a:gd name="connsiteX276" fmla="*/ 658506 w 12203155"/>
              <a:gd name="connsiteY276" fmla="*/ 540207 h 544146"/>
              <a:gd name="connsiteX277" fmla="*/ 631033 w 12203155"/>
              <a:gd name="connsiteY277" fmla="*/ 544146 h 544146"/>
              <a:gd name="connsiteX278" fmla="*/ 513571 w 12203155"/>
              <a:gd name="connsiteY278" fmla="*/ 544146 h 544146"/>
              <a:gd name="connsiteX279" fmla="*/ 629593 w 12203155"/>
              <a:gd name="connsiteY279" fmla="*/ 527430 h 544146"/>
              <a:gd name="connsiteX280" fmla="*/ 1327861 w 12203155"/>
              <a:gd name="connsiteY280" fmla="*/ 459615 h 544146"/>
              <a:gd name="connsiteX281" fmla="*/ 2835650 w 12203155"/>
              <a:gd name="connsiteY281" fmla="*/ 396715 h 544146"/>
              <a:gd name="connsiteX282" fmla="*/ 3216393 w 12203155"/>
              <a:gd name="connsiteY282" fmla="*/ 395106 h 544146"/>
              <a:gd name="connsiteX283" fmla="*/ 4384422 w 12203155"/>
              <a:gd name="connsiteY283" fmla="*/ 422447 h 544146"/>
              <a:gd name="connsiteX284" fmla="*/ 4647919 w 12203155"/>
              <a:gd name="connsiteY284" fmla="*/ 435313 h 544146"/>
              <a:gd name="connsiteX285" fmla="*/ 4767955 w 12203155"/>
              <a:gd name="connsiteY285" fmla="*/ 441745 h 544146"/>
              <a:gd name="connsiteX286" fmla="*/ 5069514 w 12203155"/>
              <a:gd name="connsiteY286" fmla="*/ 460330 h 544146"/>
              <a:gd name="connsiteX287" fmla="*/ 5148562 w 12203155"/>
              <a:gd name="connsiteY287" fmla="*/ 465333 h 544146"/>
              <a:gd name="connsiteX288" fmla="*/ 5218830 w 12203155"/>
              <a:gd name="connsiteY288" fmla="*/ 469622 h 544146"/>
              <a:gd name="connsiteX289" fmla="*/ 5341793 w 12203155"/>
              <a:gd name="connsiteY289" fmla="*/ 477484 h 544146"/>
              <a:gd name="connsiteX290" fmla="*/ 5947837 w 12203155"/>
              <a:gd name="connsiteY290" fmla="*/ 521802 h 544146"/>
              <a:gd name="connsiteX291" fmla="*/ 7271970 w 12203155"/>
              <a:gd name="connsiteY291" fmla="*/ 544146 h 544146"/>
              <a:gd name="connsiteX292" fmla="*/ 6980145 w 12203155"/>
              <a:gd name="connsiteY292" fmla="*/ 544146 h 544146"/>
              <a:gd name="connsiteX293" fmla="*/ 6931376 w 12203155"/>
              <a:gd name="connsiteY293" fmla="*/ 541557 h 544146"/>
              <a:gd name="connsiteX294" fmla="*/ 6000536 w 12203155"/>
              <a:gd name="connsiteY294" fmla="*/ 480343 h 544146"/>
              <a:gd name="connsiteX295" fmla="*/ 5394495 w 12203155"/>
              <a:gd name="connsiteY295" fmla="*/ 436741 h 544146"/>
              <a:gd name="connsiteX296" fmla="*/ 5271530 w 12203155"/>
              <a:gd name="connsiteY296" fmla="*/ 428164 h 544146"/>
              <a:gd name="connsiteX297" fmla="*/ 5201264 w 12203155"/>
              <a:gd name="connsiteY297" fmla="*/ 423161 h 544146"/>
              <a:gd name="connsiteX298" fmla="*/ 5122214 w 12203155"/>
              <a:gd name="connsiteY298" fmla="*/ 418158 h 544146"/>
              <a:gd name="connsiteX299" fmla="*/ 4814800 w 12203155"/>
              <a:gd name="connsiteY299" fmla="*/ 399573 h 544146"/>
              <a:gd name="connsiteX300" fmla="*/ 4691837 w 12203155"/>
              <a:gd name="connsiteY300" fmla="*/ 393140 h 544146"/>
              <a:gd name="connsiteX301" fmla="*/ 4422484 w 12203155"/>
              <a:gd name="connsiteY301" fmla="*/ 380274 h 544146"/>
              <a:gd name="connsiteX302" fmla="*/ 2835650 w 12203155"/>
              <a:gd name="connsiteY302" fmla="*/ 353828 h 544146"/>
              <a:gd name="connsiteX303" fmla="*/ 1283946 w 12203155"/>
              <a:gd name="connsiteY303" fmla="*/ 418872 h 544146"/>
              <a:gd name="connsiteX304" fmla="*/ 559694 w 12203155"/>
              <a:gd name="connsiteY304" fmla="*/ 489278 h 544146"/>
              <a:gd name="connsiteX305" fmla="*/ 177676 w 12203155"/>
              <a:gd name="connsiteY305" fmla="*/ 544146 h 544146"/>
              <a:gd name="connsiteX306" fmla="*/ 62296 w 12203155"/>
              <a:gd name="connsiteY306" fmla="*/ 544146 h 544146"/>
              <a:gd name="connsiteX307" fmla="*/ 531880 w 12203155"/>
              <a:gd name="connsiteY307" fmla="*/ 476501 h 544146"/>
              <a:gd name="connsiteX308" fmla="*/ 1263450 w 12203155"/>
              <a:gd name="connsiteY308" fmla="*/ 405291 h 544146"/>
              <a:gd name="connsiteX309" fmla="*/ 2829794 w 12203155"/>
              <a:gd name="connsiteY309" fmla="*/ 339532 h 544146"/>
              <a:gd name="connsiteX310" fmla="*/ 3223254 w 12203155"/>
              <a:gd name="connsiteY310" fmla="*/ 337934 h 544146"/>
              <a:gd name="connsiteX311" fmla="*/ 4428340 w 12203155"/>
              <a:gd name="connsiteY311" fmla="*/ 365979 h 544146"/>
              <a:gd name="connsiteX312" fmla="*/ 4700618 w 12203155"/>
              <a:gd name="connsiteY312" fmla="*/ 378844 h 544146"/>
              <a:gd name="connsiteX313" fmla="*/ 4823583 w 12203155"/>
              <a:gd name="connsiteY313" fmla="*/ 385277 h 544146"/>
              <a:gd name="connsiteX314" fmla="*/ 5136850 w 12203155"/>
              <a:gd name="connsiteY314" fmla="*/ 403862 h 544146"/>
              <a:gd name="connsiteX315" fmla="*/ 5215901 w 12203155"/>
              <a:gd name="connsiteY315" fmla="*/ 408865 h 544146"/>
              <a:gd name="connsiteX316" fmla="*/ 5286167 w 12203155"/>
              <a:gd name="connsiteY316" fmla="*/ 413868 h 544146"/>
              <a:gd name="connsiteX317" fmla="*/ 5412059 w 12203155"/>
              <a:gd name="connsiteY317" fmla="*/ 422446 h 544146"/>
              <a:gd name="connsiteX318" fmla="*/ 6018103 w 12203155"/>
              <a:gd name="connsiteY318" fmla="*/ 466048 h 544146"/>
              <a:gd name="connsiteX319" fmla="*/ 6945465 w 12203155"/>
              <a:gd name="connsiteY319" fmla="*/ 526849 h 544146"/>
              <a:gd name="connsiteX320" fmla="*/ 8557040 w 12203155"/>
              <a:gd name="connsiteY320" fmla="*/ 544146 h 544146"/>
              <a:gd name="connsiteX321" fmla="*/ 8163662 w 12203155"/>
              <a:gd name="connsiteY321" fmla="*/ 544146 h 544146"/>
              <a:gd name="connsiteX322" fmla="*/ 7829643 w 12203155"/>
              <a:gd name="connsiteY322" fmla="*/ 531361 h 544146"/>
              <a:gd name="connsiteX323" fmla="*/ 6062020 w 12203155"/>
              <a:gd name="connsiteY323" fmla="*/ 426020 h 544146"/>
              <a:gd name="connsiteX324" fmla="*/ 5458902 w 12203155"/>
              <a:gd name="connsiteY324" fmla="*/ 382419 h 544146"/>
              <a:gd name="connsiteX325" fmla="*/ 5333011 w 12203155"/>
              <a:gd name="connsiteY325" fmla="*/ 373841 h 544146"/>
              <a:gd name="connsiteX326" fmla="*/ 5259819 w 12203155"/>
              <a:gd name="connsiteY326" fmla="*/ 368838 h 544146"/>
              <a:gd name="connsiteX327" fmla="*/ 5180768 w 12203155"/>
              <a:gd name="connsiteY327" fmla="*/ 363835 h 544146"/>
              <a:gd name="connsiteX328" fmla="*/ 4861645 w 12203155"/>
              <a:gd name="connsiteY328" fmla="*/ 344535 h 544146"/>
              <a:gd name="connsiteX329" fmla="*/ 4735751 w 12203155"/>
              <a:gd name="connsiteY329" fmla="*/ 338103 h 544146"/>
              <a:gd name="connsiteX330" fmla="*/ 4457616 w 12203155"/>
              <a:gd name="connsiteY330" fmla="*/ 324521 h 544146"/>
              <a:gd name="connsiteX331" fmla="*/ 2818080 w 12203155"/>
              <a:gd name="connsiteY331" fmla="*/ 297360 h 544146"/>
              <a:gd name="connsiteX332" fmla="*/ 1207821 w 12203155"/>
              <a:gd name="connsiteY332" fmla="*/ 364549 h 544146"/>
              <a:gd name="connsiteX333" fmla="*/ 450269 w 12203155"/>
              <a:gd name="connsiteY333" fmla="*/ 438350 h 544146"/>
              <a:gd name="connsiteX334" fmla="*/ 0 w 12203155"/>
              <a:gd name="connsiteY334" fmla="*/ 503021 h 544146"/>
              <a:gd name="connsiteX335" fmla="*/ 0 w 12203155"/>
              <a:gd name="connsiteY335" fmla="*/ 486335 h 544146"/>
              <a:gd name="connsiteX336" fmla="*/ 422822 w 12203155"/>
              <a:gd name="connsiteY336" fmla="*/ 425305 h 544146"/>
              <a:gd name="connsiteX337" fmla="*/ 1190257 w 12203155"/>
              <a:gd name="connsiteY337" fmla="*/ 350968 h 544146"/>
              <a:gd name="connsiteX338" fmla="*/ 2815153 w 12203155"/>
              <a:gd name="connsiteY338" fmla="*/ 283064 h 544146"/>
              <a:gd name="connsiteX339" fmla="*/ 3220552 w 12203155"/>
              <a:gd name="connsiteY339" fmla="*/ 281478 h 544146"/>
              <a:gd name="connsiteX340" fmla="*/ 4466398 w 12203155"/>
              <a:gd name="connsiteY340" fmla="*/ 310226 h 544146"/>
              <a:gd name="connsiteX341" fmla="*/ 4747461 w 12203155"/>
              <a:gd name="connsiteY341" fmla="*/ 323807 h 544146"/>
              <a:gd name="connsiteX342" fmla="*/ 4870427 w 12203155"/>
              <a:gd name="connsiteY342" fmla="*/ 330239 h 544146"/>
              <a:gd name="connsiteX343" fmla="*/ 5192479 w 12203155"/>
              <a:gd name="connsiteY343" fmla="*/ 349539 h 544146"/>
              <a:gd name="connsiteX344" fmla="*/ 5271529 w 12203155"/>
              <a:gd name="connsiteY344" fmla="*/ 354542 h 544146"/>
              <a:gd name="connsiteX345" fmla="*/ 5344721 w 12203155"/>
              <a:gd name="connsiteY345" fmla="*/ 359546 h 544146"/>
              <a:gd name="connsiteX346" fmla="*/ 5473542 w 12203155"/>
              <a:gd name="connsiteY346" fmla="*/ 368123 h 544146"/>
              <a:gd name="connsiteX347" fmla="*/ 6076656 w 12203155"/>
              <a:gd name="connsiteY347" fmla="*/ 411724 h 544146"/>
              <a:gd name="connsiteX348" fmla="*/ 7838060 w 12203155"/>
              <a:gd name="connsiteY348" fmla="*/ 516708 h 544146"/>
              <a:gd name="connsiteX349" fmla="*/ 11719966 w 12203155"/>
              <a:gd name="connsiteY349" fmla="*/ 544146 h 544146"/>
              <a:gd name="connsiteX350" fmla="*/ 11345677 w 12203155"/>
              <a:gd name="connsiteY350" fmla="*/ 544146 h 544146"/>
              <a:gd name="connsiteX351" fmla="*/ 11906525 w 12203155"/>
              <a:gd name="connsiteY351" fmla="*/ 522605 h 544146"/>
              <a:gd name="connsiteX352" fmla="*/ 12203155 w 12203155"/>
              <a:gd name="connsiteY352" fmla="*/ 505032 h 544146"/>
              <a:gd name="connsiteX353" fmla="*/ 12203155 w 12203155"/>
              <a:gd name="connsiteY353" fmla="*/ 519544 h 544146"/>
              <a:gd name="connsiteX354" fmla="*/ 11916770 w 12203155"/>
              <a:gd name="connsiteY354" fmla="*/ 536543 h 5441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</a:cxnLst>
            <a:rect l="l" t="t" r="r" b="b"/>
            <a:pathLst>
              <a:path w="12203155" h="544146">
                <a:moveTo>
                  <a:pt x="10212823" y="299593"/>
                </a:moveTo>
                <a:cubicBezTo>
                  <a:pt x="9961037" y="300755"/>
                  <a:pt x="9707055" y="299504"/>
                  <a:pt x="9452342" y="295930"/>
                </a:cubicBezTo>
                <a:cubicBezTo>
                  <a:pt x="9405498" y="295216"/>
                  <a:pt x="9355728" y="294500"/>
                  <a:pt x="9308884" y="293786"/>
                </a:cubicBezTo>
                <a:cubicBezTo>
                  <a:pt x="9229834" y="292356"/>
                  <a:pt x="9150787" y="290927"/>
                  <a:pt x="9071735" y="289497"/>
                </a:cubicBezTo>
                <a:lnTo>
                  <a:pt x="8691129" y="278776"/>
                </a:lnTo>
                <a:lnTo>
                  <a:pt x="8310522" y="264480"/>
                </a:lnTo>
                <a:cubicBezTo>
                  <a:pt x="8228546" y="261621"/>
                  <a:pt x="8146569" y="257333"/>
                  <a:pt x="8067521" y="253758"/>
                </a:cubicBezTo>
                <a:cubicBezTo>
                  <a:pt x="8020677" y="251614"/>
                  <a:pt x="7973831" y="249470"/>
                  <a:pt x="7926990" y="247325"/>
                </a:cubicBezTo>
                <a:cubicBezTo>
                  <a:pt x="7464407" y="225167"/>
                  <a:pt x="6960835" y="194431"/>
                  <a:pt x="6386997" y="154404"/>
                </a:cubicBezTo>
                <a:lnTo>
                  <a:pt x="5792665" y="110803"/>
                </a:lnTo>
                <a:cubicBezTo>
                  <a:pt x="5778025" y="109373"/>
                  <a:pt x="5757531" y="108658"/>
                  <a:pt x="5739965" y="107229"/>
                </a:cubicBezTo>
                <a:lnTo>
                  <a:pt x="5491108" y="90789"/>
                </a:lnTo>
                <a:cubicBezTo>
                  <a:pt x="5371069" y="82926"/>
                  <a:pt x="5245179" y="74348"/>
                  <a:pt x="5119284" y="67916"/>
                </a:cubicBezTo>
                <a:cubicBezTo>
                  <a:pt x="5075366" y="65771"/>
                  <a:pt x="5031452" y="63627"/>
                  <a:pt x="4987534" y="60768"/>
                </a:cubicBezTo>
                <a:cubicBezTo>
                  <a:pt x="4882138" y="55050"/>
                  <a:pt x="4770881" y="49331"/>
                  <a:pt x="4659630" y="45043"/>
                </a:cubicBezTo>
                <a:cubicBezTo>
                  <a:pt x="4021378" y="17881"/>
                  <a:pt x="3386059" y="7159"/>
                  <a:pt x="2771235" y="14307"/>
                </a:cubicBezTo>
                <a:cubicBezTo>
                  <a:pt x="2112493" y="21455"/>
                  <a:pt x="1471316" y="48616"/>
                  <a:pt x="865272" y="94362"/>
                </a:cubicBezTo>
                <a:cubicBezTo>
                  <a:pt x="705710" y="106513"/>
                  <a:pt x="548527" y="120139"/>
                  <a:pt x="393997" y="135205"/>
                </a:cubicBezTo>
                <a:lnTo>
                  <a:pt x="0" y="178024"/>
                </a:lnTo>
                <a:lnTo>
                  <a:pt x="0" y="163761"/>
                </a:lnTo>
                <a:lnTo>
                  <a:pt x="367877" y="123892"/>
                </a:lnTo>
                <a:cubicBezTo>
                  <a:pt x="524008" y="108747"/>
                  <a:pt x="683022" y="95077"/>
                  <a:pt x="844780" y="82926"/>
                </a:cubicBezTo>
                <a:cubicBezTo>
                  <a:pt x="1453750" y="36465"/>
                  <a:pt x="2100779" y="9304"/>
                  <a:pt x="2765379" y="2156"/>
                </a:cubicBezTo>
                <a:cubicBezTo>
                  <a:pt x="2920549" y="369"/>
                  <a:pt x="3077000" y="-301"/>
                  <a:pt x="3234412" y="123"/>
                </a:cubicBezTo>
                <a:cubicBezTo>
                  <a:pt x="3706648" y="1396"/>
                  <a:pt x="4187531" y="12520"/>
                  <a:pt x="4668412" y="32891"/>
                </a:cubicBezTo>
                <a:cubicBezTo>
                  <a:pt x="4779665" y="36465"/>
                  <a:pt x="4890920" y="42898"/>
                  <a:pt x="4999248" y="48616"/>
                </a:cubicBezTo>
                <a:cubicBezTo>
                  <a:pt x="5043162" y="50761"/>
                  <a:pt x="5087080" y="53620"/>
                  <a:pt x="5130994" y="55764"/>
                </a:cubicBezTo>
                <a:cubicBezTo>
                  <a:pt x="5259815" y="62198"/>
                  <a:pt x="5385707" y="70059"/>
                  <a:pt x="5505746" y="78637"/>
                </a:cubicBezTo>
                <a:lnTo>
                  <a:pt x="5754605" y="95077"/>
                </a:lnTo>
                <a:cubicBezTo>
                  <a:pt x="5775098" y="96507"/>
                  <a:pt x="5792665" y="97936"/>
                  <a:pt x="5810231" y="98651"/>
                </a:cubicBezTo>
                <a:lnTo>
                  <a:pt x="6404565" y="141538"/>
                </a:lnTo>
                <a:cubicBezTo>
                  <a:pt x="6975473" y="182280"/>
                  <a:pt x="7476115" y="212301"/>
                  <a:pt x="7938701" y="234459"/>
                </a:cubicBezTo>
                <a:cubicBezTo>
                  <a:pt x="7985545" y="236604"/>
                  <a:pt x="8032385" y="238748"/>
                  <a:pt x="8079233" y="240892"/>
                </a:cubicBezTo>
                <a:cubicBezTo>
                  <a:pt x="8158280" y="244466"/>
                  <a:pt x="8240257" y="248040"/>
                  <a:pt x="8319308" y="251614"/>
                </a:cubicBezTo>
                <a:lnTo>
                  <a:pt x="8699914" y="265195"/>
                </a:lnTo>
                <a:lnTo>
                  <a:pt x="9080520" y="275202"/>
                </a:lnTo>
                <a:cubicBezTo>
                  <a:pt x="9159568" y="277346"/>
                  <a:pt x="9238618" y="278061"/>
                  <a:pt x="9314740" y="279491"/>
                </a:cubicBezTo>
                <a:cubicBezTo>
                  <a:pt x="9361584" y="280205"/>
                  <a:pt x="9411354" y="280920"/>
                  <a:pt x="9458197" y="281634"/>
                </a:cubicBezTo>
                <a:cubicBezTo>
                  <a:pt x="9961769" y="288782"/>
                  <a:pt x="10468270" y="285924"/>
                  <a:pt x="10957202" y="274487"/>
                </a:cubicBezTo>
                <a:cubicBezTo>
                  <a:pt x="11201669" y="267696"/>
                  <a:pt x="11446135" y="258226"/>
                  <a:pt x="11688406" y="246343"/>
                </a:cubicBezTo>
                <a:lnTo>
                  <a:pt x="12203155" y="215790"/>
                </a:lnTo>
                <a:lnTo>
                  <a:pt x="12203155" y="230161"/>
                </a:lnTo>
                <a:lnTo>
                  <a:pt x="11697189" y="260013"/>
                </a:lnTo>
                <a:cubicBezTo>
                  <a:pt x="11453454" y="271985"/>
                  <a:pt x="11207523" y="281634"/>
                  <a:pt x="10960128" y="288782"/>
                </a:cubicBezTo>
                <a:cubicBezTo>
                  <a:pt x="10714199" y="294858"/>
                  <a:pt x="10464609" y="298432"/>
                  <a:pt x="10212823" y="299593"/>
                </a:cubicBezTo>
                <a:close/>
                <a:moveTo>
                  <a:pt x="10205505" y="356419"/>
                </a:moveTo>
                <a:cubicBezTo>
                  <a:pt x="9947132" y="357759"/>
                  <a:pt x="9686563" y="356687"/>
                  <a:pt x="9425994" y="353113"/>
                </a:cubicBezTo>
                <a:cubicBezTo>
                  <a:pt x="9376222" y="352397"/>
                  <a:pt x="9329378" y="351683"/>
                  <a:pt x="9282533" y="350968"/>
                </a:cubicBezTo>
                <a:cubicBezTo>
                  <a:pt x="9203483" y="349538"/>
                  <a:pt x="9118579" y="348109"/>
                  <a:pt x="9036603" y="346680"/>
                </a:cubicBezTo>
                <a:lnTo>
                  <a:pt x="8647211" y="335958"/>
                </a:lnTo>
                <a:lnTo>
                  <a:pt x="8257824" y="321662"/>
                </a:lnTo>
                <a:cubicBezTo>
                  <a:pt x="8175847" y="318803"/>
                  <a:pt x="8090941" y="314515"/>
                  <a:pt x="8008967" y="310941"/>
                </a:cubicBezTo>
                <a:cubicBezTo>
                  <a:pt x="7962123" y="308796"/>
                  <a:pt x="7915276" y="306652"/>
                  <a:pt x="7868436" y="304508"/>
                </a:cubicBezTo>
                <a:cubicBezTo>
                  <a:pt x="7397067" y="282350"/>
                  <a:pt x="6887641" y="250899"/>
                  <a:pt x="6310876" y="210157"/>
                </a:cubicBezTo>
                <a:lnTo>
                  <a:pt x="5713617" y="166555"/>
                </a:lnTo>
                <a:cubicBezTo>
                  <a:pt x="5666774" y="162981"/>
                  <a:pt x="5617000" y="160122"/>
                  <a:pt x="5567231" y="156548"/>
                </a:cubicBezTo>
                <a:lnTo>
                  <a:pt x="5417913" y="146541"/>
                </a:lnTo>
                <a:cubicBezTo>
                  <a:pt x="5300804" y="138679"/>
                  <a:pt x="5177838" y="130816"/>
                  <a:pt x="5054874" y="124383"/>
                </a:cubicBezTo>
                <a:cubicBezTo>
                  <a:pt x="5010959" y="122238"/>
                  <a:pt x="4967041" y="120095"/>
                  <a:pt x="4923127" y="117235"/>
                </a:cubicBezTo>
                <a:cubicBezTo>
                  <a:pt x="4820655" y="111517"/>
                  <a:pt x="4712326" y="105799"/>
                  <a:pt x="4606928" y="102224"/>
                </a:cubicBezTo>
                <a:cubicBezTo>
                  <a:pt x="3986248" y="75778"/>
                  <a:pt x="3368495" y="65771"/>
                  <a:pt x="2768309" y="72204"/>
                </a:cubicBezTo>
                <a:cubicBezTo>
                  <a:pt x="2130057" y="79351"/>
                  <a:pt x="1509379" y="105084"/>
                  <a:pt x="923830" y="149400"/>
                </a:cubicBezTo>
                <a:cubicBezTo>
                  <a:pt x="616416" y="172988"/>
                  <a:pt x="317785" y="202115"/>
                  <a:pt x="30501" y="236603"/>
                </a:cubicBezTo>
                <a:lnTo>
                  <a:pt x="0" y="240630"/>
                </a:lnTo>
                <a:lnTo>
                  <a:pt x="0" y="225699"/>
                </a:lnTo>
                <a:lnTo>
                  <a:pt x="11471" y="224184"/>
                </a:lnTo>
                <a:cubicBezTo>
                  <a:pt x="300952" y="189428"/>
                  <a:pt x="601778" y="160121"/>
                  <a:pt x="912120" y="136534"/>
                </a:cubicBezTo>
                <a:cubicBezTo>
                  <a:pt x="1503524" y="91503"/>
                  <a:pt x="2127131" y="65771"/>
                  <a:pt x="2771235" y="58623"/>
                </a:cubicBezTo>
                <a:cubicBezTo>
                  <a:pt x="2922013" y="57015"/>
                  <a:pt x="3074073" y="56434"/>
                  <a:pt x="3227093" y="56881"/>
                </a:cubicBezTo>
                <a:cubicBezTo>
                  <a:pt x="3686155" y="58221"/>
                  <a:pt x="4153863" y="68809"/>
                  <a:pt x="4621568" y="88644"/>
                </a:cubicBezTo>
                <a:cubicBezTo>
                  <a:pt x="4729895" y="92218"/>
                  <a:pt x="4838221" y="97936"/>
                  <a:pt x="4940693" y="103654"/>
                </a:cubicBezTo>
                <a:cubicBezTo>
                  <a:pt x="4984608" y="105799"/>
                  <a:pt x="5028526" y="108658"/>
                  <a:pt x="5072440" y="110802"/>
                </a:cubicBezTo>
                <a:cubicBezTo>
                  <a:pt x="5195405" y="116520"/>
                  <a:pt x="5318371" y="125098"/>
                  <a:pt x="5438409" y="132960"/>
                </a:cubicBezTo>
                <a:lnTo>
                  <a:pt x="5587722" y="142967"/>
                </a:lnTo>
                <a:cubicBezTo>
                  <a:pt x="5637496" y="146541"/>
                  <a:pt x="5687266" y="149400"/>
                  <a:pt x="5734110" y="152974"/>
                </a:cubicBezTo>
                <a:lnTo>
                  <a:pt x="6331369" y="196576"/>
                </a:lnTo>
                <a:cubicBezTo>
                  <a:pt x="6908136" y="237318"/>
                  <a:pt x="7417561" y="268054"/>
                  <a:pt x="7883072" y="290927"/>
                </a:cubicBezTo>
                <a:cubicBezTo>
                  <a:pt x="7929916" y="293071"/>
                  <a:pt x="7976760" y="295215"/>
                  <a:pt x="8023605" y="297360"/>
                </a:cubicBezTo>
                <a:cubicBezTo>
                  <a:pt x="8105581" y="300933"/>
                  <a:pt x="8187558" y="305222"/>
                  <a:pt x="8269534" y="308081"/>
                </a:cubicBezTo>
                <a:lnTo>
                  <a:pt x="8658925" y="322377"/>
                </a:lnTo>
                <a:lnTo>
                  <a:pt x="9045387" y="333099"/>
                </a:lnTo>
                <a:cubicBezTo>
                  <a:pt x="9124435" y="335243"/>
                  <a:pt x="9209341" y="336672"/>
                  <a:pt x="9288388" y="337388"/>
                </a:cubicBezTo>
                <a:cubicBezTo>
                  <a:pt x="9335232" y="338102"/>
                  <a:pt x="9385005" y="338817"/>
                  <a:pt x="9431850" y="339532"/>
                </a:cubicBezTo>
                <a:cubicBezTo>
                  <a:pt x="9950058" y="346680"/>
                  <a:pt x="10465341" y="343820"/>
                  <a:pt x="10968912" y="331669"/>
                </a:cubicBezTo>
                <a:cubicBezTo>
                  <a:pt x="11220698" y="324522"/>
                  <a:pt x="11471752" y="314872"/>
                  <a:pt x="11720611" y="302721"/>
                </a:cubicBezTo>
                <a:lnTo>
                  <a:pt x="12203155" y="273998"/>
                </a:lnTo>
                <a:lnTo>
                  <a:pt x="12203155" y="288323"/>
                </a:lnTo>
                <a:lnTo>
                  <a:pt x="11729393" y="316301"/>
                </a:lnTo>
                <a:cubicBezTo>
                  <a:pt x="11478340" y="328452"/>
                  <a:pt x="11225091" y="338102"/>
                  <a:pt x="10971842" y="345250"/>
                </a:cubicBezTo>
                <a:cubicBezTo>
                  <a:pt x="10720056" y="351325"/>
                  <a:pt x="10463878" y="355078"/>
                  <a:pt x="10205505" y="356419"/>
                </a:cubicBezTo>
                <a:close/>
                <a:moveTo>
                  <a:pt x="10008614" y="413869"/>
                </a:moveTo>
                <a:cubicBezTo>
                  <a:pt x="9815383" y="413869"/>
                  <a:pt x="9619225" y="412439"/>
                  <a:pt x="9423066" y="409580"/>
                </a:cubicBezTo>
                <a:cubicBezTo>
                  <a:pt x="9373296" y="408866"/>
                  <a:pt x="9326451" y="408150"/>
                  <a:pt x="9276679" y="407436"/>
                </a:cubicBezTo>
                <a:cubicBezTo>
                  <a:pt x="9194701" y="406006"/>
                  <a:pt x="9109797" y="404577"/>
                  <a:pt x="9024892" y="402432"/>
                </a:cubicBezTo>
                <a:lnTo>
                  <a:pt x="8626719" y="391711"/>
                </a:lnTo>
                <a:lnTo>
                  <a:pt x="8228547" y="377415"/>
                </a:lnTo>
                <a:cubicBezTo>
                  <a:pt x="8143643" y="373841"/>
                  <a:pt x="8058737" y="370268"/>
                  <a:pt x="7976760" y="366693"/>
                </a:cubicBezTo>
                <a:cubicBezTo>
                  <a:pt x="7929916" y="364549"/>
                  <a:pt x="7880146" y="362404"/>
                  <a:pt x="7833303" y="360261"/>
                </a:cubicBezTo>
                <a:cubicBezTo>
                  <a:pt x="7356080" y="337388"/>
                  <a:pt x="6840796" y="305937"/>
                  <a:pt x="6255248" y="264480"/>
                </a:cubicBezTo>
                <a:lnTo>
                  <a:pt x="5655062" y="220878"/>
                </a:lnTo>
                <a:cubicBezTo>
                  <a:pt x="5608219" y="217304"/>
                  <a:pt x="5561372" y="214445"/>
                  <a:pt x="5514528" y="211586"/>
                </a:cubicBezTo>
                <a:cubicBezTo>
                  <a:pt x="5491109" y="210157"/>
                  <a:pt x="5467687" y="208727"/>
                  <a:pt x="5444263" y="206582"/>
                </a:cubicBezTo>
                <a:cubicBezTo>
                  <a:pt x="5417913" y="205153"/>
                  <a:pt x="5391565" y="203009"/>
                  <a:pt x="5365215" y="201579"/>
                </a:cubicBezTo>
                <a:cubicBezTo>
                  <a:pt x="5251032" y="193716"/>
                  <a:pt x="5133922" y="185854"/>
                  <a:pt x="5013886" y="180136"/>
                </a:cubicBezTo>
                <a:cubicBezTo>
                  <a:pt x="4969971" y="177991"/>
                  <a:pt x="4926053" y="175847"/>
                  <a:pt x="4885065" y="172988"/>
                </a:cubicBezTo>
                <a:cubicBezTo>
                  <a:pt x="4785521" y="167270"/>
                  <a:pt x="4680124" y="162266"/>
                  <a:pt x="4577650" y="158692"/>
                </a:cubicBezTo>
                <a:cubicBezTo>
                  <a:pt x="3974539" y="132960"/>
                  <a:pt x="3371423" y="122954"/>
                  <a:pt x="2788801" y="129386"/>
                </a:cubicBezTo>
                <a:cubicBezTo>
                  <a:pt x="2171049" y="136534"/>
                  <a:pt x="1567934" y="161552"/>
                  <a:pt x="1002878" y="204438"/>
                </a:cubicBezTo>
                <a:cubicBezTo>
                  <a:pt x="707176" y="226953"/>
                  <a:pt x="420257" y="254830"/>
                  <a:pt x="143952" y="287889"/>
                </a:cubicBezTo>
                <a:lnTo>
                  <a:pt x="0" y="306828"/>
                </a:lnTo>
                <a:lnTo>
                  <a:pt x="0" y="290536"/>
                </a:lnTo>
                <a:lnTo>
                  <a:pt x="115041" y="275380"/>
                </a:lnTo>
                <a:cubicBezTo>
                  <a:pt x="393909" y="241964"/>
                  <a:pt x="683756" y="213730"/>
                  <a:pt x="982386" y="190857"/>
                </a:cubicBezTo>
                <a:cubicBezTo>
                  <a:pt x="1553294" y="147256"/>
                  <a:pt x="2159336" y="122238"/>
                  <a:pt x="2782946" y="115091"/>
                </a:cubicBezTo>
                <a:cubicBezTo>
                  <a:pt x="2930065" y="113482"/>
                  <a:pt x="3078283" y="112902"/>
                  <a:pt x="3227323" y="113337"/>
                </a:cubicBezTo>
                <a:cubicBezTo>
                  <a:pt x="3674444" y="114644"/>
                  <a:pt x="4128975" y="125097"/>
                  <a:pt x="4583508" y="144397"/>
                </a:cubicBezTo>
                <a:cubicBezTo>
                  <a:pt x="4688908" y="147970"/>
                  <a:pt x="4791377" y="153689"/>
                  <a:pt x="4893849" y="159407"/>
                </a:cubicBezTo>
                <a:cubicBezTo>
                  <a:pt x="4937764" y="161552"/>
                  <a:pt x="4978753" y="164411"/>
                  <a:pt x="5022670" y="166555"/>
                </a:cubicBezTo>
                <a:cubicBezTo>
                  <a:pt x="5142706" y="172273"/>
                  <a:pt x="5262745" y="180136"/>
                  <a:pt x="5376925" y="187998"/>
                </a:cubicBezTo>
                <a:cubicBezTo>
                  <a:pt x="5403277" y="189428"/>
                  <a:pt x="5429625" y="191572"/>
                  <a:pt x="5455973" y="193002"/>
                </a:cubicBezTo>
                <a:cubicBezTo>
                  <a:pt x="5479398" y="194432"/>
                  <a:pt x="5502817" y="195861"/>
                  <a:pt x="5526242" y="198005"/>
                </a:cubicBezTo>
                <a:cubicBezTo>
                  <a:pt x="5576012" y="200864"/>
                  <a:pt x="5622856" y="204438"/>
                  <a:pt x="5669700" y="208012"/>
                </a:cubicBezTo>
                <a:lnTo>
                  <a:pt x="6266960" y="251614"/>
                </a:lnTo>
                <a:cubicBezTo>
                  <a:pt x="6849582" y="293071"/>
                  <a:pt x="7364864" y="324521"/>
                  <a:pt x="7839158" y="346679"/>
                </a:cubicBezTo>
                <a:cubicBezTo>
                  <a:pt x="7886000" y="348824"/>
                  <a:pt x="7935772" y="350968"/>
                  <a:pt x="7982616" y="353113"/>
                </a:cubicBezTo>
                <a:cubicBezTo>
                  <a:pt x="8064593" y="356686"/>
                  <a:pt x="8149495" y="360975"/>
                  <a:pt x="8234402" y="363834"/>
                </a:cubicBezTo>
                <a:lnTo>
                  <a:pt x="8629649" y="378129"/>
                </a:lnTo>
                <a:lnTo>
                  <a:pt x="9024892" y="388852"/>
                </a:lnTo>
                <a:cubicBezTo>
                  <a:pt x="9106869" y="390996"/>
                  <a:pt x="9191775" y="392425"/>
                  <a:pt x="9273752" y="393855"/>
                </a:cubicBezTo>
                <a:cubicBezTo>
                  <a:pt x="9323522" y="394570"/>
                  <a:pt x="9370366" y="395284"/>
                  <a:pt x="9420140" y="396000"/>
                </a:cubicBezTo>
                <a:cubicBezTo>
                  <a:pt x="9950058" y="403147"/>
                  <a:pt x="10479982" y="400288"/>
                  <a:pt x="10995264" y="388137"/>
                </a:cubicBezTo>
                <a:cubicBezTo>
                  <a:pt x="11254369" y="380989"/>
                  <a:pt x="11512742" y="370982"/>
                  <a:pt x="11768919" y="358384"/>
                </a:cubicBezTo>
                <a:lnTo>
                  <a:pt x="12203155" y="332518"/>
                </a:lnTo>
                <a:lnTo>
                  <a:pt x="12203155" y="346854"/>
                </a:lnTo>
                <a:lnTo>
                  <a:pt x="11779167" y="371965"/>
                </a:lnTo>
                <a:cubicBezTo>
                  <a:pt x="11521526" y="384563"/>
                  <a:pt x="11261689" y="394570"/>
                  <a:pt x="11001120" y="401718"/>
                </a:cubicBezTo>
                <a:cubicBezTo>
                  <a:pt x="10679069" y="409580"/>
                  <a:pt x="10345303" y="413869"/>
                  <a:pt x="10008614" y="413869"/>
                </a:cubicBezTo>
                <a:close/>
                <a:moveTo>
                  <a:pt x="10008613" y="470336"/>
                </a:moveTo>
                <a:cubicBezTo>
                  <a:pt x="9809530" y="470336"/>
                  <a:pt x="9610443" y="468907"/>
                  <a:pt x="9408428" y="466048"/>
                </a:cubicBezTo>
                <a:cubicBezTo>
                  <a:pt x="9358658" y="465333"/>
                  <a:pt x="9311814" y="464618"/>
                  <a:pt x="9262041" y="463903"/>
                </a:cubicBezTo>
                <a:cubicBezTo>
                  <a:pt x="9177137" y="462473"/>
                  <a:pt x="9089305" y="461044"/>
                  <a:pt x="9001473" y="458900"/>
                </a:cubicBezTo>
                <a:lnTo>
                  <a:pt x="8597445" y="448178"/>
                </a:lnTo>
                <a:lnTo>
                  <a:pt x="8193413" y="433168"/>
                </a:lnTo>
                <a:cubicBezTo>
                  <a:pt x="8105581" y="429594"/>
                  <a:pt x="8020677" y="426020"/>
                  <a:pt x="7935775" y="421731"/>
                </a:cubicBezTo>
                <a:cubicBezTo>
                  <a:pt x="7888931" y="419587"/>
                  <a:pt x="7839158" y="417443"/>
                  <a:pt x="7792314" y="415298"/>
                </a:cubicBezTo>
                <a:cubicBezTo>
                  <a:pt x="7309238" y="392425"/>
                  <a:pt x="6785171" y="360260"/>
                  <a:pt x="6193766" y="318803"/>
                </a:cubicBezTo>
                <a:lnTo>
                  <a:pt x="5593580" y="275201"/>
                </a:lnTo>
                <a:cubicBezTo>
                  <a:pt x="5549664" y="272342"/>
                  <a:pt x="5502820" y="268768"/>
                  <a:pt x="5455976" y="265909"/>
                </a:cubicBezTo>
                <a:cubicBezTo>
                  <a:pt x="5432555" y="264480"/>
                  <a:pt x="5409132" y="263050"/>
                  <a:pt x="5385709" y="260905"/>
                </a:cubicBezTo>
                <a:cubicBezTo>
                  <a:pt x="5359361" y="259476"/>
                  <a:pt x="5333011" y="257332"/>
                  <a:pt x="5306663" y="255902"/>
                </a:cubicBezTo>
                <a:cubicBezTo>
                  <a:pt x="5195405" y="248754"/>
                  <a:pt x="5081224" y="240891"/>
                  <a:pt x="4967044" y="235173"/>
                </a:cubicBezTo>
                <a:cubicBezTo>
                  <a:pt x="4923126" y="233029"/>
                  <a:pt x="4882138" y="230885"/>
                  <a:pt x="4838223" y="228026"/>
                </a:cubicBezTo>
                <a:cubicBezTo>
                  <a:pt x="4741607" y="223022"/>
                  <a:pt x="4642063" y="217304"/>
                  <a:pt x="4539594" y="213730"/>
                </a:cubicBezTo>
                <a:cubicBezTo>
                  <a:pt x="3951116" y="188713"/>
                  <a:pt x="3365567" y="178706"/>
                  <a:pt x="2800515" y="185139"/>
                </a:cubicBezTo>
                <a:cubicBezTo>
                  <a:pt x="2200327" y="191572"/>
                  <a:pt x="1620634" y="215875"/>
                  <a:pt x="1073147" y="257332"/>
                </a:cubicBezTo>
                <a:cubicBezTo>
                  <a:pt x="789155" y="279132"/>
                  <a:pt x="513214" y="305937"/>
                  <a:pt x="247887" y="337655"/>
                </a:cubicBezTo>
                <a:lnTo>
                  <a:pt x="0" y="373397"/>
                </a:lnTo>
                <a:lnTo>
                  <a:pt x="0" y="354084"/>
                </a:lnTo>
                <a:lnTo>
                  <a:pt x="221538" y="324878"/>
                </a:lnTo>
                <a:cubicBezTo>
                  <a:pt x="489792" y="292713"/>
                  <a:pt x="768660" y="265552"/>
                  <a:pt x="1055581" y="243751"/>
                </a:cubicBezTo>
                <a:cubicBezTo>
                  <a:pt x="1608923" y="202293"/>
                  <a:pt x="2194471" y="177277"/>
                  <a:pt x="2797587" y="170843"/>
                </a:cubicBezTo>
                <a:cubicBezTo>
                  <a:pt x="2940313" y="169235"/>
                  <a:pt x="3084140" y="168654"/>
                  <a:pt x="3228834" y="169079"/>
                </a:cubicBezTo>
                <a:cubicBezTo>
                  <a:pt x="3662917" y="170352"/>
                  <a:pt x="4104823" y="180672"/>
                  <a:pt x="4548376" y="199434"/>
                </a:cubicBezTo>
                <a:cubicBezTo>
                  <a:pt x="4650845" y="203009"/>
                  <a:pt x="4750391" y="208727"/>
                  <a:pt x="4849935" y="213730"/>
                </a:cubicBezTo>
                <a:cubicBezTo>
                  <a:pt x="4890923" y="215875"/>
                  <a:pt x="4934838" y="218018"/>
                  <a:pt x="4975826" y="220163"/>
                </a:cubicBezTo>
                <a:cubicBezTo>
                  <a:pt x="5092936" y="225882"/>
                  <a:pt x="5207116" y="233744"/>
                  <a:pt x="5321299" y="240891"/>
                </a:cubicBezTo>
                <a:cubicBezTo>
                  <a:pt x="5347651" y="242321"/>
                  <a:pt x="5373999" y="244466"/>
                  <a:pt x="5400347" y="245895"/>
                </a:cubicBezTo>
                <a:cubicBezTo>
                  <a:pt x="5423772" y="247325"/>
                  <a:pt x="5447194" y="248754"/>
                  <a:pt x="5470613" y="250898"/>
                </a:cubicBezTo>
                <a:cubicBezTo>
                  <a:pt x="5517456" y="253758"/>
                  <a:pt x="5564304" y="257332"/>
                  <a:pt x="5608218" y="260191"/>
                </a:cubicBezTo>
                <a:lnTo>
                  <a:pt x="6208406" y="303792"/>
                </a:lnTo>
                <a:cubicBezTo>
                  <a:pt x="6799811" y="345965"/>
                  <a:pt x="7320949" y="377415"/>
                  <a:pt x="7801098" y="400288"/>
                </a:cubicBezTo>
                <a:cubicBezTo>
                  <a:pt x="7847942" y="402432"/>
                  <a:pt x="7897713" y="404577"/>
                  <a:pt x="7944557" y="406721"/>
                </a:cubicBezTo>
                <a:cubicBezTo>
                  <a:pt x="8029463" y="410295"/>
                  <a:pt x="8114365" y="414584"/>
                  <a:pt x="8202198" y="418157"/>
                </a:cubicBezTo>
                <a:lnTo>
                  <a:pt x="8606227" y="433168"/>
                </a:lnTo>
                <a:lnTo>
                  <a:pt x="9010255" y="443889"/>
                </a:lnTo>
                <a:cubicBezTo>
                  <a:pt x="9095160" y="446034"/>
                  <a:pt x="9182993" y="447463"/>
                  <a:pt x="9267896" y="448893"/>
                </a:cubicBezTo>
                <a:cubicBezTo>
                  <a:pt x="9317668" y="449607"/>
                  <a:pt x="9364510" y="450323"/>
                  <a:pt x="9414283" y="451037"/>
                </a:cubicBezTo>
                <a:cubicBezTo>
                  <a:pt x="9955917" y="458185"/>
                  <a:pt x="10500477" y="456041"/>
                  <a:pt x="11027470" y="443175"/>
                </a:cubicBezTo>
                <a:cubicBezTo>
                  <a:pt x="11292430" y="435669"/>
                  <a:pt x="11557390" y="425484"/>
                  <a:pt x="11820521" y="412707"/>
                </a:cubicBezTo>
                <a:lnTo>
                  <a:pt x="12203155" y="390194"/>
                </a:lnTo>
                <a:lnTo>
                  <a:pt x="12203155" y="404899"/>
                </a:lnTo>
                <a:lnTo>
                  <a:pt x="11832964" y="426913"/>
                </a:lnTo>
                <a:cubicBezTo>
                  <a:pt x="11568369" y="439779"/>
                  <a:pt x="11301212" y="449965"/>
                  <a:pt x="11033323" y="457471"/>
                </a:cubicBezTo>
                <a:cubicBezTo>
                  <a:pt x="10696635" y="466048"/>
                  <a:pt x="10354090" y="470336"/>
                  <a:pt x="10008613" y="470336"/>
                </a:cubicBezTo>
                <a:close/>
                <a:moveTo>
                  <a:pt x="10008613" y="526089"/>
                </a:moveTo>
                <a:cubicBezTo>
                  <a:pt x="9803670" y="526089"/>
                  <a:pt x="9601658" y="524660"/>
                  <a:pt x="9396716" y="521801"/>
                </a:cubicBezTo>
                <a:cubicBezTo>
                  <a:pt x="9346946" y="521086"/>
                  <a:pt x="9297172" y="520371"/>
                  <a:pt x="9247399" y="518941"/>
                </a:cubicBezTo>
                <a:cubicBezTo>
                  <a:pt x="9159568" y="517512"/>
                  <a:pt x="9068808" y="516082"/>
                  <a:pt x="8980977" y="513938"/>
                </a:cubicBezTo>
                <a:lnTo>
                  <a:pt x="8568167" y="502501"/>
                </a:lnTo>
                <a:lnTo>
                  <a:pt x="8155354" y="487491"/>
                </a:lnTo>
                <a:cubicBezTo>
                  <a:pt x="8067521" y="483917"/>
                  <a:pt x="7976763" y="479628"/>
                  <a:pt x="7891857" y="476055"/>
                </a:cubicBezTo>
                <a:cubicBezTo>
                  <a:pt x="7842083" y="473910"/>
                  <a:pt x="7795242" y="471766"/>
                  <a:pt x="7745470" y="469621"/>
                </a:cubicBezTo>
                <a:cubicBezTo>
                  <a:pt x="7253609" y="446034"/>
                  <a:pt x="6723689" y="413868"/>
                  <a:pt x="6126430" y="371697"/>
                </a:cubicBezTo>
                <a:lnTo>
                  <a:pt x="5523314" y="328095"/>
                </a:lnTo>
                <a:cubicBezTo>
                  <a:pt x="5479398" y="325235"/>
                  <a:pt x="5435482" y="322377"/>
                  <a:pt x="5391565" y="319517"/>
                </a:cubicBezTo>
                <a:cubicBezTo>
                  <a:pt x="5368143" y="318088"/>
                  <a:pt x="5344721" y="316658"/>
                  <a:pt x="5318373" y="314514"/>
                </a:cubicBezTo>
                <a:cubicBezTo>
                  <a:pt x="5292023" y="313085"/>
                  <a:pt x="5265671" y="310940"/>
                  <a:pt x="5239323" y="309510"/>
                </a:cubicBezTo>
                <a:cubicBezTo>
                  <a:pt x="5130997" y="302363"/>
                  <a:pt x="5019740" y="295215"/>
                  <a:pt x="4911415" y="289497"/>
                </a:cubicBezTo>
                <a:cubicBezTo>
                  <a:pt x="4870427" y="287353"/>
                  <a:pt x="4826509" y="285208"/>
                  <a:pt x="4785521" y="283064"/>
                </a:cubicBezTo>
                <a:cubicBezTo>
                  <a:pt x="4691835" y="278060"/>
                  <a:pt x="4595219" y="272342"/>
                  <a:pt x="4495676" y="269483"/>
                </a:cubicBezTo>
                <a:cubicBezTo>
                  <a:pt x="3924768" y="245180"/>
                  <a:pt x="3356787" y="235888"/>
                  <a:pt x="2806371" y="241607"/>
                </a:cubicBezTo>
                <a:cubicBezTo>
                  <a:pt x="2226677" y="248039"/>
                  <a:pt x="1664551" y="271627"/>
                  <a:pt x="1137557" y="311655"/>
                </a:cubicBezTo>
                <a:cubicBezTo>
                  <a:pt x="865276" y="332383"/>
                  <a:pt x="601047" y="358115"/>
                  <a:pt x="346699" y="388583"/>
                </a:cubicBezTo>
                <a:lnTo>
                  <a:pt x="0" y="438505"/>
                </a:lnTo>
                <a:lnTo>
                  <a:pt x="0" y="421787"/>
                </a:lnTo>
                <a:lnTo>
                  <a:pt x="318153" y="375807"/>
                </a:lnTo>
                <a:cubicBezTo>
                  <a:pt x="575428" y="345071"/>
                  <a:pt x="843317" y="319160"/>
                  <a:pt x="1119988" y="298074"/>
                </a:cubicBezTo>
                <a:cubicBezTo>
                  <a:pt x="1652837" y="258046"/>
                  <a:pt x="2220823" y="233744"/>
                  <a:pt x="2803441" y="227311"/>
                </a:cubicBezTo>
                <a:cubicBezTo>
                  <a:pt x="2941776" y="225703"/>
                  <a:pt x="3081394" y="225122"/>
                  <a:pt x="3221973" y="225535"/>
                </a:cubicBezTo>
                <a:cubicBezTo>
                  <a:pt x="3643705" y="226775"/>
                  <a:pt x="4074082" y="236960"/>
                  <a:pt x="4504457" y="255187"/>
                </a:cubicBezTo>
                <a:cubicBezTo>
                  <a:pt x="4604003" y="258761"/>
                  <a:pt x="4700617" y="263765"/>
                  <a:pt x="4797231" y="268768"/>
                </a:cubicBezTo>
                <a:cubicBezTo>
                  <a:pt x="4838223" y="270912"/>
                  <a:pt x="4879212" y="273057"/>
                  <a:pt x="4923126" y="275201"/>
                </a:cubicBezTo>
                <a:cubicBezTo>
                  <a:pt x="5034380" y="280919"/>
                  <a:pt x="5148561" y="288067"/>
                  <a:pt x="5256889" y="295215"/>
                </a:cubicBezTo>
                <a:cubicBezTo>
                  <a:pt x="5283237" y="297359"/>
                  <a:pt x="5309588" y="298789"/>
                  <a:pt x="5335939" y="300219"/>
                </a:cubicBezTo>
                <a:cubicBezTo>
                  <a:pt x="5359361" y="301648"/>
                  <a:pt x="5382780" y="303078"/>
                  <a:pt x="5406205" y="305222"/>
                </a:cubicBezTo>
                <a:cubicBezTo>
                  <a:pt x="5450120" y="308081"/>
                  <a:pt x="5494038" y="310940"/>
                  <a:pt x="5540881" y="314514"/>
                </a:cubicBezTo>
                <a:lnTo>
                  <a:pt x="6143993" y="358115"/>
                </a:lnTo>
                <a:cubicBezTo>
                  <a:pt x="6741255" y="400288"/>
                  <a:pt x="7268248" y="432453"/>
                  <a:pt x="7757180" y="456041"/>
                </a:cubicBezTo>
                <a:cubicBezTo>
                  <a:pt x="7804024" y="458185"/>
                  <a:pt x="7853797" y="460329"/>
                  <a:pt x="7903567" y="462473"/>
                </a:cubicBezTo>
                <a:cubicBezTo>
                  <a:pt x="7988471" y="466762"/>
                  <a:pt x="8079232" y="470336"/>
                  <a:pt x="8167064" y="473910"/>
                </a:cubicBezTo>
                <a:lnTo>
                  <a:pt x="8576948" y="488921"/>
                </a:lnTo>
                <a:lnTo>
                  <a:pt x="8989761" y="500357"/>
                </a:lnTo>
                <a:cubicBezTo>
                  <a:pt x="9077593" y="502501"/>
                  <a:pt x="9168352" y="503931"/>
                  <a:pt x="9253258" y="505360"/>
                </a:cubicBezTo>
                <a:cubicBezTo>
                  <a:pt x="9303028" y="506075"/>
                  <a:pt x="9352801" y="506790"/>
                  <a:pt x="9399645" y="508220"/>
                </a:cubicBezTo>
                <a:cubicBezTo>
                  <a:pt x="9955917" y="516082"/>
                  <a:pt x="10509257" y="513223"/>
                  <a:pt x="11050891" y="499642"/>
                </a:cubicBezTo>
                <a:cubicBezTo>
                  <a:pt x="11323171" y="491780"/>
                  <a:pt x="11595450" y="481237"/>
                  <a:pt x="11865534" y="468102"/>
                </a:cubicBezTo>
                <a:lnTo>
                  <a:pt x="12203155" y="448267"/>
                </a:lnTo>
                <a:lnTo>
                  <a:pt x="12203155" y="462927"/>
                </a:lnTo>
                <a:lnTo>
                  <a:pt x="11875782" y="482309"/>
                </a:lnTo>
                <a:cubicBezTo>
                  <a:pt x="11604234" y="495532"/>
                  <a:pt x="11330490" y="506075"/>
                  <a:pt x="11056747" y="513938"/>
                </a:cubicBezTo>
                <a:cubicBezTo>
                  <a:pt x="10711270" y="522515"/>
                  <a:pt x="10362871" y="526089"/>
                  <a:pt x="10008613" y="526089"/>
                </a:cubicBezTo>
                <a:close/>
                <a:moveTo>
                  <a:pt x="4524572" y="544146"/>
                </a:moveTo>
                <a:lnTo>
                  <a:pt x="4183090" y="544146"/>
                </a:lnTo>
                <a:lnTo>
                  <a:pt x="3569044" y="525822"/>
                </a:lnTo>
                <a:cubicBezTo>
                  <a:pt x="3328969" y="521801"/>
                  <a:pt x="3091822" y="521086"/>
                  <a:pt x="2859068" y="523946"/>
                </a:cubicBezTo>
                <a:cubicBezTo>
                  <a:pt x="2618993" y="526447"/>
                  <a:pt x="2383310" y="532523"/>
                  <a:pt x="2153483" y="542083"/>
                </a:cubicBezTo>
                <a:lnTo>
                  <a:pt x="2118060" y="544146"/>
                </a:lnTo>
                <a:lnTo>
                  <a:pt x="1870748" y="544146"/>
                </a:lnTo>
                <a:lnTo>
                  <a:pt x="2143235" y="528413"/>
                </a:lnTo>
                <a:cubicBezTo>
                  <a:pt x="2375258" y="518763"/>
                  <a:pt x="2613137" y="512509"/>
                  <a:pt x="2856139" y="509650"/>
                </a:cubicBezTo>
                <a:cubicBezTo>
                  <a:pt x="2973249" y="508399"/>
                  <a:pt x="3091639" y="507952"/>
                  <a:pt x="3211037" y="508321"/>
                </a:cubicBezTo>
                <a:cubicBezTo>
                  <a:pt x="3569229" y="509426"/>
                  <a:pt x="3936476" y="517870"/>
                  <a:pt x="4305371" y="533953"/>
                </a:cubicBezTo>
                <a:close/>
                <a:moveTo>
                  <a:pt x="5437102" y="544146"/>
                </a:moveTo>
                <a:lnTo>
                  <a:pt x="5252149" y="544146"/>
                </a:lnTo>
                <a:lnTo>
                  <a:pt x="5145633" y="536812"/>
                </a:lnTo>
                <a:cubicBezTo>
                  <a:pt x="5122213" y="535382"/>
                  <a:pt x="5098791" y="533953"/>
                  <a:pt x="5075368" y="532523"/>
                </a:cubicBezTo>
                <a:cubicBezTo>
                  <a:pt x="5049017" y="531093"/>
                  <a:pt x="5022669" y="528949"/>
                  <a:pt x="4996321" y="527519"/>
                </a:cubicBezTo>
                <a:cubicBezTo>
                  <a:pt x="4902630" y="521086"/>
                  <a:pt x="4806016" y="514653"/>
                  <a:pt x="4709399" y="510364"/>
                </a:cubicBezTo>
                <a:cubicBezTo>
                  <a:pt x="4668411" y="508220"/>
                  <a:pt x="4630351" y="506076"/>
                  <a:pt x="4589363" y="503932"/>
                </a:cubicBezTo>
                <a:cubicBezTo>
                  <a:pt x="4507386" y="499643"/>
                  <a:pt x="4422483" y="494639"/>
                  <a:pt x="4337578" y="491780"/>
                </a:cubicBezTo>
                <a:cubicBezTo>
                  <a:pt x="3831080" y="470336"/>
                  <a:pt x="3333365" y="461759"/>
                  <a:pt x="2850285" y="467477"/>
                </a:cubicBezTo>
                <a:cubicBezTo>
                  <a:pt x="2349641" y="473196"/>
                  <a:pt x="1869493" y="493209"/>
                  <a:pt x="1415693" y="527519"/>
                </a:cubicBezTo>
                <a:lnTo>
                  <a:pt x="1243902" y="544146"/>
                </a:lnTo>
                <a:lnTo>
                  <a:pt x="1087085" y="544146"/>
                </a:lnTo>
                <a:lnTo>
                  <a:pt x="1398125" y="513938"/>
                </a:lnTo>
                <a:cubicBezTo>
                  <a:pt x="1854854" y="479629"/>
                  <a:pt x="2343783" y="458900"/>
                  <a:pt x="2847357" y="453897"/>
                </a:cubicBezTo>
                <a:cubicBezTo>
                  <a:pt x="2968858" y="452468"/>
                  <a:pt x="3091459" y="451931"/>
                  <a:pt x="3214972" y="452278"/>
                </a:cubicBezTo>
                <a:cubicBezTo>
                  <a:pt x="3585517" y="453316"/>
                  <a:pt x="3964291" y="462296"/>
                  <a:pt x="4346358" y="478914"/>
                </a:cubicBezTo>
                <a:cubicBezTo>
                  <a:pt x="4431264" y="481773"/>
                  <a:pt x="4519097" y="486777"/>
                  <a:pt x="4601073" y="491065"/>
                </a:cubicBezTo>
                <a:cubicBezTo>
                  <a:pt x="4639133" y="493209"/>
                  <a:pt x="4680121" y="495354"/>
                  <a:pt x="4718183" y="497498"/>
                </a:cubicBezTo>
                <a:cubicBezTo>
                  <a:pt x="4817726" y="501787"/>
                  <a:pt x="4914340" y="508935"/>
                  <a:pt x="5010958" y="515368"/>
                </a:cubicBezTo>
                <a:cubicBezTo>
                  <a:pt x="5037310" y="516798"/>
                  <a:pt x="5063657" y="518942"/>
                  <a:pt x="5090005" y="520371"/>
                </a:cubicBezTo>
                <a:cubicBezTo>
                  <a:pt x="5113431" y="521801"/>
                  <a:pt x="5136849" y="523230"/>
                  <a:pt x="5160275" y="524660"/>
                </a:cubicBezTo>
                <a:cubicBezTo>
                  <a:pt x="5198333" y="526805"/>
                  <a:pt x="5236393" y="529664"/>
                  <a:pt x="5277384" y="532523"/>
                </a:cubicBezTo>
                <a:close/>
                <a:moveTo>
                  <a:pt x="6288617" y="544146"/>
                </a:moveTo>
                <a:lnTo>
                  <a:pt x="6077406" y="544146"/>
                </a:lnTo>
                <a:lnTo>
                  <a:pt x="5933199" y="534667"/>
                </a:lnTo>
                <a:lnTo>
                  <a:pt x="5327155" y="490350"/>
                </a:lnTo>
                <a:cubicBezTo>
                  <a:pt x="5286167" y="487491"/>
                  <a:pt x="5245179" y="484632"/>
                  <a:pt x="5207116" y="482488"/>
                </a:cubicBezTo>
                <a:cubicBezTo>
                  <a:pt x="5183698" y="481059"/>
                  <a:pt x="5160276" y="479629"/>
                  <a:pt x="5136850" y="478200"/>
                </a:cubicBezTo>
                <a:cubicBezTo>
                  <a:pt x="5110502" y="476770"/>
                  <a:pt x="5084154" y="474626"/>
                  <a:pt x="5057803" y="473196"/>
                </a:cubicBezTo>
                <a:cubicBezTo>
                  <a:pt x="4961187" y="466763"/>
                  <a:pt x="4858717" y="459615"/>
                  <a:pt x="4759173" y="455327"/>
                </a:cubicBezTo>
                <a:cubicBezTo>
                  <a:pt x="4718185" y="453182"/>
                  <a:pt x="4677196" y="451038"/>
                  <a:pt x="4639134" y="448893"/>
                </a:cubicBezTo>
                <a:cubicBezTo>
                  <a:pt x="4554232" y="443890"/>
                  <a:pt x="4466399" y="439601"/>
                  <a:pt x="4378567" y="436742"/>
                </a:cubicBezTo>
                <a:cubicBezTo>
                  <a:pt x="3857429" y="414584"/>
                  <a:pt x="3339221" y="406006"/>
                  <a:pt x="2841505" y="411010"/>
                </a:cubicBezTo>
                <a:cubicBezTo>
                  <a:pt x="2323294" y="416728"/>
                  <a:pt x="1819722" y="437457"/>
                  <a:pt x="1348353" y="473196"/>
                </a:cubicBezTo>
                <a:cubicBezTo>
                  <a:pt x="1111208" y="491423"/>
                  <a:pt x="880649" y="513760"/>
                  <a:pt x="658506" y="540207"/>
                </a:cubicBezTo>
                <a:lnTo>
                  <a:pt x="631033" y="544146"/>
                </a:lnTo>
                <a:lnTo>
                  <a:pt x="513571" y="544146"/>
                </a:lnTo>
                <a:lnTo>
                  <a:pt x="629593" y="527430"/>
                </a:lnTo>
                <a:cubicBezTo>
                  <a:pt x="854298" y="500536"/>
                  <a:pt x="1087786" y="477842"/>
                  <a:pt x="1327861" y="459615"/>
                </a:cubicBezTo>
                <a:cubicBezTo>
                  <a:pt x="1805084" y="423876"/>
                  <a:pt x="2311582" y="402433"/>
                  <a:pt x="2835650" y="396715"/>
                </a:cubicBezTo>
                <a:cubicBezTo>
                  <a:pt x="2961542" y="395285"/>
                  <a:pt x="3088534" y="394749"/>
                  <a:pt x="3216393" y="395106"/>
                </a:cubicBezTo>
                <a:cubicBezTo>
                  <a:pt x="3599972" y="396178"/>
                  <a:pt x="3991371" y="405292"/>
                  <a:pt x="4384422" y="422447"/>
                </a:cubicBezTo>
                <a:cubicBezTo>
                  <a:pt x="4472254" y="425306"/>
                  <a:pt x="4563012" y="430309"/>
                  <a:pt x="4647919" y="435313"/>
                </a:cubicBezTo>
                <a:cubicBezTo>
                  <a:pt x="4688907" y="437457"/>
                  <a:pt x="4726967" y="439601"/>
                  <a:pt x="4767955" y="441745"/>
                </a:cubicBezTo>
                <a:cubicBezTo>
                  <a:pt x="4870427" y="446749"/>
                  <a:pt x="4972897" y="453182"/>
                  <a:pt x="5069514" y="460330"/>
                </a:cubicBezTo>
                <a:cubicBezTo>
                  <a:pt x="5095866" y="461759"/>
                  <a:pt x="5122214" y="463904"/>
                  <a:pt x="5148562" y="465333"/>
                </a:cubicBezTo>
                <a:cubicBezTo>
                  <a:pt x="5171986" y="466763"/>
                  <a:pt x="5195406" y="468193"/>
                  <a:pt x="5218830" y="469622"/>
                </a:cubicBezTo>
                <a:cubicBezTo>
                  <a:pt x="5259819" y="472481"/>
                  <a:pt x="5297878" y="474626"/>
                  <a:pt x="5341793" y="477484"/>
                </a:cubicBezTo>
                <a:lnTo>
                  <a:pt x="5947837" y="521802"/>
                </a:lnTo>
                <a:close/>
                <a:moveTo>
                  <a:pt x="7271970" y="544146"/>
                </a:moveTo>
                <a:lnTo>
                  <a:pt x="6980145" y="544146"/>
                </a:lnTo>
                <a:lnTo>
                  <a:pt x="6931376" y="541557"/>
                </a:lnTo>
                <a:cubicBezTo>
                  <a:pt x="6633477" y="523766"/>
                  <a:pt x="6324052" y="503395"/>
                  <a:pt x="6000536" y="480343"/>
                </a:cubicBezTo>
                <a:lnTo>
                  <a:pt x="5394495" y="436741"/>
                </a:lnTo>
                <a:cubicBezTo>
                  <a:pt x="5353503" y="433882"/>
                  <a:pt x="5312515" y="431023"/>
                  <a:pt x="5271530" y="428164"/>
                </a:cubicBezTo>
                <a:cubicBezTo>
                  <a:pt x="5248108" y="426735"/>
                  <a:pt x="5224683" y="425306"/>
                  <a:pt x="5201264" y="423161"/>
                </a:cubicBezTo>
                <a:cubicBezTo>
                  <a:pt x="5174912" y="421731"/>
                  <a:pt x="5148562" y="419587"/>
                  <a:pt x="5122214" y="418158"/>
                </a:cubicBezTo>
                <a:cubicBezTo>
                  <a:pt x="5022670" y="411724"/>
                  <a:pt x="4917271" y="404577"/>
                  <a:pt x="4814800" y="399573"/>
                </a:cubicBezTo>
                <a:cubicBezTo>
                  <a:pt x="4773813" y="397429"/>
                  <a:pt x="4732825" y="395284"/>
                  <a:pt x="4691837" y="393140"/>
                </a:cubicBezTo>
                <a:cubicBezTo>
                  <a:pt x="4604004" y="388136"/>
                  <a:pt x="4513243" y="383133"/>
                  <a:pt x="4422484" y="380274"/>
                </a:cubicBezTo>
                <a:cubicBezTo>
                  <a:pt x="3883780" y="357401"/>
                  <a:pt x="3350929" y="348109"/>
                  <a:pt x="2835650" y="353828"/>
                </a:cubicBezTo>
                <a:cubicBezTo>
                  <a:pt x="2296942" y="359545"/>
                  <a:pt x="1772877" y="381704"/>
                  <a:pt x="1283946" y="418872"/>
                </a:cubicBezTo>
                <a:cubicBezTo>
                  <a:pt x="1035088" y="437813"/>
                  <a:pt x="792817" y="461401"/>
                  <a:pt x="559694" y="489278"/>
                </a:cubicBezTo>
                <a:lnTo>
                  <a:pt x="177676" y="544146"/>
                </a:lnTo>
                <a:lnTo>
                  <a:pt x="62296" y="544146"/>
                </a:lnTo>
                <a:lnTo>
                  <a:pt x="531880" y="476501"/>
                </a:lnTo>
                <a:cubicBezTo>
                  <a:pt x="767197" y="448356"/>
                  <a:pt x="1011664" y="424590"/>
                  <a:pt x="1263450" y="405291"/>
                </a:cubicBezTo>
                <a:cubicBezTo>
                  <a:pt x="1758240" y="368123"/>
                  <a:pt x="2285234" y="345965"/>
                  <a:pt x="2829794" y="339532"/>
                </a:cubicBezTo>
                <a:cubicBezTo>
                  <a:pt x="2960078" y="338102"/>
                  <a:pt x="3091277" y="337566"/>
                  <a:pt x="3223254" y="337934"/>
                </a:cubicBezTo>
                <a:cubicBezTo>
                  <a:pt x="3619184" y="339040"/>
                  <a:pt x="4022115" y="348287"/>
                  <a:pt x="4428340" y="365979"/>
                </a:cubicBezTo>
                <a:cubicBezTo>
                  <a:pt x="4519098" y="368838"/>
                  <a:pt x="4612786" y="373841"/>
                  <a:pt x="4700618" y="378844"/>
                </a:cubicBezTo>
                <a:cubicBezTo>
                  <a:pt x="4741607" y="380988"/>
                  <a:pt x="4782595" y="383133"/>
                  <a:pt x="4823583" y="385277"/>
                </a:cubicBezTo>
                <a:cubicBezTo>
                  <a:pt x="4928982" y="390281"/>
                  <a:pt x="5034381" y="397429"/>
                  <a:pt x="5136850" y="403862"/>
                </a:cubicBezTo>
                <a:cubicBezTo>
                  <a:pt x="5163202" y="405291"/>
                  <a:pt x="5189553" y="407436"/>
                  <a:pt x="5215901" y="408865"/>
                </a:cubicBezTo>
                <a:cubicBezTo>
                  <a:pt x="5239323" y="410295"/>
                  <a:pt x="5262745" y="411724"/>
                  <a:pt x="5286167" y="413868"/>
                </a:cubicBezTo>
                <a:cubicBezTo>
                  <a:pt x="5327155" y="416727"/>
                  <a:pt x="5368143" y="419587"/>
                  <a:pt x="5412059" y="422446"/>
                </a:cubicBezTo>
                <a:lnTo>
                  <a:pt x="6018103" y="466048"/>
                </a:lnTo>
                <a:cubicBezTo>
                  <a:pt x="6340155" y="488921"/>
                  <a:pt x="6648482" y="509158"/>
                  <a:pt x="6945465" y="526849"/>
                </a:cubicBezTo>
                <a:close/>
                <a:moveTo>
                  <a:pt x="8557040" y="544146"/>
                </a:moveTo>
                <a:lnTo>
                  <a:pt x="8163662" y="544146"/>
                </a:lnTo>
                <a:lnTo>
                  <a:pt x="7829643" y="531361"/>
                </a:lnTo>
                <a:cubicBezTo>
                  <a:pt x="7282888" y="506255"/>
                  <a:pt x="6700267" y="471409"/>
                  <a:pt x="6062020" y="426020"/>
                </a:cubicBezTo>
                <a:lnTo>
                  <a:pt x="5458902" y="382419"/>
                </a:lnTo>
                <a:cubicBezTo>
                  <a:pt x="5417916" y="379559"/>
                  <a:pt x="5373999" y="376700"/>
                  <a:pt x="5333011" y="373841"/>
                </a:cubicBezTo>
                <a:cubicBezTo>
                  <a:pt x="5309589" y="372411"/>
                  <a:pt x="5283238" y="370982"/>
                  <a:pt x="5259819" y="368838"/>
                </a:cubicBezTo>
                <a:cubicBezTo>
                  <a:pt x="5233467" y="367408"/>
                  <a:pt x="5207116" y="365263"/>
                  <a:pt x="5180768" y="363835"/>
                </a:cubicBezTo>
                <a:cubicBezTo>
                  <a:pt x="5075368" y="356687"/>
                  <a:pt x="4969970" y="349539"/>
                  <a:pt x="4861645" y="344535"/>
                </a:cubicBezTo>
                <a:cubicBezTo>
                  <a:pt x="4820657" y="342391"/>
                  <a:pt x="4776739" y="340247"/>
                  <a:pt x="4735751" y="338103"/>
                </a:cubicBezTo>
                <a:cubicBezTo>
                  <a:pt x="4644992" y="333099"/>
                  <a:pt x="4551302" y="328096"/>
                  <a:pt x="4457616" y="324521"/>
                </a:cubicBezTo>
                <a:cubicBezTo>
                  <a:pt x="3901346" y="300933"/>
                  <a:pt x="3350929" y="291642"/>
                  <a:pt x="2818080" y="297360"/>
                </a:cubicBezTo>
                <a:cubicBezTo>
                  <a:pt x="2258882" y="303793"/>
                  <a:pt x="1717251" y="325951"/>
                  <a:pt x="1207821" y="364549"/>
                </a:cubicBezTo>
                <a:cubicBezTo>
                  <a:pt x="947252" y="384563"/>
                  <a:pt x="694003" y="409223"/>
                  <a:pt x="450269" y="438350"/>
                </a:cubicBezTo>
                <a:lnTo>
                  <a:pt x="0" y="503021"/>
                </a:lnTo>
                <a:lnTo>
                  <a:pt x="0" y="486335"/>
                </a:lnTo>
                <a:lnTo>
                  <a:pt x="422822" y="425305"/>
                </a:lnTo>
                <a:cubicBezTo>
                  <a:pt x="669118" y="395820"/>
                  <a:pt x="925296" y="370981"/>
                  <a:pt x="1190257" y="350968"/>
                </a:cubicBezTo>
                <a:cubicBezTo>
                  <a:pt x="1705537" y="312370"/>
                  <a:pt x="2250099" y="289497"/>
                  <a:pt x="2815153" y="283064"/>
                </a:cubicBezTo>
                <a:cubicBezTo>
                  <a:pt x="2949096" y="281635"/>
                  <a:pt x="3084321" y="281098"/>
                  <a:pt x="3220552" y="281478"/>
                </a:cubicBezTo>
                <a:cubicBezTo>
                  <a:pt x="3629246" y="282617"/>
                  <a:pt x="4046999" y="291999"/>
                  <a:pt x="4466398" y="310226"/>
                </a:cubicBezTo>
                <a:cubicBezTo>
                  <a:pt x="4560086" y="313085"/>
                  <a:pt x="4656703" y="318803"/>
                  <a:pt x="4747461" y="323807"/>
                </a:cubicBezTo>
                <a:cubicBezTo>
                  <a:pt x="4788450" y="325951"/>
                  <a:pt x="4829439" y="328096"/>
                  <a:pt x="4870427" y="330239"/>
                </a:cubicBezTo>
                <a:cubicBezTo>
                  <a:pt x="4978756" y="335243"/>
                  <a:pt x="5087080" y="342391"/>
                  <a:pt x="5192479" y="349539"/>
                </a:cubicBezTo>
                <a:cubicBezTo>
                  <a:pt x="5218830" y="350968"/>
                  <a:pt x="5245179" y="353112"/>
                  <a:pt x="5271529" y="354542"/>
                </a:cubicBezTo>
                <a:cubicBezTo>
                  <a:pt x="5294949" y="355972"/>
                  <a:pt x="5321299" y="358115"/>
                  <a:pt x="5344721" y="359546"/>
                </a:cubicBezTo>
                <a:cubicBezTo>
                  <a:pt x="5385709" y="362404"/>
                  <a:pt x="5429624" y="365263"/>
                  <a:pt x="5473542" y="368123"/>
                </a:cubicBezTo>
                <a:lnTo>
                  <a:pt x="6076656" y="411724"/>
                </a:lnTo>
                <a:cubicBezTo>
                  <a:pt x="6713442" y="457113"/>
                  <a:pt x="7293866" y="491780"/>
                  <a:pt x="7838060" y="516708"/>
                </a:cubicBezTo>
                <a:close/>
                <a:moveTo>
                  <a:pt x="11719966" y="544146"/>
                </a:moveTo>
                <a:lnTo>
                  <a:pt x="11345677" y="544146"/>
                </a:lnTo>
                <a:lnTo>
                  <a:pt x="11906525" y="522605"/>
                </a:lnTo>
                <a:lnTo>
                  <a:pt x="12203155" y="505032"/>
                </a:lnTo>
                <a:lnTo>
                  <a:pt x="12203155" y="519544"/>
                </a:lnTo>
                <a:lnTo>
                  <a:pt x="11916770" y="536543"/>
                </a:ln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: 形状 39"/>
          <p:cNvSpPr/>
          <p:nvPr userDrawn="1">
            <p:custDataLst>
              <p:tags r:id="rId3"/>
            </p:custDataLst>
          </p:nvPr>
        </p:nvSpPr>
        <p:spPr>
          <a:xfrm rot="10800000" flipH="1" flipV="1">
            <a:off x="-11430" y="6313805"/>
            <a:ext cx="12202795" cy="544195"/>
          </a:xfrm>
          <a:custGeom>
            <a:gdLst>
              <a:gd name="connsiteX0" fmla="*/ 10212823 w 12203155"/>
              <a:gd name="connsiteY0" fmla="*/ 299593 h 544146"/>
              <a:gd name="connsiteX1" fmla="*/ 9452342 w 12203155"/>
              <a:gd name="connsiteY1" fmla="*/ 295930 h 544146"/>
              <a:gd name="connsiteX2" fmla="*/ 9308884 w 12203155"/>
              <a:gd name="connsiteY2" fmla="*/ 293786 h 544146"/>
              <a:gd name="connsiteX3" fmla="*/ 9071735 w 12203155"/>
              <a:gd name="connsiteY3" fmla="*/ 289497 h 544146"/>
              <a:gd name="connsiteX4" fmla="*/ 8691129 w 12203155"/>
              <a:gd name="connsiteY4" fmla="*/ 278776 h 544146"/>
              <a:gd name="connsiteX5" fmla="*/ 8310522 w 12203155"/>
              <a:gd name="connsiteY5" fmla="*/ 264480 h 544146"/>
              <a:gd name="connsiteX6" fmla="*/ 8067521 w 12203155"/>
              <a:gd name="connsiteY6" fmla="*/ 253758 h 544146"/>
              <a:gd name="connsiteX7" fmla="*/ 7926990 w 12203155"/>
              <a:gd name="connsiteY7" fmla="*/ 247325 h 544146"/>
              <a:gd name="connsiteX8" fmla="*/ 6386997 w 12203155"/>
              <a:gd name="connsiteY8" fmla="*/ 154404 h 544146"/>
              <a:gd name="connsiteX9" fmla="*/ 5792665 w 12203155"/>
              <a:gd name="connsiteY9" fmla="*/ 110803 h 544146"/>
              <a:gd name="connsiteX10" fmla="*/ 5739965 w 12203155"/>
              <a:gd name="connsiteY10" fmla="*/ 107229 h 544146"/>
              <a:gd name="connsiteX11" fmla="*/ 5491108 w 12203155"/>
              <a:gd name="connsiteY11" fmla="*/ 90789 h 544146"/>
              <a:gd name="connsiteX12" fmla="*/ 5119284 w 12203155"/>
              <a:gd name="connsiteY12" fmla="*/ 67916 h 544146"/>
              <a:gd name="connsiteX13" fmla="*/ 4987534 w 12203155"/>
              <a:gd name="connsiteY13" fmla="*/ 60768 h 544146"/>
              <a:gd name="connsiteX14" fmla="*/ 4659630 w 12203155"/>
              <a:gd name="connsiteY14" fmla="*/ 45043 h 544146"/>
              <a:gd name="connsiteX15" fmla="*/ 2771235 w 12203155"/>
              <a:gd name="connsiteY15" fmla="*/ 14307 h 544146"/>
              <a:gd name="connsiteX16" fmla="*/ 865272 w 12203155"/>
              <a:gd name="connsiteY16" fmla="*/ 94362 h 544146"/>
              <a:gd name="connsiteX17" fmla="*/ 393997 w 12203155"/>
              <a:gd name="connsiteY17" fmla="*/ 135205 h 544146"/>
              <a:gd name="connsiteX18" fmla="*/ 0 w 12203155"/>
              <a:gd name="connsiteY18" fmla="*/ 178024 h 544146"/>
              <a:gd name="connsiteX19" fmla="*/ 0 w 12203155"/>
              <a:gd name="connsiteY19" fmla="*/ 163761 h 544146"/>
              <a:gd name="connsiteX20" fmla="*/ 367877 w 12203155"/>
              <a:gd name="connsiteY20" fmla="*/ 123892 h 544146"/>
              <a:gd name="connsiteX21" fmla="*/ 844780 w 12203155"/>
              <a:gd name="connsiteY21" fmla="*/ 82926 h 544146"/>
              <a:gd name="connsiteX22" fmla="*/ 2765379 w 12203155"/>
              <a:gd name="connsiteY22" fmla="*/ 2156 h 544146"/>
              <a:gd name="connsiteX23" fmla="*/ 3234412 w 12203155"/>
              <a:gd name="connsiteY23" fmla="*/ 123 h 544146"/>
              <a:gd name="connsiteX24" fmla="*/ 4668412 w 12203155"/>
              <a:gd name="connsiteY24" fmla="*/ 32891 h 544146"/>
              <a:gd name="connsiteX25" fmla="*/ 4999248 w 12203155"/>
              <a:gd name="connsiteY25" fmla="*/ 48616 h 544146"/>
              <a:gd name="connsiteX26" fmla="*/ 5130994 w 12203155"/>
              <a:gd name="connsiteY26" fmla="*/ 55764 h 544146"/>
              <a:gd name="connsiteX27" fmla="*/ 5505746 w 12203155"/>
              <a:gd name="connsiteY27" fmla="*/ 78637 h 544146"/>
              <a:gd name="connsiteX28" fmla="*/ 5754605 w 12203155"/>
              <a:gd name="connsiteY28" fmla="*/ 95077 h 544146"/>
              <a:gd name="connsiteX29" fmla="*/ 5810231 w 12203155"/>
              <a:gd name="connsiteY29" fmla="*/ 98651 h 544146"/>
              <a:gd name="connsiteX30" fmla="*/ 6404565 w 12203155"/>
              <a:gd name="connsiteY30" fmla="*/ 141538 h 544146"/>
              <a:gd name="connsiteX31" fmla="*/ 7938701 w 12203155"/>
              <a:gd name="connsiteY31" fmla="*/ 234459 h 544146"/>
              <a:gd name="connsiteX32" fmla="*/ 8079233 w 12203155"/>
              <a:gd name="connsiteY32" fmla="*/ 240892 h 544146"/>
              <a:gd name="connsiteX33" fmla="*/ 8319308 w 12203155"/>
              <a:gd name="connsiteY33" fmla="*/ 251614 h 544146"/>
              <a:gd name="connsiteX34" fmla="*/ 8699914 w 12203155"/>
              <a:gd name="connsiteY34" fmla="*/ 265195 h 544146"/>
              <a:gd name="connsiteX35" fmla="*/ 9080520 w 12203155"/>
              <a:gd name="connsiteY35" fmla="*/ 275202 h 544146"/>
              <a:gd name="connsiteX36" fmla="*/ 9314740 w 12203155"/>
              <a:gd name="connsiteY36" fmla="*/ 279491 h 544146"/>
              <a:gd name="connsiteX37" fmla="*/ 9458197 w 12203155"/>
              <a:gd name="connsiteY37" fmla="*/ 281634 h 544146"/>
              <a:gd name="connsiteX38" fmla="*/ 10957202 w 12203155"/>
              <a:gd name="connsiteY38" fmla="*/ 274487 h 544146"/>
              <a:gd name="connsiteX39" fmla="*/ 11688406 w 12203155"/>
              <a:gd name="connsiteY39" fmla="*/ 246343 h 544146"/>
              <a:gd name="connsiteX40" fmla="*/ 12203155 w 12203155"/>
              <a:gd name="connsiteY40" fmla="*/ 215790 h 544146"/>
              <a:gd name="connsiteX41" fmla="*/ 12203155 w 12203155"/>
              <a:gd name="connsiteY41" fmla="*/ 230161 h 544146"/>
              <a:gd name="connsiteX42" fmla="*/ 11697189 w 12203155"/>
              <a:gd name="connsiteY42" fmla="*/ 260013 h 544146"/>
              <a:gd name="connsiteX43" fmla="*/ 10960128 w 12203155"/>
              <a:gd name="connsiteY43" fmla="*/ 288782 h 544146"/>
              <a:gd name="connsiteX44" fmla="*/ 10212823 w 12203155"/>
              <a:gd name="connsiteY44" fmla="*/ 299593 h 544146"/>
              <a:gd name="connsiteX45" fmla="*/ 10205505 w 12203155"/>
              <a:gd name="connsiteY45" fmla="*/ 356419 h 544146"/>
              <a:gd name="connsiteX46" fmla="*/ 9425994 w 12203155"/>
              <a:gd name="connsiteY46" fmla="*/ 353113 h 544146"/>
              <a:gd name="connsiteX47" fmla="*/ 9282533 w 12203155"/>
              <a:gd name="connsiteY47" fmla="*/ 350968 h 544146"/>
              <a:gd name="connsiteX48" fmla="*/ 9036603 w 12203155"/>
              <a:gd name="connsiteY48" fmla="*/ 346680 h 544146"/>
              <a:gd name="connsiteX49" fmla="*/ 8647211 w 12203155"/>
              <a:gd name="connsiteY49" fmla="*/ 335958 h 544146"/>
              <a:gd name="connsiteX50" fmla="*/ 8257824 w 12203155"/>
              <a:gd name="connsiteY50" fmla="*/ 321662 h 544146"/>
              <a:gd name="connsiteX51" fmla="*/ 8008967 w 12203155"/>
              <a:gd name="connsiteY51" fmla="*/ 310941 h 544146"/>
              <a:gd name="connsiteX52" fmla="*/ 7868436 w 12203155"/>
              <a:gd name="connsiteY52" fmla="*/ 304508 h 544146"/>
              <a:gd name="connsiteX53" fmla="*/ 6310876 w 12203155"/>
              <a:gd name="connsiteY53" fmla="*/ 210157 h 544146"/>
              <a:gd name="connsiteX54" fmla="*/ 5713617 w 12203155"/>
              <a:gd name="connsiteY54" fmla="*/ 166555 h 544146"/>
              <a:gd name="connsiteX55" fmla="*/ 5567231 w 12203155"/>
              <a:gd name="connsiteY55" fmla="*/ 156548 h 544146"/>
              <a:gd name="connsiteX56" fmla="*/ 5417913 w 12203155"/>
              <a:gd name="connsiteY56" fmla="*/ 146541 h 544146"/>
              <a:gd name="connsiteX57" fmla="*/ 5054874 w 12203155"/>
              <a:gd name="connsiteY57" fmla="*/ 124383 h 544146"/>
              <a:gd name="connsiteX58" fmla="*/ 4923127 w 12203155"/>
              <a:gd name="connsiteY58" fmla="*/ 117235 h 544146"/>
              <a:gd name="connsiteX59" fmla="*/ 4606928 w 12203155"/>
              <a:gd name="connsiteY59" fmla="*/ 102224 h 544146"/>
              <a:gd name="connsiteX60" fmla="*/ 2768309 w 12203155"/>
              <a:gd name="connsiteY60" fmla="*/ 72204 h 544146"/>
              <a:gd name="connsiteX61" fmla="*/ 923830 w 12203155"/>
              <a:gd name="connsiteY61" fmla="*/ 149400 h 544146"/>
              <a:gd name="connsiteX62" fmla="*/ 30501 w 12203155"/>
              <a:gd name="connsiteY62" fmla="*/ 236603 h 544146"/>
              <a:gd name="connsiteX63" fmla="*/ 0 w 12203155"/>
              <a:gd name="connsiteY63" fmla="*/ 240630 h 544146"/>
              <a:gd name="connsiteX64" fmla="*/ 0 w 12203155"/>
              <a:gd name="connsiteY64" fmla="*/ 225699 h 544146"/>
              <a:gd name="connsiteX65" fmla="*/ 11471 w 12203155"/>
              <a:gd name="connsiteY65" fmla="*/ 224184 h 544146"/>
              <a:gd name="connsiteX66" fmla="*/ 912120 w 12203155"/>
              <a:gd name="connsiteY66" fmla="*/ 136534 h 544146"/>
              <a:gd name="connsiteX67" fmla="*/ 2771235 w 12203155"/>
              <a:gd name="connsiteY67" fmla="*/ 58623 h 544146"/>
              <a:gd name="connsiteX68" fmla="*/ 3227093 w 12203155"/>
              <a:gd name="connsiteY68" fmla="*/ 56881 h 544146"/>
              <a:gd name="connsiteX69" fmla="*/ 4621568 w 12203155"/>
              <a:gd name="connsiteY69" fmla="*/ 88644 h 544146"/>
              <a:gd name="connsiteX70" fmla="*/ 4940693 w 12203155"/>
              <a:gd name="connsiteY70" fmla="*/ 103654 h 544146"/>
              <a:gd name="connsiteX71" fmla="*/ 5072440 w 12203155"/>
              <a:gd name="connsiteY71" fmla="*/ 110802 h 544146"/>
              <a:gd name="connsiteX72" fmla="*/ 5438409 w 12203155"/>
              <a:gd name="connsiteY72" fmla="*/ 132960 h 544146"/>
              <a:gd name="connsiteX73" fmla="*/ 5587722 w 12203155"/>
              <a:gd name="connsiteY73" fmla="*/ 142967 h 544146"/>
              <a:gd name="connsiteX74" fmla="*/ 5734110 w 12203155"/>
              <a:gd name="connsiteY74" fmla="*/ 152974 h 544146"/>
              <a:gd name="connsiteX75" fmla="*/ 6331369 w 12203155"/>
              <a:gd name="connsiteY75" fmla="*/ 196576 h 544146"/>
              <a:gd name="connsiteX76" fmla="*/ 7883072 w 12203155"/>
              <a:gd name="connsiteY76" fmla="*/ 290927 h 544146"/>
              <a:gd name="connsiteX77" fmla="*/ 8023605 w 12203155"/>
              <a:gd name="connsiteY77" fmla="*/ 297360 h 544146"/>
              <a:gd name="connsiteX78" fmla="*/ 8269534 w 12203155"/>
              <a:gd name="connsiteY78" fmla="*/ 308081 h 544146"/>
              <a:gd name="connsiteX79" fmla="*/ 8658925 w 12203155"/>
              <a:gd name="connsiteY79" fmla="*/ 322377 h 544146"/>
              <a:gd name="connsiteX80" fmla="*/ 9045387 w 12203155"/>
              <a:gd name="connsiteY80" fmla="*/ 333099 h 544146"/>
              <a:gd name="connsiteX81" fmla="*/ 9288388 w 12203155"/>
              <a:gd name="connsiteY81" fmla="*/ 337388 h 544146"/>
              <a:gd name="connsiteX82" fmla="*/ 9431850 w 12203155"/>
              <a:gd name="connsiteY82" fmla="*/ 339532 h 544146"/>
              <a:gd name="connsiteX83" fmla="*/ 10968912 w 12203155"/>
              <a:gd name="connsiteY83" fmla="*/ 331669 h 544146"/>
              <a:gd name="connsiteX84" fmla="*/ 11720611 w 12203155"/>
              <a:gd name="connsiteY84" fmla="*/ 302721 h 544146"/>
              <a:gd name="connsiteX85" fmla="*/ 12203155 w 12203155"/>
              <a:gd name="connsiteY85" fmla="*/ 273998 h 544146"/>
              <a:gd name="connsiteX86" fmla="*/ 12203155 w 12203155"/>
              <a:gd name="connsiteY86" fmla="*/ 288323 h 544146"/>
              <a:gd name="connsiteX87" fmla="*/ 11729393 w 12203155"/>
              <a:gd name="connsiteY87" fmla="*/ 316301 h 544146"/>
              <a:gd name="connsiteX88" fmla="*/ 10971842 w 12203155"/>
              <a:gd name="connsiteY88" fmla="*/ 345250 h 544146"/>
              <a:gd name="connsiteX89" fmla="*/ 10205505 w 12203155"/>
              <a:gd name="connsiteY89" fmla="*/ 356419 h 544146"/>
              <a:gd name="connsiteX90" fmla="*/ 10008614 w 12203155"/>
              <a:gd name="connsiteY90" fmla="*/ 413869 h 544146"/>
              <a:gd name="connsiteX91" fmla="*/ 9423066 w 12203155"/>
              <a:gd name="connsiteY91" fmla="*/ 409580 h 544146"/>
              <a:gd name="connsiteX92" fmla="*/ 9276679 w 12203155"/>
              <a:gd name="connsiteY92" fmla="*/ 407436 h 544146"/>
              <a:gd name="connsiteX93" fmla="*/ 9024892 w 12203155"/>
              <a:gd name="connsiteY93" fmla="*/ 402432 h 544146"/>
              <a:gd name="connsiteX94" fmla="*/ 8626719 w 12203155"/>
              <a:gd name="connsiteY94" fmla="*/ 391711 h 544146"/>
              <a:gd name="connsiteX95" fmla="*/ 8228547 w 12203155"/>
              <a:gd name="connsiteY95" fmla="*/ 377415 h 544146"/>
              <a:gd name="connsiteX96" fmla="*/ 7976760 w 12203155"/>
              <a:gd name="connsiteY96" fmla="*/ 366693 h 544146"/>
              <a:gd name="connsiteX97" fmla="*/ 7833303 w 12203155"/>
              <a:gd name="connsiteY97" fmla="*/ 360261 h 544146"/>
              <a:gd name="connsiteX98" fmla="*/ 6255248 w 12203155"/>
              <a:gd name="connsiteY98" fmla="*/ 264480 h 544146"/>
              <a:gd name="connsiteX99" fmla="*/ 5655062 w 12203155"/>
              <a:gd name="connsiteY99" fmla="*/ 220878 h 544146"/>
              <a:gd name="connsiteX100" fmla="*/ 5514528 w 12203155"/>
              <a:gd name="connsiteY100" fmla="*/ 211586 h 544146"/>
              <a:gd name="connsiteX101" fmla="*/ 5444263 w 12203155"/>
              <a:gd name="connsiteY101" fmla="*/ 206582 h 544146"/>
              <a:gd name="connsiteX102" fmla="*/ 5365215 w 12203155"/>
              <a:gd name="connsiteY102" fmla="*/ 201579 h 544146"/>
              <a:gd name="connsiteX103" fmla="*/ 5013886 w 12203155"/>
              <a:gd name="connsiteY103" fmla="*/ 180136 h 544146"/>
              <a:gd name="connsiteX104" fmla="*/ 4885065 w 12203155"/>
              <a:gd name="connsiteY104" fmla="*/ 172988 h 544146"/>
              <a:gd name="connsiteX105" fmla="*/ 4577650 w 12203155"/>
              <a:gd name="connsiteY105" fmla="*/ 158692 h 544146"/>
              <a:gd name="connsiteX106" fmla="*/ 2788801 w 12203155"/>
              <a:gd name="connsiteY106" fmla="*/ 129386 h 544146"/>
              <a:gd name="connsiteX107" fmla="*/ 1002878 w 12203155"/>
              <a:gd name="connsiteY107" fmla="*/ 204438 h 544146"/>
              <a:gd name="connsiteX108" fmla="*/ 143952 w 12203155"/>
              <a:gd name="connsiteY108" fmla="*/ 287889 h 544146"/>
              <a:gd name="connsiteX109" fmla="*/ 0 w 12203155"/>
              <a:gd name="connsiteY109" fmla="*/ 306828 h 544146"/>
              <a:gd name="connsiteX110" fmla="*/ 0 w 12203155"/>
              <a:gd name="connsiteY110" fmla="*/ 290536 h 544146"/>
              <a:gd name="connsiteX111" fmla="*/ 115041 w 12203155"/>
              <a:gd name="connsiteY111" fmla="*/ 275380 h 544146"/>
              <a:gd name="connsiteX112" fmla="*/ 982386 w 12203155"/>
              <a:gd name="connsiteY112" fmla="*/ 190857 h 544146"/>
              <a:gd name="connsiteX113" fmla="*/ 2782946 w 12203155"/>
              <a:gd name="connsiteY113" fmla="*/ 115091 h 544146"/>
              <a:gd name="connsiteX114" fmla="*/ 3227323 w 12203155"/>
              <a:gd name="connsiteY114" fmla="*/ 113337 h 544146"/>
              <a:gd name="connsiteX115" fmla="*/ 4583508 w 12203155"/>
              <a:gd name="connsiteY115" fmla="*/ 144397 h 544146"/>
              <a:gd name="connsiteX116" fmla="*/ 4893849 w 12203155"/>
              <a:gd name="connsiteY116" fmla="*/ 159407 h 544146"/>
              <a:gd name="connsiteX117" fmla="*/ 5022670 w 12203155"/>
              <a:gd name="connsiteY117" fmla="*/ 166555 h 544146"/>
              <a:gd name="connsiteX118" fmla="*/ 5376925 w 12203155"/>
              <a:gd name="connsiteY118" fmla="*/ 187998 h 544146"/>
              <a:gd name="connsiteX119" fmla="*/ 5455973 w 12203155"/>
              <a:gd name="connsiteY119" fmla="*/ 193002 h 544146"/>
              <a:gd name="connsiteX120" fmla="*/ 5526242 w 12203155"/>
              <a:gd name="connsiteY120" fmla="*/ 198005 h 544146"/>
              <a:gd name="connsiteX121" fmla="*/ 5669700 w 12203155"/>
              <a:gd name="connsiteY121" fmla="*/ 208012 h 544146"/>
              <a:gd name="connsiteX122" fmla="*/ 6266960 w 12203155"/>
              <a:gd name="connsiteY122" fmla="*/ 251614 h 544146"/>
              <a:gd name="connsiteX123" fmla="*/ 7839158 w 12203155"/>
              <a:gd name="connsiteY123" fmla="*/ 346679 h 544146"/>
              <a:gd name="connsiteX124" fmla="*/ 7982616 w 12203155"/>
              <a:gd name="connsiteY124" fmla="*/ 353113 h 544146"/>
              <a:gd name="connsiteX125" fmla="*/ 8234402 w 12203155"/>
              <a:gd name="connsiteY125" fmla="*/ 363834 h 544146"/>
              <a:gd name="connsiteX126" fmla="*/ 8629649 w 12203155"/>
              <a:gd name="connsiteY126" fmla="*/ 378129 h 544146"/>
              <a:gd name="connsiteX127" fmla="*/ 9024892 w 12203155"/>
              <a:gd name="connsiteY127" fmla="*/ 388852 h 544146"/>
              <a:gd name="connsiteX128" fmla="*/ 9273752 w 12203155"/>
              <a:gd name="connsiteY128" fmla="*/ 393855 h 544146"/>
              <a:gd name="connsiteX129" fmla="*/ 9420140 w 12203155"/>
              <a:gd name="connsiteY129" fmla="*/ 396000 h 544146"/>
              <a:gd name="connsiteX130" fmla="*/ 10995264 w 12203155"/>
              <a:gd name="connsiteY130" fmla="*/ 388137 h 544146"/>
              <a:gd name="connsiteX131" fmla="*/ 11768919 w 12203155"/>
              <a:gd name="connsiteY131" fmla="*/ 358384 h 544146"/>
              <a:gd name="connsiteX132" fmla="*/ 12203155 w 12203155"/>
              <a:gd name="connsiteY132" fmla="*/ 332518 h 544146"/>
              <a:gd name="connsiteX133" fmla="*/ 12203155 w 12203155"/>
              <a:gd name="connsiteY133" fmla="*/ 346854 h 544146"/>
              <a:gd name="connsiteX134" fmla="*/ 11779167 w 12203155"/>
              <a:gd name="connsiteY134" fmla="*/ 371965 h 544146"/>
              <a:gd name="connsiteX135" fmla="*/ 11001120 w 12203155"/>
              <a:gd name="connsiteY135" fmla="*/ 401718 h 544146"/>
              <a:gd name="connsiteX136" fmla="*/ 10008614 w 12203155"/>
              <a:gd name="connsiteY136" fmla="*/ 413869 h 544146"/>
              <a:gd name="connsiteX137" fmla="*/ 10008613 w 12203155"/>
              <a:gd name="connsiteY137" fmla="*/ 470336 h 544146"/>
              <a:gd name="connsiteX138" fmla="*/ 9408428 w 12203155"/>
              <a:gd name="connsiteY138" fmla="*/ 466048 h 544146"/>
              <a:gd name="connsiteX139" fmla="*/ 9262041 w 12203155"/>
              <a:gd name="connsiteY139" fmla="*/ 463903 h 544146"/>
              <a:gd name="connsiteX140" fmla="*/ 9001473 w 12203155"/>
              <a:gd name="connsiteY140" fmla="*/ 458900 h 544146"/>
              <a:gd name="connsiteX141" fmla="*/ 8597445 w 12203155"/>
              <a:gd name="connsiteY141" fmla="*/ 448178 h 544146"/>
              <a:gd name="connsiteX142" fmla="*/ 8193413 w 12203155"/>
              <a:gd name="connsiteY142" fmla="*/ 433168 h 544146"/>
              <a:gd name="connsiteX143" fmla="*/ 7935775 w 12203155"/>
              <a:gd name="connsiteY143" fmla="*/ 421731 h 544146"/>
              <a:gd name="connsiteX144" fmla="*/ 7792314 w 12203155"/>
              <a:gd name="connsiteY144" fmla="*/ 415298 h 544146"/>
              <a:gd name="connsiteX145" fmla="*/ 6193766 w 12203155"/>
              <a:gd name="connsiteY145" fmla="*/ 318803 h 544146"/>
              <a:gd name="connsiteX146" fmla="*/ 5593580 w 12203155"/>
              <a:gd name="connsiteY146" fmla="*/ 275201 h 544146"/>
              <a:gd name="connsiteX147" fmla="*/ 5455976 w 12203155"/>
              <a:gd name="connsiteY147" fmla="*/ 265909 h 544146"/>
              <a:gd name="connsiteX148" fmla="*/ 5385709 w 12203155"/>
              <a:gd name="connsiteY148" fmla="*/ 260905 h 544146"/>
              <a:gd name="connsiteX149" fmla="*/ 5306663 w 12203155"/>
              <a:gd name="connsiteY149" fmla="*/ 255902 h 544146"/>
              <a:gd name="connsiteX150" fmla="*/ 4967044 w 12203155"/>
              <a:gd name="connsiteY150" fmla="*/ 235173 h 544146"/>
              <a:gd name="connsiteX151" fmla="*/ 4838223 w 12203155"/>
              <a:gd name="connsiteY151" fmla="*/ 228026 h 544146"/>
              <a:gd name="connsiteX152" fmla="*/ 4539594 w 12203155"/>
              <a:gd name="connsiteY152" fmla="*/ 213730 h 544146"/>
              <a:gd name="connsiteX153" fmla="*/ 2800515 w 12203155"/>
              <a:gd name="connsiteY153" fmla="*/ 185139 h 544146"/>
              <a:gd name="connsiteX154" fmla="*/ 1073147 w 12203155"/>
              <a:gd name="connsiteY154" fmla="*/ 257332 h 544146"/>
              <a:gd name="connsiteX155" fmla="*/ 247887 w 12203155"/>
              <a:gd name="connsiteY155" fmla="*/ 337655 h 544146"/>
              <a:gd name="connsiteX156" fmla="*/ 0 w 12203155"/>
              <a:gd name="connsiteY156" fmla="*/ 373397 h 544146"/>
              <a:gd name="connsiteX157" fmla="*/ 0 w 12203155"/>
              <a:gd name="connsiteY157" fmla="*/ 354084 h 544146"/>
              <a:gd name="connsiteX158" fmla="*/ 221538 w 12203155"/>
              <a:gd name="connsiteY158" fmla="*/ 324878 h 544146"/>
              <a:gd name="connsiteX159" fmla="*/ 1055581 w 12203155"/>
              <a:gd name="connsiteY159" fmla="*/ 243751 h 544146"/>
              <a:gd name="connsiteX160" fmla="*/ 2797587 w 12203155"/>
              <a:gd name="connsiteY160" fmla="*/ 170843 h 544146"/>
              <a:gd name="connsiteX161" fmla="*/ 3228834 w 12203155"/>
              <a:gd name="connsiteY161" fmla="*/ 169079 h 544146"/>
              <a:gd name="connsiteX162" fmla="*/ 4548376 w 12203155"/>
              <a:gd name="connsiteY162" fmla="*/ 199434 h 544146"/>
              <a:gd name="connsiteX163" fmla="*/ 4849935 w 12203155"/>
              <a:gd name="connsiteY163" fmla="*/ 213730 h 544146"/>
              <a:gd name="connsiteX164" fmla="*/ 4975826 w 12203155"/>
              <a:gd name="connsiteY164" fmla="*/ 220163 h 544146"/>
              <a:gd name="connsiteX165" fmla="*/ 5321299 w 12203155"/>
              <a:gd name="connsiteY165" fmla="*/ 240891 h 544146"/>
              <a:gd name="connsiteX166" fmla="*/ 5400347 w 12203155"/>
              <a:gd name="connsiteY166" fmla="*/ 245895 h 544146"/>
              <a:gd name="connsiteX167" fmla="*/ 5470613 w 12203155"/>
              <a:gd name="connsiteY167" fmla="*/ 250898 h 544146"/>
              <a:gd name="connsiteX168" fmla="*/ 5608218 w 12203155"/>
              <a:gd name="connsiteY168" fmla="*/ 260191 h 544146"/>
              <a:gd name="connsiteX169" fmla="*/ 6208406 w 12203155"/>
              <a:gd name="connsiteY169" fmla="*/ 303792 h 544146"/>
              <a:gd name="connsiteX170" fmla="*/ 7801098 w 12203155"/>
              <a:gd name="connsiteY170" fmla="*/ 400288 h 544146"/>
              <a:gd name="connsiteX171" fmla="*/ 7944557 w 12203155"/>
              <a:gd name="connsiteY171" fmla="*/ 406721 h 544146"/>
              <a:gd name="connsiteX172" fmla="*/ 8202198 w 12203155"/>
              <a:gd name="connsiteY172" fmla="*/ 418157 h 544146"/>
              <a:gd name="connsiteX173" fmla="*/ 8606227 w 12203155"/>
              <a:gd name="connsiteY173" fmla="*/ 433168 h 544146"/>
              <a:gd name="connsiteX174" fmla="*/ 9010255 w 12203155"/>
              <a:gd name="connsiteY174" fmla="*/ 443889 h 544146"/>
              <a:gd name="connsiteX175" fmla="*/ 9267896 w 12203155"/>
              <a:gd name="connsiteY175" fmla="*/ 448893 h 544146"/>
              <a:gd name="connsiteX176" fmla="*/ 9414283 w 12203155"/>
              <a:gd name="connsiteY176" fmla="*/ 451037 h 544146"/>
              <a:gd name="connsiteX177" fmla="*/ 11027470 w 12203155"/>
              <a:gd name="connsiteY177" fmla="*/ 443175 h 544146"/>
              <a:gd name="connsiteX178" fmla="*/ 11820521 w 12203155"/>
              <a:gd name="connsiteY178" fmla="*/ 412707 h 544146"/>
              <a:gd name="connsiteX179" fmla="*/ 12203155 w 12203155"/>
              <a:gd name="connsiteY179" fmla="*/ 390194 h 544146"/>
              <a:gd name="connsiteX180" fmla="*/ 12203155 w 12203155"/>
              <a:gd name="connsiteY180" fmla="*/ 404899 h 544146"/>
              <a:gd name="connsiteX181" fmla="*/ 11832964 w 12203155"/>
              <a:gd name="connsiteY181" fmla="*/ 426913 h 544146"/>
              <a:gd name="connsiteX182" fmla="*/ 11033323 w 12203155"/>
              <a:gd name="connsiteY182" fmla="*/ 457471 h 544146"/>
              <a:gd name="connsiteX183" fmla="*/ 10008613 w 12203155"/>
              <a:gd name="connsiteY183" fmla="*/ 470336 h 544146"/>
              <a:gd name="connsiteX184" fmla="*/ 10008613 w 12203155"/>
              <a:gd name="connsiteY184" fmla="*/ 526089 h 544146"/>
              <a:gd name="connsiteX185" fmla="*/ 9396716 w 12203155"/>
              <a:gd name="connsiteY185" fmla="*/ 521801 h 544146"/>
              <a:gd name="connsiteX186" fmla="*/ 9247399 w 12203155"/>
              <a:gd name="connsiteY186" fmla="*/ 518941 h 544146"/>
              <a:gd name="connsiteX187" fmla="*/ 8980977 w 12203155"/>
              <a:gd name="connsiteY187" fmla="*/ 513938 h 544146"/>
              <a:gd name="connsiteX188" fmla="*/ 8568167 w 12203155"/>
              <a:gd name="connsiteY188" fmla="*/ 502501 h 544146"/>
              <a:gd name="connsiteX189" fmla="*/ 8155354 w 12203155"/>
              <a:gd name="connsiteY189" fmla="*/ 487491 h 544146"/>
              <a:gd name="connsiteX190" fmla="*/ 7891857 w 12203155"/>
              <a:gd name="connsiteY190" fmla="*/ 476055 h 544146"/>
              <a:gd name="connsiteX191" fmla="*/ 7745470 w 12203155"/>
              <a:gd name="connsiteY191" fmla="*/ 469621 h 544146"/>
              <a:gd name="connsiteX192" fmla="*/ 6126430 w 12203155"/>
              <a:gd name="connsiteY192" fmla="*/ 371697 h 544146"/>
              <a:gd name="connsiteX193" fmla="*/ 5523314 w 12203155"/>
              <a:gd name="connsiteY193" fmla="*/ 328095 h 544146"/>
              <a:gd name="connsiteX194" fmla="*/ 5391565 w 12203155"/>
              <a:gd name="connsiteY194" fmla="*/ 319517 h 544146"/>
              <a:gd name="connsiteX195" fmla="*/ 5318373 w 12203155"/>
              <a:gd name="connsiteY195" fmla="*/ 314514 h 544146"/>
              <a:gd name="connsiteX196" fmla="*/ 5239323 w 12203155"/>
              <a:gd name="connsiteY196" fmla="*/ 309510 h 544146"/>
              <a:gd name="connsiteX197" fmla="*/ 4911415 w 12203155"/>
              <a:gd name="connsiteY197" fmla="*/ 289497 h 544146"/>
              <a:gd name="connsiteX198" fmla="*/ 4785521 w 12203155"/>
              <a:gd name="connsiteY198" fmla="*/ 283064 h 544146"/>
              <a:gd name="connsiteX199" fmla="*/ 4495676 w 12203155"/>
              <a:gd name="connsiteY199" fmla="*/ 269483 h 544146"/>
              <a:gd name="connsiteX200" fmla="*/ 2806371 w 12203155"/>
              <a:gd name="connsiteY200" fmla="*/ 241607 h 544146"/>
              <a:gd name="connsiteX201" fmla="*/ 1137557 w 12203155"/>
              <a:gd name="connsiteY201" fmla="*/ 311655 h 544146"/>
              <a:gd name="connsiteX202" fmla="*/ 346699 w 12203155"/>
              <a:gd name="connsiteY202" fmla="*/ 388583 h 544146"/>
              <a:gd name="connsiteX203" fmla="*/ 0 w 12203155"/>
              <a:gd name="connsiteY203" fmla="*/ 438505 h 544146"/>
              <a:gd name="connsiteX204" fmla="*/ 0 w 12203155"/>
              <a:gd name="connsiteY204" fmla="*/ 421787 h 544146"/>
              <a:gd name="connsiteX205" fmla="*/ 318153 w 12203155"/>
              <a:gd name="connsiteY205" fmla="*/ 375807 h 544146"/>
              <a:gd name="connsiteX206" fmla="*/ 1119988 w 12203155"/>
              <a:gd name="connsiteY206" fmla="*/ 298074 h 544146"/>
              <a:gd name="connsiteX207" fmla="*/ 2803441 w 12203155"/>
              <a:gd name="connsiteY207" fmla="*/ 227311 h 544146"/>
              <a:gd name="connsiteX208" fmla="*/ 3221973 w 12203155"/>
              <a:gd name="connsiteY208" fmla="*/ 225535 h 544146"/>
              <a:gd name="connsiteX209" fmla="*/ 4504457 w 12203155"/>
              <a:gd name="connsiteY209" fmla="*/ 255187 h 544146"/>
              <a:gd name="connsiteX210" fmla="*/ 4797231 w 12203155"/>
              <a:gd name="connsiteY210" fmla="*/ 268768 h 544146"/>
              <a:gd name="connsiteX211" fmla="*/ 4923126 w 12203155"/>
              <a:gd name="connsiteY211" fmla="*/ 275201 h 544146"/>
              <a:gd name="connsiteX212" fmla="*/ 5256889 w 12203155"/>
              <a:gd name="connsiteY212" fmla="*/ 295215 h 544146"/>
              <a:gd name="connsiteX213" fmla="*/ 5335939 w 12203155"/>
              <a:gd name="connsiteY213" fmla="*/ 300219 h 544146"/>
              <a:gd name="connsiteX214" fmla="*/ 5406205 w 12203155"/>
              <a:gd name="connsiteY214" fmla="*/ 305222 h 544146"/>
              <a:gd name="connsiteX215" fmla="*/ 5540881 w 12203155"/>
              <a:gd name="connsiteY215" fmla="*/ 314514 h 544146"/>
              <a:gd name="connsiteX216" fmla="*/ 6143993 w 12203155"/>
              <a:gd name="connsiteY216" fmla="*/ 358115 h 544146"/>
              <a:gd name="connsiteX217" fmla="*/ 7757180 w 12203155"/>
              <a:gd name="connsiteY217" fmla="*/ 456041 h 544146"/>
              <a:gd name="connsiteX218" fmla="*/ 7903567 w 12203155"/>
              <a:gd name="connsiteY218" fmla="*/ 462473 h 544146"/>
              <a:gd name="connsiteX219" fmla="*/ 8167064 w 12203155"/>
              <a:gd name="connsiteY219" fmla="*/ 473910 h 544146"/>
              <a:gd name="connsiteX220" fmla="*/ 8576948 w 12203155"/>
              <a:gd name="connsiteY220" fmla="*/ 488921 h 544146"/>
              <a:gd name="connsiteX221" fmla="*/ 8989761 w 12203155"/>
              <a:gd name="connsiteY221" fmla="*/ 500357 h 544146"/>
              <a:gd name="connsiteX222" fmla="*/ 9253258 w 12203155"/>
              <a:gd name="connsiteY222" fmla="*/ 505360 h 544146"/>
              <a:gd name="connsiteX223" fmla="*/ 9399645 w 12203155"/>
              <a:gd name="connsiteY223" fmla="*/ 508220 h 544146"/>
              <a:gd name="connsiteX224" fmla="*/ 11050891 w 12203155"/>
              <a:gd name="connsiteY224" fmla="*/ 499642 h 544146"/>
              <a:gd name="connsiteX225" fmla="*/ 11865534 w 12203155"/>
              <a:gd name="connsiteY225" fmla="*/ 468102 h 544146"/>
              <a:gd name="connsiteX226" fmla="*/ 12203155 w 12203155"/>
              <a:gd name="connsiteY226" fmla="*/ 448267 h 544146"/>
              <a:gd name="connsiteX227" fmla="*/ 12203155 w 12203155"/>
              <a:gd name="connsiteY227" fmla="*/ 462927 h 544146"/>
              <a:gd name="connsiteX228" fmla="*/ 11875782 w 12203155"/>
              <a:gd name="connsiteY228" fmla="*/ 482309 h 544146"/>
              <a:gd name="connsiteX229" fmla="*/ 11056747 w 12203155"/>
              <a:gd name="connsiteY229" fmla="*/ 513938 h 544146"/>
              <a:gd name="connsiteX230" fmla="*/ 10008613 w 12203155"/>
              <a:gd name="connsiteY230" fmla="*/ 526089 h 544146"/>
              <a:gd name="connsiteX231" fmla="*/ 4524572 w 12203155"/>
              <a:gd name="connsiteY231" fmla="*/ 544146 h 544146"/>
              <a:gd name="connsiteX232" fmla="*/ 4183090 w 12203155"/>
              <a:gd name="connsiteY232" fmla="*/ 544146 h 544146"/>
              <a:gd name="connsiteX233" fmla="*/ 3569044 w 12203155"/>
              <a:gd name="connsiteY233" fmla="*/ 525822 h 544146"/>
              <a:gd name="connsiteX234" fmla="*/ 2859068 w 12203155"/>
              <a:gd name="connsiteY234" fmla="*/ 523946 h 544146"/>
              <a:gd name="connsiteX235" fmla="*/ 2153483 w 12203155"/>
              <a:gd name="connsiteY235" fmla="*/ 542083 h 544146"/>
              <a:gd name="connsiteX236" fmla="*/ 2118060 w 12203155"/>
              <a:gd name="connsiteY236" fmla="*/ 544146 h 544146"/>
              <a:gd name="connsiteX237" fmla="*/ 1870748 w 12203155"/>
              <a:gd name="connsiteY237" fmla="*/ 544146 h 544146"/>
              <a:gd name="connsiteX238" fmla="*/ 2143235 w 12203155"/>
              <a:gd name="connsiteY238" fmla="*/ 528413 h 544146"/>
              <a:gd name="connsiteX239" fmla="*/ 2856139 w 12203155"/>
              <a:gd name="connsiteY239" fmla="*/ 509650 h 544146"/>
              <a:gd name="connsiteX240" fmla="*/ 3211037 w 12203155"/>
              <a:gd name="connsiteY240" fmla="*/ 508321 h 544146"/>
              <a:gd name="connsiteX241" fmla="*/ 4305371 w 12203155"/>
              <a:gd name="connsiteY241" fmla="*/ 533953 h 544146"/>
              <a:gd name="connsiteX242" fmla="*/ 5437102 w 12203155"/>
              <a:gd name="connsiteY242" fmla="*/ 544146 h 544146"/>
              <a:gd name="connsiteX243" fmla="*/ 5252149 w 12203155"/>
              <a:gd name="connsiteY243" fmla="*/ 544146 h 544146"/>
              <a:gd name="connsiteX244" fmla="*/ 5145633 w 12203155"/>
              <a:gd name="connsiteY244" fmla="*/ 536812 h 544146"/>
              <a:gd name="connsiteX245" fmla="*/ 5075368 w 12203155"/>
              <a:gd name="connsiteY245" fmla="*/ 532523 h 544146"/>
              <a:gd name="connsiteX246" fmla="*/ 4996321 w 12203155"/>
              <a:gd name="connsiteY246" fmla="*/ 527519 h 544146"/>
              <a:gd name="connsiteX247" fmla="*/ 4709399 w 12203155"/>
              <a:gd name="connsiteY247" fmla="*/ 510364 h 544146"/>
              <a:gd name="connsiteX248" fmla="*/ 4589363 w 12203155"/>
              <a:gd name="connsiteY248" fmla="*/ 503932 h 544146"/>
              <a:gd name="connsiteX249" fmla="*/ 4337578 w 12203155"/>
              <a:gd name="connsiteY249" fmla="*/ 491780 h 544146"/>
              <a:gd name="connsiteX250" fmla="*/ 2850285 w 12203155"/>
              <a:gd name="connsiteY250" fmla="*/ 467477 h 544146"/>
              <a:gd name="connsiteX251" fmla="*/ 1415693 w 12203155"/>
              <a:gd name="connsiteY251" fmla="*/ 527519 h 544146"/>
              <a:gd name="connsiteX252" fmla="*/ 1243902 w 12203155"/>
              <a:gd name="connsiteY252" fmla="*/ 544146 h 544146"/>
              <a:gd name="connsiteX253" fmla="*/ 1087085 w 12203155"/>
              <a:gd name="connsiteY253" fmla="*/ 544146 h 544146"/>
              <a:gd name="connsiteX254" fmla="*/ 1398125 w 12203155"/>
              <a:gd name="connsiteY254" fmla="*/ 513938 h 544146"/>
              <a:gd name="connsiteX255" fmla="*/ 2847357 w 12203155"/>
              <a:gd name="connsiteY255" fmla="*/ 453897 h 544146"/>
              <a:gd name="connsiteX256" fmla="*/ 3214972 w 12203155"/>
              <a:gd name="connsiteY256" fmla="*/ 452278 h 544146"/>
              <a:gd name="connsiteX257" fmla="*/ 4346358 w 12203155"/>
              <a:gd name="connsiteY257" fmla="*/ 478914 h 544146"/>
              <a:gd name="connsiteX258" fmla="*/ 4601073 w 12203155"/>
              <a:gd name="connsiteY258" fmla="*/ 491065 h 544146"/>
              <a:gd name="connsiteX259" fmla="*/ 4718183 w 12203155"/>
              <a:gd name="connsiteY259" fmla="*/ 497498 h 544146"/>
              <a:gd name="connsiteX260" fmla="*/ 5010958 w 12203155"/>
              <a:gd name="connsiteY260" fmla="*/ 515368 h 544146"/>
              <a:gd name="connsiteX261" fmla="*/ 5090005 w 12203155"/>
              <a:gd name="connsiteY261" fmla="*/ 520371 h 544146"/>
              <a:gd name="connsiteX262" fmla="*/ 5160275 w 12203155"/>
              <a:gd name="connsiteY262" fmla="*/ 524660 h 544146"/>
              <a:gd name="connsiteX263" fmla="*/ 5277384 w 12203155"/>
              <a:gd name="connsiteY263" fmla="*/ 532523 h 544146"/>
              <a:gd name="connsiteX264" fmla="*/ 6288617 w 12203155"/>
              <a:gd name="connsiteY264" fmla="*/ 544146 h 544146"/>
              <a:gd name="connsiteX265" fmla="*/ 6077406 w 12203155"/>
              <a:gd name="connsiteY265" fmla="*/ 544146 h 544146"/>
              <a:gd name="connsiteX266" fmla="*/ 5933199 w 12203155"/>
              <a:gd name="connsiteY266" fmla="*/ 534667 h 544146"/>
              <a:gd name="connsiteX267" fmla="*/ 5327155 w 12203155"/>
              <a:gd name="connsiteY267" fmla="*/ 490350 h 544146"/>
              <a:gd name="connsiteX268" fmla="*/ 5207116 w 12203155"/>
              <a:gd name="connsiteY268" fmla="*/ 482488 h 544146"/>
              <a:gd name="connsiteX269" fmla="*/ 5136850 w 12203155"/>
              <a:gd name="connsiteY269" fmla="*/ 478200 h 544146"/>
              <a:gd name="connsiteX270" fmla="*/ 5057803 w 12203155"/>
              <a:gd name="connsiteY270" fmla="*/ 473196 h 544146"/>
              <a:gd name="connsiteX271" fmla="*/ 4759173 w 12203155"/>
              <a:gd name="connsiteY271" fmla="*/ 455327 h 544146"/>
              <a:gd name="connsiteX272" fmla="*/ 4639134 w 12203155"/>
              <a:gd name="connsiteY272" fmla="*/ 448893 h 544146"/>
              <a:gd name="connsiteX273" fmla="*/ 4378567 w 12203155"/>
              <a:gd name="connsiteY273" fmla="*/ 436742 h 544146"/>
              <a:gd name="connsiteX274" fmla="*/ 2841505 w 12203155"/>
              <a:gd name="connsiteY274" fmla="*/ 411010 h 544146"/>
              <a:gd name="connsiteX275" fmla="*/ 1348353 w 12203155"/>
              <a:gd name="connsiteY275" fmla="*/ 473196 h 544146"/>
              <a:gd name="connsiteX276" fmla="*/ 658506 w 12203155"/>
              <a:gd name="connsiteY276" fmla="*/ 540207 h 544146"/>
              <a:gd name="connsiteX277" fmla="*/ 631033 w 12203155"/>
              <a:gd name="connsiteY277" fmla="*/ 544146 h 544146"/>
              <a:gd name="connsiteX278" fmla="*/ 513571 w 12203155"/>
              <a:gd name="connsiteY278" fmla="*/ 544146 h 544146"/>
              <a:gd name="connsiteX279" fmla="*/ 629593 w 12203155"/>
              <a:gd name="connsiteY279" fmla="*/ 527430 h 544146"/>
              <a:gd name="connsiteX280" fmla="*/ 1327861 w 12203155"/>
              <a:gd name="connsiteY280" fmla="*/ 459615 h 544146"/>
              <a:gd name="connsiteX281" fmla="*/ 2835650 w 12203155"/>
              <a:gd name="connsiteY281" fmla="*/ 396715 h 544146"/>
              <a:gd name="connsiteX282" fmla="*/ 3216393 w 12203155"/>
              <a:gd name="connsiteY282" fmla="*/ 395106 h 544146"/>
              <a:gd name="connsiteX283" fmla="*/ 4384422 w 12203155"/>
              <a:gd name="connsiteY283" fmla="*/ 422447 h 544146"/>
              <a:gd name="connsiteX284" fmla="*/ 4647919 w 12203155"/>
              <a:gd name="connsiteY284" fmla="*/ 435313 h 544146"/>
              <a:gd name="connsiteX285" fmla="*/ 4767955 w 12203155"/>
              <a:gd name="connsiteY285" fmla="*/ 441745 h 544146"/>
              <a:gd name="connsiteX286" fmla="*/ 5069514 w 12203155"/>
              <a:gd name="connsiteY286" fmla="*/ 460330 h 544146"/>
              <a:gd name="connsiteX287" fmla="*/ 5148562 w 12203155"/>
              <a:gd name="connsiteY287" fmla="*/ 465333 h 544146"/>
              <a:gd name="connsiteX288" fmla="*/ 5218830 w 12203155"/>
              <a:gd name="connsiteY288" fmla="*/ 469622 h 544146"/>
              <a:gd name="connsiteX289" fmla="*/ 5341793 w 12203155"/>
              <a:gd name="connsiteY289" fmla="*/ 477484 h 544146"/>
              <a:gd name="connsiteX290" fmla="*/ 5947837 w 12203155"/>
              <a:gd name="connsiteY290" fmla="*/ 521802 h 544146"/>
              <a:gd name="connsiteX291" fmla="*/ 7271970 w 12203155"/>
              <a:gd name="connsiteY291" fmla="*/ 544146 h 544146"/>
              <a:gd name="connsiteX292" fmla="*/ 6980145 w 12203155"/>
              <a:gd name="connsiteY292" fmla="*/ 544146 h 544146"/>
              <a:gd name="connsiteX293" fmla="*/ 6931376 w 12203155"/>
              <a:gd name="connsiteY293" fmla="*/ 541557 h 544146"/>
              <a:gd name="connsiteX294" fmla="*/ 6000536 w 12203155"/>
              <a:gd name="connsiteY294" fmla="*/ 480343 h 544146"/>
              <a:gd name="connsiteX295" fmla="*/ 5394495 w 12203155"/>
              <a:gd name="connsiteY295" fmla="*/ 436741 h 544146"/>
              <a:gd name="connsiteX296" fmla="*/ 5271530 w 12203155"/>
              <a:gd name="connsiteY296" fmla="*/ 428164 h 544146"/>
              <a:gd name="connsiteX297" fmla="*/ 5201264 w 12203155"/>
              <a:gd name="connsiteY297" fmla="*/ 423161 h 544146"/>
              <a:gd name="connsiteX298" fmla="*/ 5122214 w 12203155"/>
              <a:gd name="connsiteY298" fmla="*/ 418158 h 544146"/>
              <a:gd name="connsiteX299" fmla="*/ 4814800 w 12203155"/>
              <a:gd name="connsiteY299" fmla="*/ 399573 h 544146"/>
              <a:gd name="connsiteX300" fmla="*/ 4691837 w 12203155"/>
              <a:gd name="connsiteY300" fmla="*/ 393140 h 544146"/>
              <a:gd name="connsiteX301" fmla="*/ 4422484 w 12203155"/>
              <a:gd name="connsiteY301" fmla="*/ 380274 h 544146"/>
              <a:gd name="connsiteX302" fmla="*/ 2835650 w 12203155"/>
              <a:gd name="connsiteY302" fmla="*/ 353828 h 544146"/>
              <a:gd name="connsiteX303" fmla="*/ 1283946 w 12203155"/>
              <a:gd name="connsiteY303" fmla="*/ 418872 h 544146"/>
              <a:gd name="connsiteX304" fmla="*/ 559694 w 12203155"/>
              <a:gd name="connsiteY304" fmla="*/ 489278 h 544146"/>
              <a:gd name="connsiteX305" fmla="*/ 177676 w 12203155"/>
              <a:gd name="connsiteY305" fmla="*/ 544146 h 544146"/>
              <a:gd name="connsiteX306" fmla="*/ 62296 w 12203155"/>
              <a:gd name="connsiteY306" fmla="*/ 544146 h 544146"/>
              <a:gd name="connsiteX307" fmla="*/ 531880 w 12203155"/>
              <a:gd name="connsiteY307" fmla="*/ 476501 h 544146"/>
              <a:gd name="connsiteX308" fmla="*/ 1263450 w 12203155"/>
              <a:gd name="connsiteY308" fmla="*/ 405291 h 544146"/>
              <a:gd name="connsiteX309" fmla="*/ 2829794 w 12203155"/>
              <a:gd name="connsiteY309" fmla="*/ 339532 h 544146"/>
              <a:gd name="connsiteX310" fmla="*/ 3223254 w 12203155"/>
              <a:gd name="connsiteY310" fmla="*/ 337934 h 544146"/>
              <a:gd name="connsiteX311" fmla="*/ 4428340 w 12203155"/>
              <a:gd name="connsiteY311" fmla="*/ 365979 h 544146"/>
              <a:gd name="connsiteX312" fmla="*/ 4700618 w 12203155"/>
              <a:gd name="connsiteY312" fmla="*/ 378844 h 544146"/>
              <a:gd name="connsiteX313" fmla="*/ 4823583 w 12203155"/>
              <a:gd name="connsiteY313" fmla="*/ 385277 h 544146"/>
              <a:gd name="connsiteX314" fmla="*/ 5136850 w 12203155"/>
              <a:gd name="connsiteY314" fmla="*/ 403862 h 544146"/>
              <a:gd name="connsiteX315" fmla="*/ 5215901 w 12203155"/>
              <a:gd name="connsiteY315" fmla="*/ 408865 h 544146"/>
              <a:gd name="connsiteX316" fmla="*/ 5286167 w 12203155"/>
              <a:gd name="connsiteY316" fmla="*/ 413868 h 544146"/>
              <a:gd name="connsiteX317" fmla="*/ 5412059 w 12203155"/>
              <a:gd name="connsiteY317" fmla="*/ 422446 h 544146"/>
              <a:gd name="connsiteX318" fmla="*/ 6018103 w 12203155"/>
              <a:gd name="connsiteY318" fmla="*/ 466048 h 544146"/>
              <a:gd name="connsiteX319" fmla="*/ 6945465 w 12203155"/>
              <a:gd name="connsiteY319" fmla="*/ 526849 h 544146"/>
              <a:gd name="connsiteX320" fmla="*/ 8557040 w 12203155"/>
              <a:gd name="connsiteY320" fmla="*/ 544146 h 544146"/>
              <a:gd name="connsiteX321" fmla="*/ 8163662 w 12203155"/>
              <a:gd name="connsiteY321" fmla="*/ 544146 h 544146"/>
              <a:gd name="connsiteX322" fmla="*/ 7829643 w 12203155"/>
              <a:gd name="connsiteY322" fmla="*/ 531361 h 544146"/>
              <a:gd name="connsiteX323" fmla="*/ 6062020 w 12203155"/>
              <a:gd name="connsiteY323" fmla="*/ 426020 h 544146"/>
              <a:gd name="connsiteX324" fmla="*/ 5458902 w 12203155"/>
              <a:gd name="connsiteY324" fmla="*/ 382419 h 544146"/>
              <a:gd name="connsiteX325" fmla="*/ 5333011 w 12203155"/>
              <a:gd name="connsiteY325" fmla="*/ 373841 h 544146"/>
              <a:gd name="connsiteX326" fmla="*/ 5259819 w 12203155"/>
              <a:gd name="connsiteY326" fmla="*/ 368838 h 544146"/>
              <a:gd name="connsiteX327" fmla="*/ 5180768 w 12203155"/>
              <a:gd name="connsiteY327" fmla="*/ 363835 h 544146"/>
              <a:gd name="connsiteX328" fmla="*/ 4861645 w 12203155"/>
              <a:gd name="connsiteY328" fmla="*/ 344535 h 544146"/>
              <a:gd name="connsiteX329" fmla="*/ 4735751 w 12203155"/>
              <a:gd name="connsiteY329" fmla="*/ 338103 h 544146"/>
              <a:gd name="connsiteX330" fmla="*/ 4457616 w 12203155"/>
              <a:gd name="connsiteY330" fmla="*/ 324521 h 544146"/>
              <a:gd name="connsiteX331" fmla="*/ 2818080 w 12203155"/>
              <a:gd name="connsiteY331" fmla="*/ 297360 h 544146"/>
              <a:gd name="connsiteX332" fmla="*/ 1207821 w 12203155"/>
              <a:gd name="connsiteY332" fmla="*/ 364549 h 544146"/>
              <a:gd name="connsiteX333" fmla="*/ 450269 w 12203155"/>
              <a:gd name="connsiteY333" fmla="*/ 438350 h 544146"/>
              <a:gd name="connsiteX334" fmla="*/ 0 w 12203155"/>
              <a:gd name="connsiteY334" fmla="*/ 503021 h 544146"/>
              <a:gd name="connsiteX335" fmla="*/ 0 w 12203155"/>
              <a:gd name="connsiteY335" fmla="*/ 486335 h 544146"/>
              <a:gd name="connsiteX336" fmla="*/ 422822 w 12203155"/>
              <a:gd name="connsiteY336" fmla="*/ 425305 h 544146"/>
              <a:gd name="connsiteX337" fmla="*/ 1190257 w 12203155"/>
              <a:gd name="connsiteY337" fmla="*/ 350968 h 544146"/>
              <a:gd name="connsiteX338" fmla="*/ 2815153 w 12203155"/>
              <a:gd name="connsiteY338" fmla="*/ 283064 h 544146"/>
              <a:gd name="connsiteX339" fmla="*/ 3220552 w 12203155"/>
              <a:gd name="connsiteY339" fmla="*/ 281478 h 544146"/>
              <a:gd name="connsiteX340" fmla="*/ 4466398 w 12203155"/>
              <a:gd name="connsiteY340" fmla="*/ 310226 h 544146"/>
              <a:gd name="connsiteX341" fmla="*/ 4747461 w 12203155"/>
              <a:gd name="connsiteY341" fmla="*/ 323807 h 544146"/>
              <a:gd name="connsiteX342" fmla="*/ 4870427 w 12203155"/>
              <a:gd name="connsiteY342" fmla="*/ 330239 h 544146"/>
              <a:gd name="connsiteX343" fmla="*/ 5192479 w 12203155"/>
              <a:gd name="connsiteY343" fmla="*/ 349539 h 544146"/>
              <a:gd name="connsiteX344" fmla="*/ 5271529 w 12203155"/>
              <a:gd name="connsiteY344" fmla="*/ 354542 h 544146"/>
              <a:gd name="connsiteX345" fmla="*/ 5344721 w 12203155"/>
              <a:gd name="connsiteY345" fmla="*/ 359546 h 544146"/>
              <a:gd name="connsiteX346" fmla="*/ 5473542 w 12203155"/>
              <a:gd name="connsiteY346" fmla="*/ 368123 h 544146"/>
              <a:gd name="connsiteX347" fmla="*/ 6076656 w 12203155"/>
              <a:gd name="connsiteY347" fmla="*/ 411724 h 544146"/>
              <a:gd name="connsiteX348" fmla="*/ 7838060 w 12203155"/>
              <a:gd name="connsiteY348" fmla="*/ 516708 h 544146"/>
              <a:gd name="connsiteX349" fmla="*/ 11719966 w 12203155"/>
              <a:gd name="connsiteY349" fmla="*/ 544146 h 544146"/>
              <a:gd name="connsiteX350" fmla="*/ 11345677 w 12203155"/>
              <a:gd name="connsiteY350" fmla="*/ 544146 h 544146"/>
              <a:gd name="connsiteX351" fmla="*/ 11906525 w 12203155"/>
              <a:gd name="connsiteY351" fmla="*/ 522605 h 544146"/>
              <a:gd name="connsiteX352" fmla="*/ 12203155 w 12203155"/>
              <a:gd name="connsiteY352" fmla="*/ 505032 h 544146"/>
              <a:gd name="connsiteX353" fmla="*/ 12203155 w 12203155"/>
              <a:gd name="connsiteY353" fmla="*/ 519544 h 544146"/>
              <a:gd name="connsiteX354" fmla="*/ 11916770 w 12203155"/>
              <a:gd name="connsiteY354" fmla="*/ 536543 h 5441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</a:cxnLst>
            <a:rect l="l" t="t" r="r" b="b"/>
            <a:pathLst>
              <a:path w="12203155" h="544146">
                <a:moveTo>
                  <a:pt x="10212823" y="299593"/>
                </a:moveTo>
                <a:cubicBezTo>
                  <a:pt x="9961037" y="300755"/>
                  <a:pt x="9707055" y="299504"/>
                  <a:pt x="9452342" y="295930"/>
                </a:cubicBezTo>
                <a:cubicBezTo>
                  <a:pt x="9405498" y="295216"/>
                  <a:pt x="9355728" y="294500"/>
                  <a:pt x="9308884" y="293786"/>
                </a:cubicBezTo>
                <a:cubicBezTo>
                  <a:pt x="9229834" y="292356"/>
                  <a:pt x="9150787" y="290927"/>
                  <a:pt x="9071735" y="289497"/>
                </a:cubicBezTo>
                <a:lnTo>
                  <a:pt x="8691129" y="278776"/>
                </a:lnTo>
                <a:lnTo>
                  <a:pt x="8310522" y="264480"/>
                </a:lnTo>
                <a:cubicBezTo>
                  <a:pt x="8228546" y="261621"/>
                  <a:pt x="8146569" y="257333"/>
                  <a:pt x="8067521" y="253758"/>
                </a:cubicBezTo>
                <a:cubicBezTo>
                  <a:pt x="8020677" y="251614"/>
                  <a:pt x="7973831" y="249470"/>
                  <a:pt x="7926990" y="247325"/>
                </a:cubicBezTo>
                <a:cubicBezTo>
                  <a:pt x="7464407" y="225167"/>
                  <a:pt x="6960835" y="194431"/>
                  <a:pt x="6386997" y="154404"/>
                </a:cubicBezTo>
                <a:lnTo>
                  <a:pt x="5792665" y="110803"/>
                </a:lnTo>
                <a:cubicBezTo>
                  <a:pt x="5778025" y="109373"/>
                  <a:pt x="5757531" y="108658"/>
                  <a:pt x="5739965" y="107229"/>
                </a:cubicBezTo>
                <a:lnTo>
                  <a:pt x="5491108" y="90789"/>
                </a:lnTo>
                <a:cubicBezTo>
                  <a:pt x="5371069" y="82926"/>
                  <a:pt x="5245179" y="74348"/>
                  <a:pt x="5119284" y="67916"/>
                </a:cubicBezTo>
                <a:cubicBezTo>
                  <a:pt x="5075366" y="65771"/>
                  <a:pt x="5031452" y="63627"/>
                  <a:pt x="4987534" y="60768"/>
                </a:cubicBezTo>
                <a:cubicBezTo>
                  <a:pt x="4882138" y="55050"/>
                  <a:pt x="4770881" y="49331"/>
                  <a:pt x="4659630" y="45043"/>
                </a:cubicBezTo>
                <a:cubicBezTo>
                  <a:pt x="4021378" y="17881"/>
                  <a:pt x="3386059" y="7159"/>
                  <a:pt x="2771235" y="14307"/>
                </a:cubicBezTo>
                <a:cubicBezTo>
                  <a:pt x="2112493" y="21455"/>
                  <a:pt x="1471316" y="48616"/>
                  <a:pt x="865272" y="94362"/>
                </a:cubicBezTo>
                <a:cubicBezTo>
                  <a:pt x="705710" y="106513"/>
                  <a:pt x="548527" y="120139"/>
                  <a:pt x="393997" y="135205"/>
                </a:cubicBezTo>
                <a:lnTo>
                  <a:pt x="0" y="178024"/>
                </a:lnTo>
                <a:lnTo>
                  <a:pt x="0" y="163761"/>
                </a:lnTo>
                <a:lnTo>
                  <a:pt x="367877" y="123892"/>
                </a:lnTo>
                <a:cubicBezTo>
                  <a:pt x="524008" y="108747"/>
                  <a:pt x="683022" y="95077"/>
                  <a:pt x="844780" y="82926"/>
                </a:cubicBezTo>
                <a:cubicBezTo>
                  <a:pt x="1453750" y="36465"/>
                  <a:pt x="2100779" y="9304"/>
                  <a:pt x="2765379" y="2156"/>
                </a:cubicBezTo>
                <a:cubicBezTo>
                  <a:pt x="2920549" y="369"/>
                  <a:pt x="3077000" y="-301"/>
                  <a:pt x="3234412" y="123"/>
                </a:cubicBezTo>
                <a:cubicBezTo>
                  <a:pt x="3706648" y="1396"/>
                  <a:pt x="4187531" y="12520"/>
                  <a:pt x="4668412" y="32891"/>
                </a:cubicBezTo>
                <a:cubicBezTo>
                  <a:pt x="4779665" y="36465"/>
                  <a:pt x="4890920" y="42898"/>
                  <a:pt x="4999248" y="48616"/>
                </a:cubicBezTo>
                <a:cubicBezTo>
                  <a:pt x="5043162" y="50761"/>
                  <a:pt x="5087080" y="53620"/>
                  <a:pt x="5130994" y="55764"/>
                </a:cubicBezTo>
                <a:cubicBezTo>
                  <a:pt x="5259815" y="62198"/>
                  <a:pt x="5385707" y="70059"/>
                  <a:pt x="5505746" y="78637"/>
                </a:cubicBezTo>
                <a:lnTo>
                  <a:pt x="5754605" y="95077"/>
                </a:lnTo>
                <a:cubicBezTo>
                  <a:pt x="5775098" y="96507"/>
                  <a:pt x="5792665" y="97936"/>
                  <a:pt x="5810231" y="98651"/>
                </a:cubicBezTo>
                <a:lnTo>
                  <a:pt x="6404565" y="141538"/>
                </a:lnTo>
                <a:cubicBezTo>
                  <a:pt x="6975473" y="182280"/>
                  <a:pt x="7476115" y="212301"/>
                  <a:pt x="7938701" y="234459"/>
                </a:cubicBezTo>
                <a:cubicBezTo>
                  <a:pt x="7985545" y="236604"/>
                  <a:pt x="8032385" y="238748"/>
                  <a:pt x="8079233" y="240892"/>
                </a:cubicBezTo>
                <a:cubicBezTo>
                  <a:pt x="8158280" y="244466"/>
                  <a:pt x="8240257" y="248040"/>
                  <a:pt x="8319308" y="251614"/>
                </a:cubicBezTo>
                <a:lnTo>
                  <a:pt x="8699914" y="265195"/>
                </a:lnTo>
                <a:lnTo>
                  <a:pt x="9080520" y="275202"/>
                </a:lnTo>
                <a:cubicBezTo>
                  <a:pt x="9159568" y="277346"/>
                  <a:pt x="9238618" y="278061"/>
                  <a:pt x="9314740" y="279491"/>
                </a:cubicBezTo>
                <a:cubicBezTo>
                  <a:pt x="9361584" y="280205"/>
                  <a:pt x="9411354" y="280920"/>
                  <a:pt x="9458197" y="281634"/>
                </a:cubicBezTo>
                <a:cubicBezTo>
                  <a:pt x="9961769" y="288782"/>
                  <a:pt x="10468270" y="285924"/>
                  <a:pt x="10957202" y="274487"/>
                </a:cubicBezTo>
                <a:cubicBezTo>
                  <a:pt x="11201669" y="267696"/>
                  <a:pt x="11446135" y="258226"/>
                  <a:pt x="11688406" y="246343"/>
                </a:cubicBezTo>
                <a:lnTo>
                  <a:pt x="12203155" y="215790"/>
                </a:lnTo>
                <a:lnTo>
                  <a:pt x="12203155" y="230161"/>
                </a:lnTo>
                <a:lnTo>
                  <a:pt x="11697189" y="260013"/>
                </a:lnTo>
                <a:cubicBezTo>
                  <a:pt x="11453454" y="271985"/>
                  <a:pt x="11207523" y="281634"/>
                  <a:pt x="10960128" y="288782"/>
                </a:cubicBezTo>
                <a:cubicBezTo>
                  <a:pt x="10714199" y="294858"/>
                  <a:pt x="10464609" y="298432"/>
                  <a:pt x="10212823" y="299593"/>
                </a:cubicBezTo>
                <a:close/>
                <a:moveTo>
                  <a:pt x="10205505" y="356419"/>
                </a:moveTo>
                <a:cubicBezTo>
                  <a:pt x="9947132" y="357759"/>
                  <a:pt x="9686563" y="356687"/>
                  <a:pt x="9425994" y="353113"/>
                </a:cubicBezTo>
                <a:cubicBezTo>
                  <a:pt x="9376222" y="352397"/>
                  <a:pt x="9329378" y="351683"/>
                  <a:pt x="9282533" y="350968"/>
                </a:cubicBezTo>
                <a:cubicBezTo>
                  <a:pt x="9203483" y="349538"/>
                  <a:pt x="9118579" y="348109"/>
                  <a:pt x="9036603" y="346680"/>
                </a:cubicBezTo>
                <a:lnTo>
                  <a:pt x="8647211" y="335958"/>
                </a:lnTo>
                <a:lnTo>
                  <a:pt x="8257824" y="321662"/>
                </a:lnTo>
                <a:cubicBezTo>
                  <a:pt x="8175847" y="318803"/>
                  <a:pt x="8090941" y="314515"/>
                  <a:pt x="8008967" y="310941"/>
                </a:cubicBezTo>
                <a:cubicBezTo>
                  <a:pt x="7962123" y="308796"/>
                  <a:pt x="7915276" y="306652"/>
                  <a:pt x="7868436" y="304508"/>
                </a:cubicBezTo>
                <a:cubicBezTo>
                  <a:pt x="7397067" y="282350"/>
                  <a:pt x="6887641" y="250899"/>
                  <a:pt x="6310876" y="210157"/>
                </a:cubicBezTo>
                <a:lnTo>
                  <a:pt x="5713617" y="166555"/>
                </a:lnTo>
                <a:cubicBezTo>
                  <a:pt x="5666774" y="162981"/>
                  <a:pt x="5617000" y="160122"/>
                  <a:pt x="5567231" y="156548"/>
                </a:cubicBezTo>
                <a:lnTo>
                  <a:pt x="5417913" y="146541"/>
                </a:lnTo>
                <a:cubicBezTo>
                  <a:pt x="5300804" y="138679"/>
                  <a:pt x="5177838" y="130816"/>
                  <a:pt x="5054874" y="124383"/>
                </a:cubicBezTo>
                <a:cubicBezTo>
                  <a:pt x="5010959" y="122238"/>
                  <a:pt x="4967041" y="120095"/>
                  <a:pt x="4923127" y="117235"/>
                </a:cubicBezTo>
                <a:cubicBezTo>
                  <a:pt x="4820655" y="111517"/>
                  <a:pt x="4712326" y="105799"/>
                  <a:pt x="4606928" y="102224"/>
                </a:cubicBezTo>
                <a:cubicBezTo>
                  <a:pt x="3986248" y="75778"/>
                  <a:pt x="3368495" y="65771"/>
                  <a:pt x="2768309" y="72204"/>
                </a:cubicBezTo>
                <a:cubicBezTo>
                  <a:pt x="2130057" y="79351"/>
                  <a:pt x="1509379" y="105084"/>
                  <a:pt x="923830" y="149400"/>
                </a:cubicBezTo>
                <a:cubicBezTo>
                  <a:pt x="616416" y="172988"/>
                  <a:pt x="317785" y="202115"/>
                  <a:pt x="30501" y="236603"/>
                </a:cubicBezTo>
                <a:lnTo>
                  <a:pt x="0" y="240630"/>
                </a:lnTo>
                <a:lnTo>
                  <a:pt x="0" y="225699"/>
                </a:lnTo>
                <a:lnTo>
                  <a:pt x="11471" y="224184"/>
                </a:lnTo>
                <a:cubicBezTo>
                  <a:pt x="300952" y="189428"/>
                  <a:pt x="601778" y="160121"/>
                  <a:pt x="912120" y="136534"/>
                </a:cubicBezTo>
                <a:cubicBezTo>
                  <a:pt x="1503524" y="91503"/>
                  <a:pt x="2127131" y="65771"/>
                  <a:pt x="2771235" y="58623"/>
                </a:cubicBezTo>
                <a:cubicBezTo>
                  <a:pt x="2922013" y="57015"/>
                  <a:pt x="3074073" y="56434"/>
                  <a:pt x="3227093" y="56881"/>
                </a:cubicBezTo>
                <a:cubicBezTo>
                  <a:pt x="3686155" y="58221"/>
                  <a:pt x="4153863" y="68809"/>
                  <a:pt x="4621568" y="88644"/>
                </a:cubicBezTo>
                <a:cubicBezTo>
                  <a:pt x="4729895" y="92218"/>
                  <a:pt x="4838221" y="97936"/>
                  <a:pt x="4940693" y="103654"/>
                </a:cubicBezTo>
                <a:cubicBezTo>
                  <a:pt x="4984608" y="105799"/>
                  <a:pt x="5028526" y="108658"/>
                  <a:pt x="5072440" y="110802"/>
                </a:cubicBezTo>
                <a:cubicBezTo>
                  <a:pt x="5195405" y="116520"/>
                  <a:pt x="5318371" y="125098"/>
                  <a:pt x="5438409" y="132960"/>
                </a:cubicBezTo>
                <a:lnTo>
                  <a:pt x="5587722" y="142967"/>
                </a:lnTo>
                <a:cubicBezTo>
                  <a:pt x="5637496" y="146541"/>
                  <a:pt x="5687266" y="149400"/>
                  <a:pt x="5734110" y="152974"/>
                </a:cubicBezTo>
                <a:lnTo>
                  <a:pt x="6331369" y="196576"/>
                </a:lnTo>
                <a:cubicBezTo>
                  <a:pt x="6908136" y="237318"/>
                  <a:pt x="7417561" y="268054"/>
                  <a:pt x="7883072" y="290927"/>
                </a:cubicBezTo>
                <a:cubicBezTo>
                  <a:pt x="7929916" y="293071"/>
                  <a:pt x="7976760" y="295215"/>
                  <a:pt x="8023605" y="297360"/>
                </a:cubicBezTo>
                <a:cubicBezTo>
                  <a:pt x="8105581" y="300933"/>
                  <a:pt x="8187558" y="305222"/>
                  <a:pt x="8269534" y="308081"/>
                </a:cubicBezTo>
                <a:lnTo>
                  <a:pt x="8658925" y="322377"/>
                </a:lnTo>
                <a:lnTo>
                  <a:pt x="9045387" y="333099"/>
                </a:lnTo>
                <a:cubicBezTo>
                  <a:pt x="9124435" y="335243"/>
                  <a:pt x="9209341" y="336672"/>
                  <a:pt x="9288388" y="337388"/>
                </a:cubicBezTo>
                <a:cubicBezTo>
                  <a:pt x="9335232" y="338102"/>
                  <a:pt x="9385005" y="338817"/>
                  <a:pt x="9431850" y="339532"/>
                </a:cubicBezTo>
                <a:cubicBezTo>
                  <a:pt x="9950058" y="346680"/>
                  <a:pt x="10465341" y="343820"/>
                  <a:pt x="10968912" y="331669"/>
                </a:cubicBezTo>
                <a:cubicBezTo>
                  <a:pt x="11220698" y="324522"/>
                  <a:pt x="11471752" y="314872"/>
                  <a:pt x="11720611" y="302721"/>
                </a:cubicBezTo>
                <a:lnTo>
                  <a:pt x="12203155" y="273998"/>
                </a:lnTo>
                <a:lnTo>
                  <a:pt x="12203155" y="288323"/>
                </a:lnTo>
                <a:lnTo>
                  <a:pt x="11729393" y="316301"/>
                </a:lnTo>
                <a:cubicBezTo>
                  <a:pt x="11478340" y="328452"/>
                  <a:pt x="11225091" y="338102"/>
                  <a:pt x="10971842" y="345250"/>
                </a:cubicBezTo>
                <a:cubicBezTo>
                  <a:pt x="10720056" y="351325"/>
                  <a:pt x="10463878" y="355078"/>
                  <a:pt x="10205505" y="356419"/>
                </a:cubicBezTo>
                <a:close/>
                <a:moveTo>
                  <a:pt x="10008614" y="413869"/>
                </a:moveTo>
                <a:cubicBezTo>
                  <a:pt x="9815383" y="413869"/>
                  <a:pt x="9619225" y="412439"/>
                  <a:pt x="9423066" y="409580"/>
                </a:cubicBezTo>
                <a:cubicBezTo>
                  <a:pt x="9373296" y="408866"/>
                  <a:pt x="9326451" y="408150"/>
                  <a:pt x="9276679" y="407436"/>
                </a:cubicBezTo>
                <a:cubicBezTo>
                  <a:pt x="9194701" y="406006"/>
                  <a:pt x="9109797" y="404577"/>
                  <a:pt x="9024892" y="402432"/>
                </a:cubicBezTo>
                <a:lnTo>
                  <a:pt x="8626719" y="391711"/>
                </a:lnTo>
                <a:lnTo>
                  <a:pt x="8228547" y="377415"/>
                </a:lnTo>
                <a:cubicBezTo>
                  <a:pt x="8143643" y="373841"/>
                  <a:pt x="8058737" y="370268"/>
                  <a:pt x="7976760" y="366693"/>
                </a:cubicBezTo>
                <a:cubicBezTo>
                  <a:pt x="7929916" y="364549"/>
                  <a:pt x="7880146" y="362404"/>
                  <a:pt x="7833303" y="360261"/>
                </a:cubicBezTo>
                <a:cubicBezTo>
                  <a:pt x="7356080" y="337388"/>
                  <a:pt x="6840796" y="305937"/>
                  <a:pt x="6255248" y="264480"/>
                </a:cubicBezTo>
                <a:lnTo>
                  <a:pt x="5655062" y="220878"/>
                </a:lnTo>
                <a:cubicBezTo>
                  <a:pt x="5608219" y="217304"/>
                  <a:pt x="5561372" y="214445"/>
                  <a:pt x="5514528" y="211586"/>
                </a:cubicBezTo>
                <a:cubicBezTo>
                  <a:pt x="5491109" y="210157"/>
                  <a:pt x="5467687" y="208727"/>
                  <a:pt x="5444263" y="206582"/>
                </a:cubicBezTo>
                <a:cubicBezTo>
                  <a:pt x="5417913" y="205153"/>
                  <a:pt x="5391565" y="203009"/>
                  <a:pt x="5365215" y="201579"/>
                </a:cubicBezTo>
                <a:cubicBezTo>
                  <a:pt x="5251032" y="193716"/>
                  <a:pt x="5133922" y="185854"/>
                  <a:pt x="5013886" y="180136"/>
                </a:cubicBezTo>
                <a:cubicBezTo>
                  <a:pt x="4969971" y="177991"/>
                  <a:pt x="4926053" y="175847"/>
                  <a:pt x="4885065" y="172988"/>
                </a:cubicBezTo>
                <a:cubicBezTo>
                  <a:pt x="4785521" y="167270"/>
                  <a:pt x="4680124" y="162266"/>
                  <a:pt x="4577650" y="158692"/>
                </a:cubicBezTo>
                <a:cubicBezTo>
                  <a:pt x="3974539" y="132960"/>
                  <a:pt x="3371423" y="122954"/>
                  <a:pt x="2788801" y="129386"/>
                </a:cubicBezTo>
                <a:cubicBezTo>
                  <a:pt x="2171049" y="136534"/>
                  <a:pt x="1567934" y="161552"/>
                  <a:pt x="1002878" y="204438"/>
                </a:cubicBezTo>
                <a:cubicBezTo>
                  <a:pt x="707176" y="226953"/>
                  <a:pt x="420257" y="254830"/>
                  <a:pt x="143952" y="287889"/>
                </a:cubicBezTo>
                <a:lnTo>
                  <a:pt x="0" y="306828"/>
                </a:lnTo>
                <a:lnTo>
                  <a:pt x="0" y="290536"/>
                </a:lnTo>
                <a:lnTo>
                  <a:pt x="115041" y="275380"/>
                </a:lnTo>
                <a:cubicBezTo>
                  <a:pt x="393909" y="241964"/>
                  <a:pt x="683756" y="213730"/>
                  <a:pt x="982386" y="190857"/>
                </a:cubicBezTo>
                <a:cubicBezTo>
                  <a:pt x="1553294" y="147256"/>
                  <a:pt x="2159336" y="122238"/>
                  <a:pt x="2782946" y="115091"/>
                </a:cubicBezTo>
                <a:cubicBezTo>
                  <a:pt x="2930065" y="113482"/>
                  <a:pt x="3078283" y="112902"/>
                  <a:pt x="3227323" y="113337"/>
                </a:cubicBezTo>
                <a:cubicBezTo>
                  <a:pt x="3674444" y="114644"/>
                  <a:pt x="4128975" y="125097"/>
                  <a:pt x="4583508" y="144397"/>
                </a:cubicBezTo>
                <a:cubicBezTo>
                  <a:pt x="4688908" y="147970"/>
                  <a:pt x="4791377" y="153689"/>
                  <a:pt x="4893849" y="159407"/>
                </a:cubicBezTo>
                <a:cubicBezTo>
                  <a:pt x="4937764" y="161552"/>
                  <a:pt x="4978753" y="164411"/>
                  <a:pt x="5022670" y="166555"/>
                </a:cubicBezTo>
                <a:cubicBezTo>
                  <a:pt x="5142706" y="172273"/>
                  <a:pt x="5262745" y="180136"/>
                  <a:pt x="5376925" y="187998"/>
                </a:cubicBezTo>
                <a:cubicBezTo>
                  <a:pt x="5403277" y="189428"/>
                  <a:pt x="5429625" y="191572"/>
                  <a:pt x="5455973" y="193002"/>
                </a:cubicBezTo>
                <a:cubicBezTo>
                  <a:pt x="5479398" y="194432"/>
                  <a:pt x="5502817" y="195861"/>
                  <a:pt x="5526242" y="198005"/>
                </a:cubicBezTo>
                <a:cubicBezTo>
                  <a:pt x="5576012" y="200864"/>
                  <a:pt x="5622856" y="204438"/>
                  <a:pt x="5669700" y="208012"/>
                </a:cubicBezTo>
                <a:lnTo>
                  <a:pt x="6266960" y="251614"/>
                </a:lnTo>
                <a:cubicBezTo>
                  <a:pt x="6849582" y="293071"/>
                  <a:pt x="7364864" y="324521"/>
                  <a:pt x="7839158" y="346679"/>
                </a:cubicBezTo>
                <a:cubicBezTo>
                  <a:pt x="7886000" y="348824"/>
                  <a:pt x="7935772" y="350968"/>
                  <a:pt x="7982616" y="353113"/>
                </a:cubicBezTo>
                <a:cubicBezTo>
                  <a:pt x="8064593" y="356686"/>
                  <a:pt x="8149495" y="360975"/>
                  <a:pt x="8234402" y="363834"/>
                </a:cubicBezTo>
                <a:lnTo>
                  <a:pt x="8629649" y="378129"/>
                </a:lnTo>
                <a:lnTo>
                  <a:pt x="9024892" y="388852"/>
                </a:lnTo>
                <a:cubicBezTo>
                  <a:pt x="9106869" y="390996"/>
                  <a:pt x="9191775" y="392425"/>
                  <a:pt x="9273752" y="393855"/>
                </a:cubicBezTo>
                <a:cubicBezTo>
                  <a:pt x="9323522" y="394570"/>
                  <a:pt x="9370366" y="395284"/>
                  <a:pt x="9420140" y="396000"/>
                </a:cubicBezTo>
                <a:cubicBezTo>
                  <a:pt x="9950058" y="403147"/>
                  <a:pt x="10479982" y="400288"/>
                  <a:pt x="10995264" y="388137"/>
                </a:cubicBezTo>
                <a:cubicBezTo>
                  <a:pt x="11254369" y="380989"/>
                  <a:pt x="11512742" y="370982"/>
                  <a:pt x="11768919" y="358384"/>
                </a:cubicBezTo>
                <a:lnTo>
                  <a:pt x="12203155" y="332518"/>
                </a:lnTo>
                <a:lnTo>
                  <a:pt x="12203155" y="346854"/>
                </a:lnTo>
                <a:lnTo>
                  <a:pt x="11779167" y="371965"/>
                </a:lnTo>
                <a:cubicBezTo>
                  <a:pt x="11521526" y="384563"/>
                  <a:pt x="11261689" y="394570"/>
                  <a:pt x="11001120" y="401718"/>
                </a:cubicBezTo>
                <a:cubicBezTo>
                  <a:pt x="10679069" y="409580"/>
                  <a:pt x="10345303" y="413869"/>
                  <a:pt x="10008614" y="413869"/>
                </a:cubicBezTo>
                <a:close/>
                <a:moveTo>
                  <a:pt x="10008613" y="470336"/>
                </a:moveTo>
                <a:cubicBezTo>
                  <a:pt x="9809530" y="470336"/>
                  <a:pt x="9610443" y="468907"/>
                  <a:pt x="9408428" y="466048"/>
                </a:cubicBezTo>
                <a:cubicBezTo>
                  <a:pt x="9358658" y="465333"/>
                  <a:pt x="9311814" y="464618"/>
                  <a:pt x="9262041" y="463903"/>
                </a:cubicBezTo>
                <a:cubicBezTo>
                  <a:pt x="9177137" y="462473"/>
                  <a:pt x="9089305" y="461044"/>
                  <a:pt x="9001473" y="458900"/>
                </a:cubicBezTo>
                <a:lnTo>
                  <a:pt x="8597445" y="448178"/>
                </a:lnTo>
                <a:lnTo>
                  <a:pt x="8193413" y="433168"/>
                </a:lnTo>
                <a:cubicBezTo>
                  <a:pt x="8105581" y="429594"/>
                  <a:pt x="8020677" y="426020"/>
                  <a:pt x="7935775" y="421731"/>
                </a:cubicBezTo>
                <a:cubicBezTo>
                  <a:pt x="7888931" y="419587"/>
                  <a:pt x="7839158" y="417443"/>
                  <a:pt x="7792314" y="415298"/>
                </a:cubicBezTo>
                <a:cubicBezTo>
                  <a:pt x="7309238" y="392425"/>
                  <a:pt x="6785171" y="360260"/>
                  <a:pt x="6193766" y="318803"/>
                </a:cubicBezTo>
                <a:lnTo>
                  <a:pt x="5593580" y="275201"/>
                </a:lnTo>
                <a:cubicBezTo>
                  <a:pt x="5549664" y="272342"/>
                  <a:pt x="5502820" y="268768"/>
                  <a:pt x="5455976" y="265909"/>
                </a:cubicBezTo>
                <a:cubicBezTo>
                  <a:pt x="5432555" y="264480"/>
                  <a:pt x="5409132" y="263050"/>
                  <a:pt x="5385709" y="260905"/>
                </a:cubicBezTo>
                <a:cubicBezTo>
                  <a:pt x="5359361" y="259476"/>
                  <a:pt x="5333011" y="257332"/>
                  <a:pt x="5306663" y="255902"/>
                </a:cubicBezTo>
                <a:cubicBezTo>
                  <a:pt x="5195405" y="248754"/>
                  <a:pt x="5081224" y="240891"/>
                  <a:pt x="4967044" y="235173"/>
                </a:cubicBezTo>
                <a:cubicBezTo>
                  <a:pt x="4923126" y="233029"/>
                  <a:pt x="4882138" y="230885"/>
                  <a:pt x="4838223" y="228026"/>
                </a:cubicBezTo>
                <a:cubicBezTo>
                  <a:pt x="4741607" y="223022"/>
                  <a:pt x="4642063" y="217304"/>
                  <a:pt x="4539594" y="213730"/>
                </a:cubicBezTo>
                <a:cubicBezTo>
                  <a:pt x="3951116" y="188713"/>
                  <a:pt x="3365567" y="178706"/>
                  <a:pt x="2800515" y="185139"/>
                </a:cubicBezTo>
                <a:cubicBezTo>
                  <a:pt x="2200327" y="191572"/>
                  <a:pt x="1620634" y="215875"/>
                  <a:pt x="1073147" y="257332"/>
                </a:cubicBezTo>
                <a:cubicBezTo>
                  <a:pt x="789155" y="279132"/>
                  <a:pt x="513214" y="305937"/>
                  <a:pt x="247887" y="337655"/>
                </a:cubicBezTo>
                <a:lnTo>
                  <a:pt x="0" y="373397"/>
                </a:lnTo>
                <a:lnTo>
                  <a:pt x="0" y="354084"/>
                </a:lnTo>
                <a:lnTo>
                  <a:pt x="221538" y="324878"/>
                </a:lnTo>
                <a:cubicBezTo>
                  <a:pt x="489792" y="292713"/>
                  <a:pt x="768660" y="265552"/>
                  <a:pt x="1055581" y="243751"/>
                </a:cubicBezTo>
                <a:cubicBezTo>
                  <a:pt x="1608923" y="202293"/>
                  <a:pt x="2194471" y="177277"/>
                  <a:pt x="2797587" y="170843"/>
                </a:cubicBezTo>
                <a:cubicBezTo>
                  <a:pt x="2940313" y="169235"/>
                  <a:pt x="3084140" y="168654"/>
                  <a:pt x="3228834" y="169079"/>
                </a:cubicBezTo>
                <a:cubicBezTo>
                  <a:pt x="3662917" y="170352"/>
                  <a:pt x="4104823" y="180672"/>
                  <a:pt x="4548376" y="199434"/>
                </a:cubicBezTo>
                <a:cubicBezTo>
                  <a:pt x="4650845" y="203009"/>
                  <a:pt x="4750391" y="208727"/>
                  <a:pt x="4849935" y="213730"/>
                </a:cubicBezTo>
                <a:cubicBezTo>
                  <a:pt x="4890923" y="215875"/>
                  <a:pt x="4934838" y="218018"/>
                  <a:pt x="4975826" y="220163"/>
                </a:cubicBezTo>
                <a:cubicBezTo>
                  <a:pt x="5092936" y="225882"/>
                  <a:pt x="5207116" y="233744"/>
                  <a:pt x="5321299" y="240891"/>
                </a:cubicBezTo>
                <a:cubicBezTo>
                  <a:pt x="5347651" y="242321"/>
                  <a:pt x="5373999" y="244466"/>
                  <a:pt x="5400347" y="245895"/>
                </a:cubicBezTo>
                <a:cubicBezTo>
                  <a:pt x="5423772" y="247325"/>
                  <a:pt x="5447194" y="248754"/>
                  <a:pt x="5470613" y="250898"/>
                </a:cubicBezTo>
                <a:cubicBezTo>
                  <a:pt x="5517456" y="253758"/>
                  <a:pt x="5564304" y="257332"/>
                  <a:pt x="5608218" y="260191"/>
                </a:cubicBezTo>
                <a:lnTo>
                  <a:pt x="6208406" y="303792"/>
                </a:lnTo>
                <a:cubicBezTo>
                  <a:pt x="6799811" y="345965"/>
                  <a:pt x="7320949" y="377415"/>
                  <a:pt x="7801098" y="400288"/>
                </a:cubicBezTo>
                <a:cubicBezTo>
                  <a:pt x="7847942" y="402432"/>
                  <a:pt x="7897713" y="404577"/>
                  <a:pt x="7944557" y="406721"/>
                </a:cubicBezTo>
                <a:cubicBezTo>
                  <a:pt x="8029463" y="410295"/>
                  <a:pt x="8114365" y="414584"/>
                  <a:pt x="8202198" y="418157"/>
                </a:cubicBezTo>
                <a:lnTo>
                  <a:pt x="8606227" y="433168"/>
                </a:lnTo>
                <a:lnTo>
                  <a:pt x="9010255" y="443889"/>
                </a:lnTo>
                <a:cubicBezTo>
                  <a:pt x="9095160" y="446034"/>
                  <a:pt x="9182993" y="447463"/>
                  <a:pt x="9267896" y="448893"/>
                </a:cubicBezTo>
                <a:cubicBezTo>
                  <a:pt x="9317668" y="449607"/>
                  <a:pt x="9364510" y="450323"/>
                  <a:pt x="9414283" y="451037"/>
                </a:cubicBezTo>
                <a:cubicBezTo>
                  <a:pt x="9955917" y="458185"/>
                  <a:pt x="10500477" y="456041"/>
                  <a:pt x="11027470" y="443175"/>
                </a:cubicBezTo>
                <a:cubicBezTo>
                  <a:pt x="11292430" y="435669"/>
                  <a:pt x="11557390" y="425484"/>
                  <a:pt x="11820521" y="412707"/>
                </a:cubicBezTo>
                <a:lnTo>
                  <a:pt x="12203155" y="390194"/>
                </a:lnTo>
                <a:lnTo>
                  <a:pt x="12203155" y="404899"/>
                </a:lnTo>
                <a:lnTo>
                  <a:pt x="11832964" y="426913"/>
                </a:lnTo>
                <a:cubicBezTo>
                  <a:pt x="11568369" y="439779"/>
                  <a:pt x="11301212" y="449965"/>
                  <a:pt x="11033323" y="457471"/>
                </a:cubicBezTo>
                <a:cubicBezTo>
                  <a:pt x="10696635" y="466048"/>
                  <a:pt x="10354090" y="470336"/>
                  <a:pt x="10008613" y="470336"/>
                </a:cubicBezTo>
                <a:close/>
                <a:moveTo>
                  <a:pt x="10008613" y="526089"/>
                </a:moveTo>
                <a:cubicBezTo>
                  <a:pt x="9803670" y="526089"/>
                  <a:pt x="9601658" y="524660"/>
                  <a:pt x="9396716" y="521801"/>
                </a:cubicBezTo>
                <a:cubicBezTo>
                  <a:pt x="9346946" y="521086"/>
                  <a:pt x="9297172" y="520371"/>
                  <a:pt x="9247399" y="518941"/>
                </a:cubicBezTo>
                <a:cubicBezTo>
                  <a:pt x="9159568" y="517512"/>
                  <a:pt x="9068808" y="516082"/>
                  <a:pt x="8980977" y="513938"/>
                </a:cubicBezTo>
                <a:lnTo>
                  <a:pt x="8568167" y="502501"/>
                </a:lnTo>
                <a:lnTo>
                  <a:pt x="8155354" y="487491"/>
                </a:lnTo>
                <a:cubicBezTo>
                  <a:pt x="8067521" y="483917"/>
                  <a:pt x="7976763" y="479628"/>
                  <a:pt x="7891857" y="476055"/>
                </a:cubicBezTo>
                <a:cubicBezTo>
                  <a:pt x="7842083" y="473910"/>
                  <a:pt x="7795242" y="471766"/>
                  <a:pt x="7745470" y="469621"/>
                </a:cubicBezTo>
                <a:cubicBezTo>
                  <a:pt x="7253609" y="446034"/>
                  <a:pt x="6723689" y="413868"/>
                  <a:pt x="6126430" y="371697"/>
                </a:cubicBezTo>
                <a:lnTo>
                  <a:pt x="5523314" y="328095"/>
                </a:lnTo>
                <a:cubicBezTo>
                  <a:pt x="5479398" y="325235"/>
                  <a:pt x="5435482" y="322377"/>
                  <a:pt x="5391565" y="319517"/>
                </a:cubicBezTo>
                <a:cubicBezTo>
                  <a:pt x="5368143" y="318088"/>
                  <a:pt x="5344721" y="316658"/>
                  <a:pt x="5318373" y="314514"/>
                </a:cubicBezTo>
                <a:cubicBezTo>
                  <a:pt x="5292023" y="313085"/>
                  <a:pt x="5265671" y="310940"/>
                  <a:pt x="5239323" y="309510"/>
                </a:cubicBezTo>
                <a:cubicBezTo>
                  <a:pt x="5130997" y="302363"/>
                  <a:pt x="5019740" y="295215"/>
                  <a:pt x="4911415" y="289497"/>
                </a:cubicBezTo>
                <a:cubicBezTo>
                  <a:pt x="4870427" y="287353"/>
                  <a:pt x="4826509" y="285208"/>
                  <a:pt x="4785521" y="283064"/>
                </a:cubicBezTo>
                <a:cubicBezTo>
                  <a:pt x="4691835" y="278060"/>
                  <a:pt x="4595219" y="272342"/>
                  <a:pt x="4495676" y="269483"/>
                </a:cubicBezTo>
                <a:cubicBezTo>
                  <a:pt x="3924768" y="245180"/>
                  <a:pt x="3356787" y="235888"/>
                  <a:pt x="2806371" y="241607"/>
                </a:cubicBezTo>
                <a:cubicBezTo>
                  <a:pt x="2226677" y="248039"/>
                  <a:pt x="1664551" y="271627"/>
                  <a:pt x="1137557" y="311655"/>
                </a:cubicBezTo>
                <a:cubicBezTo>
                  <a:pt x="865276" y="332383"/>
                  <a:pt x="601047" y="358115"/>
                  <a:pt x="346699" y="388583"/>
                </a:cubicBezTo>
                <a:lnTo>
                  <a:pt x="0" y="438505"/>
                </a:lnTo>
                <a:lnTo>
                  <a:pt x="0" y="421787"/>
                </a:lnTo>
                <a:lnTo>
                  <a:pt x="318153" y="375807"/>
                </a:lnTo>
                <a:cubicBezTo>
                  <a:pt x="575428" y="345071"/>
                  <a:pt x="843317" y="319160"/>
                  <a:pt x="1119988" y="298074"/>
                </a:cubicBezTo>
                <a:cubicBezTo>
                  <a:pt x="1652837" y="258046"/>
                  <a:pt x="2220823" y="233744"/>
                  <a:pt x="2803441" y="227311"/>
                </a:cubicBezTo>
                <a:cubicBezTo>
                  <a:pt x="2941776" y="225703"/>
                  <a:pt x="3081394" y="225122"/>
                  <a:pt x="3221973" y="225535"/>
                </a:cubicBezTo>
                <a:cubicBezTo>
                  <a:pt x="3643705" y="226775"/>
                  <a:pt x="4074082" y="236960"/>
                  <a:pt x="4504457" y="255187"/>
                </a:cubicBezTo>
                <a:cubicBezTo>
                  <a:pt x="4604003" y="258761"/>
                  <a:pt x="4700617" y="263765"/>
                  <a:pt x="4797231" y="268768"/>
                </a:cubicBezTo>
                <a:cubicBezTo>
                  <a:pt x="4838223" y="270912"/>
                  <a:pt x="4879212" y="273057"/>
                  <a:pt x="4923126" y="275201"/>
                </a:cubicBezTo>
                <a:cubicBezTo>
                  <a:pt x="5034380" y="280919"/>
                  <a:pt x="5148561" y="288067"/>
                  <a:pt x="5256889" y="295215"/>
                </a:cubicBezTo>
                <a:cubicBezTo>
                  <a:pt x="5283237" y="297359"/>
                  <a:pt x="5309588" y="298789"/>
                  <a:pt x="5335939" y="300219"/>
                </a:cubicBezTo>
                <a:cubicBezTo>
                  <a:pt x="5359361" y="301648"/>
                  <a:pt x="5382780" y="303078"/>
                  <a:pt x="5406205" y="305222"/>
                </a:cubicBezTo>
                <a:cubicBezTo>
                  <a:pt x="5450120" y="308081"/>
                  <a:pt x="5494038" y="310940"/>
                  <a:pt x="5540881" y="314514"/>
                </a:cubicBezTo>
                <a:lnTo>
                  <a:pt x="6143993" y="358115"/>
                </a:lnTo>
                <a:cubicBezTo>
                  <a:pt x="6741255" y="400288"/>
                  <a:pt x="7268248" y="432453"/>
                  <a:pt x="7757180" y="456041"/>
                </a:cubicBezTo>
                <a:cubicBezTo>
                  <a:pt x="7804024" y="458185"/>
                  <a:pt x="7853797" y="460329"/>
                  <a:pt x="7903567" y="462473"/>
                </a:cubicBezTo>
                <a:cubicBezTo>
                  <a:pt x="7988471" y="466762"/>
                  <a:pt x="8079232" y="470336"/>
                  <a:pt x="8167064" y="473910"/>
                </a:cubicBezTo>
                <a:lnTo>
                  <a:pt x="8576948" y="488921"/>
                </a:lnTo>
                <a:lnTo>
                  <a:pt x="8989761" y="500357"/>
                </a:lnTo>
                <a:cubicBezTo>
                  <a:pt x="9077593" y="502501"/>
                  <a:pt x="9168352" y="503931"/>
                  <a:pt x="9253258" y="505360"/>
                </a:cubicBezTo>
                <a:cubicBezTo>
                  <a:pt x="9303028" y="506075"/>
                  <a:pt x="9352801" y="506790"/>
                  <a:pt x="9399645" y="508220"/>
                </a:cubicBezTo>
                <a:cubicBezTo>
                  <a:pt x="9955917" y="516082"/>
                  <a:pt x="10509257" y="513223"/>
                  <a:pt x="11050891" y="499642"/>
                </a:cubicBezTo>
                <a:cubicBezTo>
                  <a:pt x="11323171" y="491780"/>
                  <a:pt x="11595450" y="481237"/>
                  <a:pt x="11865534" y="468102"/>
                </a:cubicBezTo>
                <a:lnTo>
                  <a:pt x="12203155" y="448267"/>
                </a:lnTo>
                <a:lnTo>
                  <a:pt x="12203155" y="462927"/>
                </a:lnTo>
                <a:lnTo>
                  <a:pt x="11875782" y="482309"/>
                </a:lnTo>
                <a:cubicBezTo>
                  <a:pt x="11604234" y="495532"/>
                  <a:pt x="11330490" y="506075"/>
                  <a:pt x="11056747" y="513938"/>
                </a:cubicBezTo>
                <a:cubicBezTo>
                  <a:pt x="10711270" y="522515"/>
                  <a:pt x="10362871" y="526089"/>
                  <a:pt x="10008613" y="526089"/>
                </a:cubicBezTo>
                <a:close/>
                <a:moveTo>
                  <a:pt x="4524572" y="544146"/>
                </a:moveTo>
                <a:lnTo>
                  <a:pt x="4183090" y="544146"/>
                </a:lnTo>
                <a:lnTo>
                  <a:pt x="3569044" y="525822"/>
                </a:lnTo>
                <a:cubicBezTo>
                  <a:pt x="3328969" y="521801"/>
                  <a:pt x="3091822" y="521086"/>
                  <a:pt x="2859068" y="523946"/>
                </a:cubicBezTo>
                <a:cubicBezTo>
                  <a:pt x="2618993" y="526447"/>
                  <a:pt x="2383310" y="532523"/>
                  <a:pt x="2153483" y="542083"/>
                </a:cubicBezTo>
                <a:lnTo>
                  <a:pt x="2118060" y="544146"/>
                </a:lnTo>
                <a:lnTo>
                  <a:pt x="1870748" y="544146"/>
                </a:lnTo>
                <a:lnTo>
                  <a:pt x="2143235" y="528413"/>
                </a:lnTo>
                <a:cubicBezTo>
                  <a:pt x="2375258" y="518763"/>
                  <a:pt x="2613137" y="512509"/>
                  <a:pt x="2856139" y="509650"/>
                </a:cubicBezTo>
                <a:cubicBezTo>
                  <a:pt x="2973249" y="508399"/>
                  <a:pt x="3091639" y="507952"/>
                  <a:pt x="3211037" y="508321"/>
                </a:cubicBezTo>
                <a:cubicBezTo>
                  <a:pt x="3569229" y="509426"/>
                  <a:pt x="3936476" y="517870"/>
                  <a:pt x="4305371" y="533953"/>
                </a:cubicBezTo>
                <a:close/>
                <a:moveTo>
                  <a:pt x="5437102" y="544146"/>
                </a:moveTo>
                <a:lnTo>
                  <a:pt x="5252149" y="544146"/>
                </a:lnTo>
                <a:lnTo>
                  <a:pt x="5145633" y="536812"/>
                </a:lnTo>
                <a:cubicBezTo>
                  <a:pt x="5122213" y="535382"/>
                  <a:pt x="5098791" y="533953"/>
                  <a:pt x="5075368" y="532523"/>
                </a:cubicBezTo>
                <a:cubicBezTo>
                  <a:pt x="5049017" y="531093"/>
                  <a:pt x="5022669" y="528949"/>
                  <a:pt x="4996321" y="527519"/>
                </a:cubicBezTo>
                <a:cubicBezTo>
                  <a:pt x="4902630" y="521086"/>
                  <a:pt x="4806016" y="514653"/>
                  <a:pt x="4709399" y="510364"/>
                </a:cubicBezTo>
                <a:cubicBezTo>
                  <a:pt x="4668411" y="508220"/>
                  <a:pt x="4630351" y="506076"/>
                  <a:pt x="4589363" y="503932"/>
                </a:cubicBezTo>
                <a:cubicBezTo>
                  <a:pt x="4507386" y="499643"/>
                  <a:pt x="4422483" y="494639"/>
                  <a:pt x="4337578" y="491780"/>
                </a:cubicBezTo>
                <a:cubicBezTo>
                  <a:pt x="3831080" y="470336"/>
                  <a:pt x="3333365" y="461759"/>
                  <a:pt x="2850285" y="467477"/>
                </a:cubicBezTo>
                <a:cubicBezTo>
                  <a:pt x="2349641" y="473196"/>
                  <a:pt x="1869493" y="493209"/>
                  <a:pt x="1415693" y="527519"/>
                </a:cubicBezTo>
                <a:lnTo>
                  <a:pt x="1243902" y="544146"/>
                </a:lnTo>
                <a:lnTo>
                  <a:pt x="1087085" y="544146"/>
                </a:lnTo>
                <a:lnTo>
                  <a:pt x="1398125" y="513938"/>
                </a:lnTo>
                <a:cubicBezTo>
                  <a:pt x="1854854" y="479629"/>
                  <a:pt x="2343783" y="458900"/>
                  <a:pt x="2847357" y="453897"/>
                </a:cubicBezTo>
                <a:cubicBezTo>
                  <a:pt x="2968858" y="452468"/>
                  <a:pt x="3091459" y="451931"/>
                  <a:pt x="3214972" y="452278"/>
                </a:cubicBezTo>
                <a:cubicBezTo>
                  <a:pt x="3585517" y="453316"/>
                  <a:pt x="3964291" y="462296"/>
                  <a:pt x="4346358" y="478914"/>
                </a:cubicBezTo>
                <a:cubicBezTo>
                  <a:pt x="4431264" y="481773"/>
                  <a:pt x="4519097" y="486777"/>
                  <a:pt x="4601073" y="491065"/>
                </a:cubicBezTo>
                <a:cubicBezTo>
                  <a:pt x="4639133" y="493209"/>
                  <a:pt x="4680121" y="495354"/>
                  <a:pt x="4718183" y="497498"/>
                </a:cubicBezTo>
                <a:cubicBezTo>
                  <a:pt x="4817726" y="501787"/>
                  <a:pt x="4914340" y="508935"/>
                  <a:pt x="5010958" y="515368"/>
                </a:cubicBezTo>
                <a:cubicBezTo>
                  <a:pt x="5037310" y="516798"/>
                  <a:pt x="5063657" y="518942"/>
                  <a:pt x="5090005" y="520371"/>
                </a:cubicBezTo>
                <a:cubicBezTo>
                  <a:pt x="5113431" y="521801"/>
                  <a:pt x="5136849" y="523230"/>
                  <a:pt x="5160275" y="524660"/>
                </a:cubicBezTo>
                <a:cubicBezTo>
                  <a:pt x="5198333" y="526805"/>
                  <a:pt x="5236393" y="529664"/>
                  <a:pt x="5277384" y="532523"/>
                </a:cubicBezTo>
                <a:close/>
                <a:moveTo>
                  <a:pt x="6288617" y="544146"/>
                </a:moveTo>
                <a:lnTo>
                  <a:pt x="6077406" y="544146"/>
                </a:lnTo>
                <a:lnTo>
                  <a:pt x="5933199" y="534667"/>
                </a:lnTo>
                <a:lnTo>
                  <a:pt x="5327155" y="490350"/>
                </a:lnTo>
                <a:cubicBezTo>
                  <a:pt x="5286167" y="487491"/>
                  <a:pt x="5245179" y="484632"/>
                  <a:pt x="5207116" y="482488"/>
                </a:cubicBezTo>
                <a:cubicBezTo>
                  <a:pt x="5183698" y="481059"/>
                  <a:pt x="5160276" y="479629"/>
                  <a:pt x="5136850" y="478200"/>
                </a:cubicBezTo>
                <a:cubicBezTo>
                  <a:pt x="5110502" y="476770"/>
                  <a:pt x="5084154" y="474626"/>
                  <a:pt x="5057803" y="473196"/>
                </a:cubicBezTo>
                <a:cubicBezTo>
                  <a:pt x="4961187" y="466763"/>
                  <a:pt x="4858717" y="459615"/>
                  <a:pt x="4759173" y="455327"/>
                </a:cubicBezTo>
                <a:cubicBezTo>
                  <a:pt x="4718185" y="453182"/>
                  <a:pt x="4677196" y="451038"/>
                  <a:pt x="4639134" y="448893"/>
                </a:cubicBezTo>
                <a:cubicBezTo>
                  <a:pt x="4554232" y="443890"/>
                  <a:pt x="4466399" y="439601"/>
                  <a:pt x="4378567" y="436742"/>
                </a:cubicBezTo>
                <a:cubicBezTo>
                  <a:pt x="3857429" y="414584"/>
                  <a:pt x="3339221" y="406006"/>
                  <a:pt x="2841505" y="411010"/>
                </a:cubicBezTo>
                <a:cubicBezTo>
                  <a:pt x="2323294" y="416728"/>
                  <a:pt x="1819722" y="437457"/>
                  <a:pt x="1348353" y="473196"/>
                </a:cubicBezTo>
                <a:cubicBezTo>
                  <a:pt x="1111208" y="491423"/>
                  <a:pt x="880649" y="513760"/>
                  <a:pt x="658506" y="540207"/>
                </a:cubicBezTo>
                <a:lnTo>
                  <a:pt x="631033" y="544146"/>
                </a:lnTo>
                <a:lnTo>
                  <a:pt x="513571" y="544146"/>
                </a:lnTo>
                <a:lnTo>
                  <a:pt x="629593" y="527430"/>
                </a:lnTo>
                <a:cubicBezTo>
                  <a:pt x="854298" y="500536"/>
                  <a:pt x="1087786" y="477842"/>
                  <a:pt x="1327861" y="459615"/>
                </a:cubicBezTo>
                <a:cubicBezTo>
                  <a:pt x="1805084" y="423876"/>
                  <a:pt x="2311582" y="402433"/>
                  <a:pt x="2835650" y="396715"/>
                </a:cubicBezTo>
                <a:cubicBezTo>
                  <a:pt x="2961542" y="395285"/>
                  <a:pt x="3088534" y="394749"/>
                  <a:pt x="3216393" y="395106"/>
                </a:cubicBezTo>
                <a:cubicBezTo>
                  <a:pt x="3599972" y="396178"/>
                  <a:pt x="3991371" y="405292"/>
                  <a:pt x="4384422" y="422447"/>
                </a:cubicBezTo>
                <a:cubicBezTo>
                  <a:pt x="4472254" y="425306"/>
                  <a:pt x="4563012" y="430309"/>
                  <a:pt x="4647919" y="435313"/>
                </a:cubicBezTo>
                <a:cubicBezTo>
                  <a:pt x="4688907" y="437457"/>
                  <a:pt x="4726967" y="439601"/>
                  <a:pt x="4767955" y="441745"/>
                </a:cubicBezTo>
                <a:cubicBezTo>
                  <a:pt x="4870427" y="446749"/>
                  <a:pt x="4972897" y="453182"/>
                  <a:pt x="5069514" y="460330"/>
                </a:cubicBezTo>
                <a:cubicBezTo>
                  <a:pt x="5095866" y="461759"/>
                  <a:pt x="5122214" y="463904"/>
                  <a:pt x="5148562" y="465333"/>
                </a:cubicBezTo>
                <a:cubicBezTo>
                  <a:pt x="5171986" y="466763"/>
                  <a:pt x="5195406" y="468193"/>
                  <a:pt x="5218830" y="469622"/>
                </a:cubicBezTo>
                <a:cubicBezTo>
                  <a:pt x="5259819" y="472481"/>
                  <a:pt x="5297878" y="474626"/>
                  <a:pt x="5341793" y="477484"/>
                </a:cubicBezTo>
                <a:lnTo>
                  <a:pt x="5947837" y="521802"/>
                </a:lnTo>
                <a:close/>
                <a:moveTo>
                  <a:pt x="7271970" y="544146"/>
                </a:moveTo>
                <a:lnTo>
                  <a:pt x="6980145" y="544146"/>
                </a:lnTo>
                <a:lnTo>
                  <a:pt x="6931376" y="541557"/>
                </a:lnTo>
                <a:cubicBezTo>
                  <a:pt x="6633477" y="523766"/>
                  <a:pt x="6324052" y="503395"/>
                  <a:pt x="6000536" y="480343"/>
                </a:cubicBezTo>
                <a:lnTo>
                  <a:pt x="5394495" y="436741"/>
                </a:lnTo>
                <a:cubicBezTo>
                  <a:pt x="5353503" y="433882"/>
                  <a:pt x="5312515" y="431023"/>
                  <a:pt x="5271530" y="428164"/>
                </a:cubicBezTo>
                <a:cubicBezTo>
                  <a:pt x="5248108" y="426735"/>
                  <a:pt x="5224683" y="425306"/>
                  <a:pt x="5201264" y="423161"/>
                </a:cubicBezTo>
                <a:cubicBezTo>
                  <a:pt x="5174912" y="421731"/>
                  <a:pt x="5148562" y="419587"/>
                  <a:pt x="5122214" y="418158"/>
                </a:cubicBezTo>
                <a:cubicBezTo>
                  <a:pt x="5022670" y="411724"/>
                  <a:pt x="4917271" y="404577"/>
                  <a:pt x="4814800" y="399573"/>
                </a:cubicBezTo>
                <a:cubicBezTo>
                  <a:pt x="4773813" y="397429"/>
                  <a:pt x="4732825" y="395284"/>
                  <a:pt x="4691837" y="393140"/>
                </a:cubicBezTo>
                <a:cubicBezTo>
                  <a:pt x="4604004" y="388136"/>
                  <a:pt x="4513243" y="383133"/>
                  <a:pt x="4422484" y="380274"/>
                </a:cubicBezTo>
                <a:cubicBezTo>
                  <a:pt x="3883780" y="357401"/>
                  <a:pt x="3350929" y="348109"/>
                  <a:pt x="2835650" y="353828"/>
                </a:cubicBezTo>
                <a:cubicBezTo>
                  <a:pt x="2296942" y="359545"/>
                  <a:pt x="1772877" y="381704"/>
                  <a:pt x="1283946" y="418872"/>
                </a:cubicBezTo>
                <a:cubicBezTo>
                  <a:pt x="1035088" y="437813"/>
                  <a:pt x="792817" y="461401"/>
                  <a:pt x="559694" y="489278"/>
                </a:cubicBezTo>
                <a:lnTo>
                  <a:pt x="177676" y="544146"/>
                </a:lnTo>
                <a:lnTo>
                  <a:pt x="62296" y="544146"/>
                </a:lnTo>
                <a:lnTo>
                  <a:pt x="531880" y="476501"/>
                </a:lnTo>
                <a:cubicBezTo>
                  <a:pt x="767197" y="448356"/>
                  <a:pt x="1011664" y="424590"/>
                  <a:pt x="1263450" y="405291"/>
                </a:cubicBezTo>
                <a:cubicBezTo>
                  <a:pt x="1758240" y="368123"/>
                  <a:pt x="2285234" y="345965"/>
                  <a:pt x="2829794" y="339532"/>
                </a:cubicBezTo>
                <a:cubicBezTo>
                  <a:pt x="2960078" y="338102"/>
                  <a:pt x="3091277" y="337566"/>
                  <a:pt x="3223254" y="337934"/>
                </a:cubicBezTo>
                <a:cubicBezTo>
                  <a:pt x="3619184" y="339040"/>
                  <a:pt x="4022115" y="348287"/>
                  <a:pt x="4428340" y="365979"/>
                </a:cubicBezTo>
                <a:cubicBezTo>
                  <a:pt x="4519098" y="368838"/>
                  <a:pt x="4612786" y="373841"/>
                  <a:pt x="4700618" y="378844"/>
                </a:cubicBezTo>
                <a:cubicBezTo>
                  <a:pt x="4741607" y="380988"/>
                  <a:pt x="4782595" y="383133"/>
                  <a:pt x="4823583" y="385277"/>
                </a:cubicBezTo>
                <a:cubicBezTo>
                  <a:pt x="4928982" y="390281"/>
                  <a:pt x="5034381" y="397429"/>
                  <a:pt x="5136850" y="403862"/>
                </a:cubicBezTo>
                <a:cubicBezTo>
                  <a:pt x="5163202" y="405291"/>
                  <a:pt x="5189553" y="407436"/>
                  <a:pt x="5215901" y="408865"/>
                </a:cubicBezTo>
                <a:cubicBezTo>
                  <a:pt x="5239323" y="410295"/>
                  <a:pt x="5262745" y="411724"/>
                  <a:pt x="5286167" y="413868"/>
                </a:cubicBezTo>
                <a:cubicBezTo>
                  <a:pt x="5327155" y="416727"/>
                  <a:pt x="5368143" y="419587"/>
                  <a:pt x="5412059" y="422446"/>
                </a:cubicBezTo>
                <a:lnTo>
                  <a:pt x="6018103" y="466048"/>
                </a:lnTo>
                <a:cubicBezTo>
                  <a:pt x="6340155" y="488921"/>
                  <a:pt x="6648482" y="509158"/>
                  <a:pt x="6945465" y="526849"/>
                </a:cubicBezTo>
                <a:close/>
                <a:moveTo>
                  <a:pt x="8557040" y="544146"/>
                </a:moveTo>
                <a:lnTo>
                  <a:pt x="8163662" y="544146"/>
                </a:lnTo>
                <a:lnTo>
                  <a:pt x="7829643" y="531361"/>
                </a:lnTo>
                <a:cubicBezTo>
                  <a:pt x="7282888" y="506255"/>
                  <a:pt x="6700267" y="471409"/>
                  <a:pt x="6062020" y="426020"/>
                </a:cubicBezTo>
                <a:lnTo>
                  <a:pt x="5458902" y="382419"/>
                </a:lnTo>
                <a:cubicBezTo>
                  <a:pt x="5417916" y="379559"/>
                  <a:pt x="5373999" y="376700"/>
                  <a:pt x="5333011" y="373841"/>
                </a:cubicBezTo>
                <a:cubicBezTo>
                  <a:pt x="5309589" y="372411"/>
                  <a:pt x="5283238" y="370982"/>
                  <a:pt x="5259819" y="368838"/>
                </a:cubicBezTo>
                <a:cubicBezTo>
                  <a:pt x="5233467" y="367408"/>
                  <a:pt x="5207116" y="365263"/>
                  <a:pt x="5180768" y="363835"/>
                </a:cubicBezTo>
                <a:cubicBezTo>
                  <a:pt x="5075368" y="356687"/>
                  <a:pt x="4969970" y="349539"/>
                  <a:pt x="4861645" y="344535"/>
                </a:cubicBezTo>
                <a:cubicBezTo>
                  <a:pt x="4820657" y="342391"/>
                  <a:pt x="4776739" y="340247"/>
                  <a:pt x="4735751" y="338103"/>
                </a:cubicBezTo>
                <a:cubicBezTo>
                  <a:pt x="4644992" y="333099"/>
                  <a:pt x="4551302" y="328096"/>
                  <a:pt x="4457616" y="324521"/>
                </a:cubicBezTo>
                <a:cubicBezTo>
                  <a:pt x="3901346" y="300933"/>
                  <a:pt x="3350929" y="291642"/>
                  <a:pt x="2818080" y="297360"/>
                </a:cubicBezTo>
                <a:cubicBezTo>
                  <a:pt x="2258882" y="303793"/>
                  <a:pt x="1717251" y="325951"/>
                  <a:pt x="1207821" y="364549"/>
                </a:cubicBezTo>
                <a:cubicBezTo>
                  <a:pt x="947252" y="384563"/>
                  <a:pt x="694003" y="409223"/>
                  <a:pt x="450269" y="438350"/>
                </a:cubicBezTo>
                <a:lnTo>
                  <a:pt x="0" y="503021"/>
                </a:lnTo>
                <a:lnTo>
                  <a:pt x="0" y="486335"/>
                </a:lnTo>
                <a:lnTo>
                  <a:pt x="422822" y="425305"/>
                </a:lnTo>
                <a:cubicBezTo>
                  <a:pt x="669118" y="395820"/>
                  <a:pt x="925296" y="370981"/>
                  <a:pt x="1190257" y="350968"/>
                </a:cubicBezTo>
                <a:cubicBezTo>
                  <a:pt x="1705537" y="312370"/>
                  <a:pt x="2250099" y="289497"/>
                  <a:pt x="2815153" y="283064"/>
                </a:cubicBezTo>
                <a:cubicBezTo>
                  <a:pt x="2949096" y="281635"/>
                  <a:pt x="3084321" y="281098"/>
                  <a:pt x="3220552" y="281478"/>
                </a:cubicBezTo>
                <a:cubicBezTo>
                  <a:pt x="3629246" y="282617"/>
                  <a:pt x="4046999" y="291999"/>
                  <a:pt x="4466398" y="310226"/>
                </a:cubicBezTo>
                <a:cubicBezTo>
                  <a:pt x="4560086" y="313085"/>
                  <a:pt x="4656703" y="318803"/>
                  <a:pt x="4747461" y="323807"/>
                </a:cubicBezTo>
                <a:cubicBezTo>
                  <a:pt x="4788450" y="325951"/>
                  <a:pt x="4829439" y="328096"/>
                  <a:pt x="4870427" y="330239"/>
                </a:cubicBezTo>
                <a:cubicBezTo>
                  <a:pt x="4978756" y="335243"/>
                  <a:pt x="5087080" y="342391"/>
                  <a:pt x="5192479" y="349539"/>
                </a:cubicBezTo>
                <a:cubicBezTo>
                  <a:pt x="5218830" y="350968"/>
                  <a:pt x="5245179" y="353112"/>
                  <a:pt x="5271529" y="354542"/>
                </a:cubicBezTo>
                <a:cubicBezTo>
                  <a:pt x="5294949" y="355972"/>
                  <a:pt x="5321299" y="358115"/>
                  <a:pt x="5344721" y="359546"/>
                </a:cubicBezTo>
                <a:cubicBezTo>
                  <a:pt x="5385709" y="362404"/>
                  <a:pt x="5429624" y="365263"/>
                  <a:pt x="5473542" y="368123"/>
                </a:cubicBezTo>
                <a:lnTo>
                  <a:pt x="6076656" y="411724"/>
                </a:lnTo>
                <a:cubicBezTo>
                  <a:pt x="6713442" y="457113"/>
                  <a:pt x="7293866" y="491780"/>
                  <a:pt x="7838060" y="516708"/>
                </a:cubicBezTo>
                <a:close/>
                <a:moveTo>
                  <a:pt x="11719966" y="544146"/>
                </a:moveTo>
                <a:lnTo>
                  <a:pt x="11345677" y="544146"/>
                </a:lnTo>
                <a:lnTo>
                  <a:pt x="11906525" y="522605"/>
                </a:lnTo>
                <a:lnTo>
                  <a:pt x="12203155" y="505032"/>
                </a:lnTo>
                <a:lnTo>
                  <a:pt x="12203155" y="519544"/>
                </a:lnTo>
                <a:lnTo>
                  <a:pt x="11916770" y="536543"/>
                </a:ln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3" name="组合 32"/>
          <p:cNvGrpSpPr/>
          <p:nvPr userDrawn="1">
            <p:custDataLst>
              <p:tags r:id="rId4"/>
            </p:custDataLst>
          </p:nvPr>
        </p:nvGrpSpPr>
        <p:grpSpPr>
          <a:xfrm flipH="1">
            <a:off x="294005" y="2986405"/>
            <a:ext cx="415290" cy="885190"/>
            <a:chOff x="11620500" y="0"/>
            <a:chExt cx="571500" cy="1218783"/>
          </a:xfrm>
        </p:grpSpPr>
        <p:sp>
          <p:nvSpPr>
            <p:cNvPr id="37" name="等腰三角形 36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 userDrawn="1">
              <p:custDataLst>
                <p:tags r:id="rId6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4" name="组合 33"/>
          <p:cNvGrpSpPr/>
          <p:nvPr userDrawn="1">
            <p:custDataLst>
              <p:tags r:id="rId7"/>
            </p:custDataLst>
          </p:nvPr>
        </p:nvGrpSpPr>
        <p:grpSpPr>
          <a:xfrm rot="10800000" flipH="1">
            <a:off x="11480800" y="2986405"/>
            <a:ext cx="415290" cy="885190"/>
            <a:chOff x="11620500" y="0"/>
            <a:chExt cx="571500" cy="1218783"/>
          </a:xfrm>
        </p:grpSpPr>
        <p:sp>
          <p:nvSpPr>
            <p:cNvPr id="35" name="等腰三角形 34"/>
            <p:cNvSpPr/>
            <p:nvPr userDrawn="1">
              <p:custDataLst>
                <p:tags r:id="rId8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等腰三角形 35"/>
            <p:cNvSpPr/>
            <p:nvPr userDrawn="1">
              <p:custDataLst>
                <p:tags r:id="rId9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609562" y="609605"/>
            <a:ext cx="10972876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18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补充材料</a:t>
            </a:r>
            <a:endParaRPr lang="zh-CN" altLang="en-US" sz="4400" b="1" spc="18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t="902" b="902"/>
          <a:stretch>
            <a:fillRect/>
          </a:stretch>
        </p:blipFill>
        <p:spPr>
          <a:xfrm>
            <a:off x="609557" y="1814843"/>
            <a:ext cx="6311158" cy="412879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20" h="6720">
                <a:moveTo>
                  <a:pt x="0" y="0"/>
                </a:moveTo>
                <a:lnTo>
                  <a:pt x="9120" y="0"/>
                </a:lnTo>
                <a:lnTo>
                  <a:pt x="9120" y="6720"/>
                </a:lnTo>
                <a:lnTo>
                  <a:pt x="0" y="67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Title 6"/>
          <p:cNvSpPr txBox="1"/>
          <p:nvPr>
            <p:custDataLst>
              <p:tags r:id="rId13"/>
            </p:custDataLst>
          </p:nvPr>
        </p:nvSpPr>
        <p:spPr>
          <a:xfrm>
            <a:off x="7128510" y="1814830"/>
            <a:ext cx="4352290" cy="40449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“魏征状貌不逾中人，而有胆略，善回人主意，每犯颜苦谏，或逢上怒，征神色不移，上亦为之霁威。（中人：常人；回：扭转；霁：停止。）</a:t>
            </a:r>
            <a:endParaRPr lang="zh-CN" altLang="en-US" sz="28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0" y="0"/>
            <a:ext cx="12192635" cy="685863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066800" y="1066800"/>
            <a:ext cx="10134600" cy="4981575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0" y="2133600"/>
            <a:ext cx="2986405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066800" y="2438400"/>
            <a:ext cx="3048013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  结</a:t>
            </a:r>
            <a:endParaRPr lang="zh-CN" altLang="en-US" sz="4000" b="1" spc="24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3447415" y="1250315"/>
            <a:ext cx="7753985" cy="4613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7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讽谏帝王,是冒险的事。批“龙鳞”,逆“圣听”,需要大勇与大智。多少忠臣义士,赤心耿耿,尽忠进谏,结果呢,有的被挖心,有的被放逐。如比干、屈原。但魏徵在唐太宗骄奢忘本、大兴土木之时，不口是心非，不看皇帝的脸色行事，有意见敢当面提，当面顶，敢做“吹哨人”，积极建言献策。他同那些尸位素餐、苟合取容的封建官吏不同，他的刚直不阿，据理力争体现了古代臣子的责任与担当。后世一些诤臣，如称为青天的包拯都以他为楷模。 </a:t>
            </a:r>
            <a:endParaRPr lang="zh-CN" altLang="en-US" sz="27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" name="圆角矩形 31"/>
          <p:cNvSpPr/>
          <p:nvPr/>
        </p:nvSpPr>
        <p:spPr>
          <a:xfrm>
            <a:off x="83185" y="1366520"/>
            <a:ext cx="6082030" cy="510032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3215" y="1366520"/>
            <a:ext cx="560260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敢担当还要有能担当。规劝者的劝谏艺术，比如说话的语气、技巧与智慧也直接关系到规劝的成败。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4" t="16719" r="69336" b="53532"/>
          <a:stretch>
            <a:fillRect/>
          </a:stretch>
        </p:blipFill>
        <p:spPr>
          <a:xfrm>
            <a:off x="7343775" y="683260"/>
            <a:ext cx="1793875" cy="2410460"/>
          </a:xfrm>
          <a:prstGeom prst="rect">
            <a:avLst/>
          </a:prstGeom>
        </p:spPr>
      </p:pic>
      <p:sp>
        <p:nvSpPr>
          <p:cNvPr id="28" name="圆角矩形 27"/>
          <p:cNvSpPr/>
          <p:nvPr/>
        </p:nvSpPr>
        <p:spPr>
          <a:xfrm>
            <a:off x="6304280" y="2785110"/>
            <a:ext cx="1905000" cy="20764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418580" y="3108960"/>
            <a:ext cx="20415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品劝谏之术</a:t>
            </a:r>
            <a:endParaRPr lang="zh-CN" altLang="en-US" sz="4000" b="1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410700" y="1705610"/>
            <a:ext cx="2105660" cy="12192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410700" y="4997450"/>
            <a:ext cx="2092325" cy="12192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410700" y="3413760"/>
            <a:ext cx="2106295" cy="12192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9529445" y="1992630"/>
            <a:ext cx="2105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用语之妙</a:t>
            </a:r>
            <a:endParaRPr lang="zh-CN" altLang="en-US" sz="36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529445" y="3785870"/>
            <a:ext cx="2105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设喻之妙</a:t>
            </a:r>
            <a:endParaRPr lang="zh-CN" altLang="en-US" sz="36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529445" y="5284470"/>
            <a:ext cx="2105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思路之巧</a:t>
            </a:r>
            <a:endParaRPr lang="zh-CN" altLang="en-US" sz="36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左大括号 56"/>
          <p:cNvSpPr/>
          <p:nvPr/>
        </p:nvSpPr>
        <p:spPr>
          <a:xfrm>
            <a:off x="8714105" y="2251075"/>
            <a:ext cx="476250" cy="348615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0" y="23495"/>
            <a:ext cx="5287010" cy="991235"/>
          </a:xfrm>
          <a:prstGeom prst="roundRect">
            <a:avLst/>
          </a:prstGeom>
        </p:spPr>
        <p:style>
          <a:lnRef idx="1">
            <a:srgbClr val="8F9FCB"/>
          </a:lnRef>
          <a:fillRef idx="2">
            <a:srgbClr val="8F9FCB"/>
          </a:fillRef>
          <a:effectRef idx="1">
            <a:srgbClr val="8F9FCB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0" y="92710"/>
            <a:ext cx="4669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品劝谏之术</a:t>
            </a:r>
            <a:endParaRPr lang="zh-CN" altLang="en-US" sz="54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57" grpId="0"/>
      <p:bldP spid="37" grpId="0"/>
      <p:bldP spid="38" grpId="0"/>
      <p:bldP spid="39" grpId="0"/>
      <p:bldP spid="13" grpId="0"/>
      <p:bldP spid="3" grpId="0"/>
      <p:bldP spid="32" grpId="0"/>
      <p:bldP spid="28" grpId="0"/>
      <p:bldP spid="33" grpId="0"/>
      <p:bldP spid="36" grpId="0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2" name="等腰三角形 1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09562" y="609580"/>
            <a:ext cx="10972876" cy="895388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 lnSpcReduction="1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用语之妙</a:t>
            </a:r>
            <a:endParaRPr lang="zh-CN" altLang="en-US" sz="5200" b="1" spc="36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D:\meihua_service_cache\jpg/de5963188041baf533fad284fe351e3b.jpgde5963188041baf533fad284fe351e3b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44053" b="44053"/>
          <a:stretch>
            <a:fillRect/>
          </a:stretch>
        </p:blipFill>
        <p:spPr>
          <a:xfrm>
            <a:off x="609562" y="1504976"/>
            <a:ext cx="10972876" cy="195762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3120">
                <a:moveTo>
                  <a:pt x="0" y="0"/>
                </a:moveTo>
                <a:lnTo>
                  <a:pt x="17280" y="0"/>
                </a:lnTo>
                <a:lnTo>
                  <a:pt x="1728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609562" y="4566867"/>
            <a:ext cx="10972876" cy="109440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不可以。“臣闻”是奏议中的敬辞，口气不卑不亢；而“臣以为”有自以为是之嫌。</a:t>
            </a:r>
            <a:endParaRPr lang="en-US" altLang="zh-CN" sz="28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Title 6"/>
          <p:cNvSpPr txBox="1"/>
          <p:nvPr>
            <p:custDataLst>
              <p:tags r:id="rId10"/>
            </p:custDataLst>
          </p:nvPr>
        </p:nvSpPr>
        <p:spPr>
          <a:xfrm>
            <a:off x="609562" y="3680722"/>
            <a:ext cx="10972876" cy="77699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2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“臣闻”能否改成“臣以为”？</a:t>
            </a:r>
            <a:endParaRPr lang="en-US" altLang="zh-CN" sz="32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2" name="等腰三角形 1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09562" y="609580"/>
            <a:ext cx="10972876" cy="895388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 lnSpcReduction="1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用语之妙</a:t>
            </a:r>
            <a:endParaRPr lang="zh-CN" altLang="en-US" sz="5200" b="1" spc="36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D:\meihua_service_cache\jpg/de5963188041baf533fad284fe351e3b.jpgde5963188041baf533fad284fe351e3b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44053" b="44053"/>
          <a:stretch>
            <a:fillRect/>
          </a:stretch>
        </p:blipFill>
        <p:spPr>
          <a:xfrm>
            <a:off x="609562" y="1504976"/>
            <a:ext cx="10972876" cy="195762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3120">
                <a:moveTo>
                  <a:pt x="0" y="0"/>
                </a:moveTo>
                <a:lnTo>
                  <a:pt x="17280" y="0"/>
                </a:lnTo>
                <a:lnTo>
                  <a:pt x="1728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609562" y="4566867"/>
            <a:ext cx="10972876" cy="109440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魏徵始终没有忘记唐太宗与自己的君臣、主仆关系，因此谦称自己为“下愚”，而尊称唐太宗为“明哲”。</a:t>
            </a:r>
            <a:endParaRPr lang="en-US" altLang="zh-CN" sz="28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Title 6"/>
          <p:cNvSpPr txBox="1"/>
          <p:nvPr>
            <p:custDataLst>
              <p:tags r:id="rId10"/>
            </p:custDataLst>
          </p:nvPr>
        </p:nvSpPr>
        <p:spPr>
          <a:xfrm>
            <a:off x="609562" y="3680722"/>
            <a:ext cx="10972876" cy="77699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2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作者为什么说自己是“下愚”，而称唐太宗为“明哲”？</a:t>
            </a:r>
            <a:endParaRPr lang="en-US" altLang="zh-CN" sz="32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2" name="等腰三角形 1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09562" y="609580"/>
            <a:ext cx="10972876" cy="895388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 lnSpcReduction="1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用语之妙</a:t>
            </a:r>
            <a:endParaRPr lang="zh-CN" altLang="en-US" sz="5200" b="1" spc="36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D:\meihua_service_cache\jpg/de5963188041baf533fad284fe351e3b.jpgde5963188041baf533fad284fe351e3b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t="44053" b="44053"/>
          <a:stretch>
            <a:fillRect/>
          </a:stretch>
        </p:blipFill>
        <p:spPr>
          <a:xfrm>
            <a:off x="609562" y="1504976"/>
            <a:ext cx="10972876" cy="195762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3120">
                <a:moveTo>
                  <a:pt x="0" y="0"/>
                </a:moveTo>
                <a:lnTo>
                  <a:pt x="17280" y="0"/>
                </a:lnTo>
                <a:lnTo>
                  <a:pt x="1728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609562" y="4566867"/>
            <a:ext cx="10972876" cy="109440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不能。“诚能”表示希望和商量的口吻，而“是故”是论述的口气，较为生硬。</a:t>
            </a:r>
            <a:endParaRPr lang="en-US" altLang="zh-CN" sz="28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Title 6"/>
          <p:cNvSpPr txBox="1"/>
          <p:nvPr>
            <p:custDataLst>
              <p:tags r:id="rId10"/>
            </p:custDataLst>
          </p:nvPr>
        </p:nvSpPr>
        <p:spPr>
          <a:xfrm>
            <a:off x="609562" y="3680722"/>
            <a:ext cx="10972876" cy="77699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32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“诚能见可欲”能否改成“是故见可欲”？</a:t>
            </a:r>
            <a:endParaRPr lang="en-US" altLang="zh-CN" sz="3200" b="1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9" name="等腰三角形 18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22000">
                <a:srgbClr val="E87878">
                  <a:alpha val="15000"/>
                </a:srgbClr>
              </a:gs>
              <a:gs pos="100000">
                <a:srgbClr val="E878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object 3"/>
          <p:cNvSpPr/>
          <p:nvPr>
            <p:custDataLst>
              <p:tags r:id="rId7"/>
            </p:custDataLst>
          </p:nvPr>
        </p:nvSpPr>
        <p:spPr>
          <a:xfrm>
            <a:off x="0" y="1197682"/>
            <a:ext cx="12200381" cy="5676054"/>
          </a:xfrm>
          <a:custGeom>
            <a:rect l="l" t="t" r="r" b="b"/>
            <a:pathLst>
              <a:path w="9144000" h="4257040">
                <a:moveTo>
                  <a:pt x="1228069" y="0"/>
                </a:moveTo>
                <a:lnTo>
                  <a:pt x="1178108" y="316"/>
                </a:lnTo>
                <a:lnTo>
                  <a:pt x="1125512" y="4429"/>
                </a:lnTo>
                <a:lnTo>
                  <a:pt x="1072373" y="12036"/>
                </a:lnTo>
                <a:lnTo>
                  <a:pt x="1020785" y="22836"/>
                </a:lnTo>
                <a:lnTo>
                  <a:pt x="972840" y="36526"/>
                </a:lnTo>
                <a:lnTo>
                  <a:pt x="930630" y="52804"/>
                </a:lnTo>
                <a:lnTo>
                  <a:pt x="0" y="474825"/>
                </a:lnTo>
                <a:lnTo>
                  <a:pt x="0" y="4256587"/>
                </a:lnTo>
                <a:lnTo>
                  <a:pt x="9143492" y="4256587"/>
                </a:lnTo>
                <a:lnTo>
                  <a:pt x="9143492" y="1132304"/>
                </a:lnTo>
                <a:lnTo>
                  <a:pt x="1273302" y="3782"/>
                </a:lnTo>
                <a:lnTo>
                  <a:pt x="1228069" y="0"/>
                </a:lnTo>
                <a:close/>
              </a:path>
            </a:pathLst>
          </a:custGeom>
          <a:solidFill>
            <a:schemeClr val="lt1">
              <a:alpha val="99000"/>
            </a:schemeClr>
          </a:solidFill>
        </p:spPr>
        <p:txBody>
          <a:bodyPr wrap="square" lIns="0" tIns="0" rIns="0" bIns="0" rtlCol="0"/>
          <a:lstStyle/>
          <a:p>
            <a:pPr defTabSz="1216660"/>
            <a:endParaRPr sz="2395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315555" y="221620"/>
            <a:ext cx="5029238" cy="9144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设喻之妙</a:t>
            </a:r>
            <a:endParaRPr lang="zh-CN" altLang="en-US" sz="5200" b="1" spc="36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9"/>
            </p:custDataLst>
          </p:nvPr>
        </p:nvSpPr>
        <p:spPr>
          <a:xfrm>
            <a:off x="548005" y="2557806"/>
            <a:ext cx="10363200" cy="701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魏征的落脚点是哪句话?魏征是不是开门见山提出这一观点吗？</a:t>
            </a:r>
            <a:endParaRPr lang="zh-CN" altLang="en-US" sz="2800" b="1" spc="18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itle 6"/>
          <p:cNvSpPr txBox="1"/>
          <p:nvPr>
            <p:custDataLst>
              <p:tags r:id="rId10"/>
            </p:custDataLst>
          </p:nvPr>
        </p:nvSpPr>
        <p:spPr>
          <a:xfrm>
            <a:off x="548005" y="3523615"/>
            <a:ext cx="11015345" cy="28486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思国之安者，必积其德义”。不是，文章先用比喻推理(“求木之长者，必固其根本;欲流之远者，必浚其泉源”)，循循善诱，引出正题:“思国之安者，必积其德义”。三个排比句，两个作比喻，一个明事理，浅显易懂。</a:t>
            </a:r>
            <a:endParaRPr lang="zh-CN" altLang="en-US" sz="2800" b="1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C:\Documents and Settings\Administrator\桌面\9127-1204042352193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9" t="19383" r="29011" b="22794"/>
          <a:stretch>
            <a:fillRect/>
          </a:stretch>
        </p:blipFill>
        <p:spPr bwMode="auto">
          <a:xfrm>
            <a:off x="1428750" y="508635"/>
            <a:ext cx="9690100" cy="441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矩形 58"/>
          <p:cNvSpPr/>
          <p:nvPr/>
        </p:nvSpPr>
        <p:spPr bwMode="auto">
          <a:xfrm>
            <a:off x="1538605" y="5053965"/>
            <a:ext cx="9412605" cy="12401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anchor="ctr"/>
          <a:lstStyle/>
          <a:p>
            <a:pPr>
              <a:defRPr/>
            </a:pP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导入解题，突出重点难点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8750" y="2806065"/>
            <a:ext cx="2017986" cy="186856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8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8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9" name="等腰三角形 18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22000">
                <a:srgbClr val="E87878">
                  <a:alpha val="15000"/>
                </a:srgbClr>
              </a:gs>
              <a:gs pos="100000">
                <a:srgbClr val="E878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object 3"/>
          <p:cNvSpPr/>
          <p:nvPr>
            <p:custDataLst>
              <p:tags r:id="rId7"/>
            </p:custDataLst>
          </p:nvPr>
        </p:nvSpPr>
        <p:spPr>
          <a:xfrm>
            <a:off x="0" y="1197682"/>
            <a:ext cx="12200381" cy="5676054"/>
          </a:xfrm>
          <a:custGeom>
            <a:rect l="l" t="t" r="r" b="b"/>
            <a:pathLst>
              <a:path w="9144000" h="4257040">
                <a:moveTo>
                  <a:pt x="1228069" y="0"/>
                </a:moveTo>
                <a:lnTo>
                  <a:pt x="1178108" y="316"/>
                </a:lnTo>
                <a:lnTo>
                  <a:pt x="1125512" y="4429"/>
                </a:lnTo>
                <a:lnTo>
                  <a:pt x="1072373" y="12036"/>
                </a:lnTo>
                <a:lnTo>
                  <a:pt x="1020785" y="22836"/>
                </a:lnTo>
                <a:lnTo>
                  <a:pt x="972840" y="36526"/>
                </a:lnTo>
                <a:lnTo>
                  <a:pt x="930630" y="52804"/>
                </a:lnTo>
                <a:lnTo>
                  <a:pt x="0" y="474825"/>
                </a:lnTo>
                <a:lnTo>
                  <a:pt x="0" y="4256587"/>
                </a:lnTo>
                <a:lnTo>
                  <a:pt x="9143492" y="4256587"/>
                </a:lnTo>
                <a:lnTo>
                  <a:pt x="9143492" y="1132304"/>
                </a:lnTo>
                <a:lnTo>
                  <a:pt x="1273302" y="3782"/>
                </a:lnTo>
                <a:lnTo>
                  <a:pt x="1228069" y="0"/>
                </a:lnTo>
                <a:close/>
              </a:path>
            </a:pathLst>
          </a:custGeom>
          <a:solidFill>
            <a:schemeClr val="lt1">
              <a:alpha val="99000"/>
            </a:schemeClr>
          </a:solidFill>
        </p:spPr>
        <p:txBody>
          <a:bodyPr wrap="square" lIns="0" tIns="0" rIns="0" bIns="0" rtlCol="0"/>
          <a:lstStyle/>
          <a:p>
            <a:pPr defTabSz="1216660"/>
            <a:endParaRPr sz="2395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315555" y="221620"/>
            <a:ext cx="5029238" cy="9144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设喻之妙</a:t>
            </a:r>
            <a:endParaRPr lang="zh-CN" altLang="en-US" sz="5200" b="1" spc="36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9"/>
            </p:custDataLst>
          </p:nvPr>
        </p:nvSpPr>
        <p:spPr>
          <a:xfrm>
            <a:off x="548005" y="2261261"/>
            <a:ext cx="10363200" cy="701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魏征的落脚点是哪句话?魏征是不是开门见山提出这一观点吗？</a:t>
            </a:r>
            <a:endParaRPr lang="zh-CN" altLang="en-US" sz="2800" b="1" spc="18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itle 6"/>
          <p:cNvSpPr txBox="1"/>
          <p:nvPr>
            <p:custDataLst>
              <p:tags r:id="rId10"/>
            </p:custDataLst>
          </p:nvPr>
        </p:nvSpPr>
        <p:spPr>
          <a:xfrm>
            <a:off x="548005" y="2754630"/>
            <a:ext cx="11015345" cy="38950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比喻，先从正面说明木必固根，流必浚源，引出治国必积德;再从反面说明源不可不深，根不可不固，德不可不厚，这是一般人都能明白的道理，“而况于明哲乎”。接着指出作为位高权重的人君如果连一般人都不如，竟不考虑“居安思危，戒奢以俭”，那么想长治久安，就同无根之木、无源之水一样，只能是一种妄想。首段末尾，照应前面，又充分利用了“木”与“水”的比喻。这一段，先正面后反面，正反对比，可见，魏徵既有直言敢谏的一面，又有循循善诱的一面。</a:t>
            </a:r>
            <a:endParaRPr lang="zh-CN" altLang="en-US" sz="2400" b="1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9" name="等腰三角形 18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22000">
                <a:srgbClr val="E87878">
                  <a:alpha val="15000"/>
                </a:srgbClr>
              </a:gs>
              <a:gs pos="100000">
                <a:srgbClr val="E878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object 3"/>
          <p:cNvSpPr/>
          <p:nvPr>
            <p:custDataLst>
              <p:tags r:id="rId7"/>
            </p:custDataLst>
          </p:nvPr>
        </p:nvSpPr>
        <p:spPr>
          <a:xfrm>
            <a:off x="0" y="1197682"/>
            <a:ext cx="12200381" cy="5676054"/>
          </a:xfrm>
          <a:custGeom>
            <a:rect l="l" t="t" r="r" b="b"/>
            <a:pathLst>
              <a:path w="9144000" h="4257040">
                <a:moveTo>
                  <a:pt x="1228069" y="0"/>
                </a:moveTo>
                <a:lnTo>
                  <a:pt x="1178108" y="316"/>
                </a:lnTo>
                <a:lnTo>
                  <a:pt x="1125512" y="4429"/>
                </a:lnTo>
                <a:lnTo>
                  <a:pt x="1072373" y="12036"/>
                </a:lnTo>
                <a:lnTo>
                  <a:pt x="1020785" y="22836"/>
                </a:lnTo>
                <a:lnTo>
                  <a:pt x="972840" y="36526"/>
                </a:lnTo>
                <a:lnTo>
                  <a:pt x="930630" y="52804"/>
                </a:lnTo>
                <a:lnTo>
                  <a:pt x="0" y="474825"/>
                </a:lnTo>
                <a:lnTo>
                  <a:pt x="0" y="4256587"/>
                </a:lnTo>
                <a:lnTo>
                  <a:pt x="9143492" y="4256587"/>
                </a:lnTo>
                <a:lnTo>
                  <a:pt x="9143492" y="1132304"/>
                </a:lnTo>
                <a:lnTo>
                  <a:pt x="1273302" y="3782"/>
                </a:lnTo>
                <a:lnTo>
                  <a:pt x="1228069" y="0"/>
                </a:lnTo>
                <a:close/>
              </a:path>
            </a:pathLst>
          </a:custGeom>
          <a:solidFill>
            <a:schemeClr val="lt1">
              <a:alpha val="99000"/>
            </a:schemeClr>
          </a:solidFill>
        </p:spPr>
        <p:txBody>
          <a:bodyPr wrap="square" lIns="0" tIns="0" rIns="0" bIns="0" rtlCol="0"/>
          <a:lstStyle/>
          <a:p>
            <a:pPr defTabSz="1216660"/>
            <a:endParaRPr sz="2395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315555" y="221620"/>
            <a:ext cx="5029238" cy="9144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设喻之妙</a:t>
            </a:r>
            <a:endParaRPr lang="zh-CN" altLang="en-US" sz="5200" b="1" spc="36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9"/>
            </p:custDataLst>
          </p:nvPr>
        </p:nvSpPr>
        <p:spPr>
          <a:xfrm>
            <a:off x="4829175" y="3249930"/>
            <a:ext cx="6635750" cy="26485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2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8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请从你以前的作文中或者你看到的优秀作品中，举一个用比喻推理的方法提出中心论点的例子。</a:t>
            </a:r>
            <a:endParaRPr lang="zh-CN" altLang="en-US" sz="2800" b="1" spc="18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4358640" cy="49530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609555" y="2329031"/>
            <a:ext cx="10972888" cy="371789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524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Object 901"/>
          <p:cNvSpPr txBox="1"/>
          <p:nvPr>
            <p:custDataLst>
              <p:tags r:id="rId7"/>
            </p:custDataLst>
          </p:nvPr>
        </p:nvSpPr>
        <p:spPr>
          <a:xfrm>
            <a:off x="990580" y="519430"/>
            <a:ext cx="10210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i="0" spc="28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思路之巧</a:t>
            </a:r>
            <a:endParaRPr lang="zh-CN" altLang="en-US" sz="4400" b="1" i="0" spc="28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8"/>
            </p:custDataLst>
          </p:nvPr>
        </p:nvSpPr>
        <p:spPr>
          <a:xfrm>
            <a:off x="990580" y="1612265"/>
            <a:ext cx="10210876" cy="398386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28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标题是“十思”，首段是单刀直入地劝谏唐太宗要“十思”吗？</a:t>
            </a:r>
            <a:endParaRPr lang="en-US" altLang="zh-CN" sz="2800" b="1" spc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914359" y="2432306"/>
            <a:ext cx="10363276" cy="351132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开篇并没有直接提出“十思”的内容，而是先就近设喻，以“固本思源”为喻，推出“思国之安者，必积其德义”，而要“积其德义”必须“居安思危，戒奢以俭”，从而说明“居安思危，戒奢以俭”的重要性。这是属于提出论点部分：要居安思危，戒奢以俭，积德治国。</a:t>
            </a:r>
            <a:endParaRPr lang="en-US" altLang="zh-CN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609605" y="609600"/>
            <a:ext cx="152401" cy="6096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609555" y="2329031"/>
            <a:ext cx="10972888" cy="371789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524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Object 901"/>
          <p:cNvSpPr txBox="1"/>
          <p:nvPr>
            <p:custDataLst>
              <p:tags r:id="rId7"/>
            </p:custDataLst>
          </p:nvPr>
        </p:nvSpPr>
        <p:spPr>
          <a:xfrm>
            <a:off x="990580" y="519430"/>
            <a:ext cx="10210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i="0" spc="28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思路之巧</a:t>
            </a:r>
            <a:endParaRPr lang="zh-CN" altLang="en-US" sz="4400" b="1" i="0" spc="28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8"/>
            </p:custDataLst>
          </p:nvPr>
        </p:nvSpPr>
        <p:spPr>
          <a:xfrm>
            <a:off x="990580" y="1612265"/>
            <a:ext cx="10210876" cy="398386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28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第二段是从什么角度来写的，写了什么内容？</a:t>
            </a:r>
            <a:endParaRPr lang="en-US" altLang="zh-CN" sz="2800" b="1" spc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914400" y="2432050"/>
            <a:ext cx="10363200" cy="11385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第二段分析人君有始无终，天下易取难守的原因，从反面论证居安思危、戒奢以俭、积德治国的必要性。</a:t>
            </a:r>
            <a:endParaRPr lang="en-US" altLang="zh-CN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609605" y="609600"/>
            <a:ext cx="152401" cy="6096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1"/>
            </p:custDataLst>
          </p:nvPr>
        </p:nvSpPr>
        <p:spPr>
          <a:xfrm>
            <a:off x="914400" y="3570605"/>
            <a:ext cx="10363200" cy="2304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8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本段先指出过去几乎所有人君都不能善始善终的历史现象。然后分析产生这一现象的原因:在没有取得天下时，忧患深重，所以能团结臣民，竭诚待下;一旦得了天下，当了人君，便难免踌躇满志，纵情傲物。“傲物”的进一步发展，就难免滥用刑威来对付百姓。而这只能使百姓存着幸免的心理，却不会感恩怀德;表面恭敬，而心里不服。</a:t>
            </a:r>
            <a:endParaRPr lang="en-US" altLang="zh-CN" sz="2800" b="1" spc="16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609555" y="2329031"/>
            <a:ext cx="10972888" cy="371789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524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Object 901"/>
          <p:cNvSpPr txBox="1"/>
          <p:nvPr>
            <p:custDataLst>
              <p:tags r:id="rId7"/>
            </p:custDataLst>
          </p:nvPr>
        </p:nvSpPr>
        <p:spPr>
          <a:xfrm>
            <a:off x="990580" y="519430"/>
            <a:ext cx="10210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i="0" spc="28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思路之巧</a:t>
            </a:r>
            <a:endParaRPr lang="zh-CN" altLang="en-US" sz="4400" b="1" i="0" spc="28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8"/>
            </p:custDataLst>
          </p:nvPr>
        </p:nvSpPr>
        <p:spPr>
          <a:xfrm>
            <a:off x="990580" y="1612265"/>
            <a:ext cx="10210876" cy="398386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28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第二段是从什么角度来写的，写了什么内容？</a:t>
            </a:r>
            <a:endParaRPr lang="en-US" altLang="zh-CN" sz="2800" b="1" spc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914400" y="2432050"/>
            <a:ext cx="10363200" cy="11385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第二段分析人君有始无终，天下易取难守的原因，从反面论证居安思危、戒奢以俭、积德治国的必要性。</a:t>
            </a:r>
            <a:endParaRPr lang="en-US" altLang="zh-CN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609605" y="609600"/>
            <a:ext cx="152401" cy="6096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1"/>
            </p:custDataLst>
          </p:nvPr>
        </p:nvSpPr>
        <p:spPr>
          <a:xfrm>
            <a:off x="914400" y="3570605"/>
            <a:ext cx="10363200" cy="2304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8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最后指出历代帝王不能善始善终的最根本原因是忽视了人民的力量。须知这股力量就像水一样，可以载舟，可以覆舟。换言之，人民积怨到了一定程度就会爆发出来，最终将推翻暴君的统治。这一段从现象说到本质，逐层剖析，清楚有力。虽然全段未见一个“思”字，但是从反面，也就是历史教训的角度，强调了居安思危、戒奢以俭、积其德义的重要性。这是分析问题的部分。 </a:t>
            </a:r>
            <a:endParaRPr lang="en-US" altLang="zh-CN" sz="2800" b="1" spc="16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609555" y="2329031"/>
            <a:ext cx="10972888" cy="371789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524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Object 901"/>
          <p:cNvSpPr txBox="1"/>
          <p:nvPr>
            <p:custDataLst>
              <p:tags r:id="rId7"/>
            </p:custDataLst>
          </p:nvPr>
        </p:nvSpPr>
        <p:spPr>
          <a:xfrm>
            <a:off x="990580" y="519430"/>
            <a:ext cx="10210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i="0" spc="28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思路之巧</a:t>
            </a:r>
            <a:endParaRPr lang="zh-CN" altLang="en-US" sz="4400" b="1" i="0" spc="28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8"/>
            </p:custDataLst>
          </p:nvPr>
        </p:nvSpPr>
        <p:spPr>
          <a:xfrm>
            <a:off x="990600" y="1612265"/>
            <a:ext cx="10591165" cy="39814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28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最后一段的主要内容是什么？“十思”分别是从什么角度来谈的？</a:t>
            </a:r>
            <a:endParaRPr lang="en-US" altLang="zh-CN" sz="2800" b="1" spc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838200" y="2329180"/>
            <a:ext cx="10363200" cy="16725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提出“居安思危”的具体做法，即“十思”。从正面来回答了如何居安思危的问题。本段是全文的重点，“十思”则是全文的主要内容。</a:t>
            </a:r>
            <a:endParaRPr lang="en-US" altLang="zh-CN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609605" y="609600"/>
            <a:ext cx="152401" cy="6096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1"/>
            </p:custDataLst>
          </p:nvPr>
        </p:nvSpPr>
        <p:spPr>
          <a:xfrm>
            <a:off x="838200" y="3815080"/>
            <a:ext cx="10363200" cy="22320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8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“十思”，即十条建议，可以概括为“五戒”:“见可欲”、“将有作”两条戒奢侈;“念高危”、“惧满盈”两条戒骄傲;“乐盘游”、“忧懈怠”两条戒纵欲;“虑壅蔽”、“惧谗邪”两条戒轻人言;“恩所加”、“罚所及”两条戒赏罚不公。</a:t>
            </a:r>
            <a:endParaRPr lang="en-US" altLang="zh-CN" sz="2800" b="1" spc="16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609555" y="2329031"/>
            <a:ext cx="10972888" cy="371789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524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Object 901"/>
          <p:cNvSpPr txBox="1"/>
          <p:nvPr>
            <p:custDataLst>
              <p:tags r:id="rId7"/>
            </p:custDataLst>
          </p:nvPr>
        </p:nvSpPr>
        <p:spPr>
          <a:xfrm>
            <a:off x="990580" y="519430"/>
            <a:ext cx="10210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i="0" spc="28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思路之巧</a:t>
            </a:r>
            <a:endParaRPr lang="zh-CN" altLang="en-US" sz="4400" b="1" i="0" spc="28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8"/>
            </p:custDataLst>
          </p:nvPr>
        </p:nvSpPr>
        <p:spPr>
          <a:xfrm>
            <a:off x="990600" y="1612265"/>
            <a:ext cx="10591165" cy="39814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28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最后一段的主要内容是什么？“十思”分别是从什么角度来谈的？</a:t>
            </a:r>
            <a:endParaRPr lang="en-US" altLang="zh-CN" sz="2800" b="1" spc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838200" y="2329180"/>
            <a:ext cx="10363200" cy="16725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提出“居安思危”的具体做法，即“十思”。从正面来回答了如何居安思危的问题。本段是全文的重点，“十思”则是全文的主要内容。</a:t>
            </a:r>
            <a:endParaRPr lang="en-US" altLang="zh-CN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609605" y="609600"/>
            <a:ext cx="152401" cy="6096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1"/>
            </p:custDataLst>
          </p:nvPr>
        </p:nvSpPr>
        <p:spPr>
          <a:xfrm>
            <a:off x="838200" y="3844925"/>
            <a:ext cx="10363200" cy="23202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8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这“十思”正是针对贞观中期以来太宗的“十忘”提出的，是当时太宗应解决的主要问题。“十思”的每一“思”都是先述太宗在“居安”现状下遇到的实际问题;再提出解决这些问题的办法。魏徵在这里将思想和行动紧密地联系起来，用意是很深刻的，而且很有针对性。因为从贞观中期起，太宗崇尚空谈，不务实际的毛病越来越严重。</a:t>
            </a:r>
            <a:endParaRPr lang="en-US" altLang="zh-CN" sz="2800" b="1" spc="16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62006" y="1524012"/>
            <a:ext cx="716285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 b="1" spc="24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补充材料</a:t>
            </a:r>
            <a:endParaRPr lang="zh-CN" altLang="en-US" sz="4800" b="1" spc="24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762000" y="2588260"/>
            <a:ext cx="8714740" cy="34804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贞观十一年太宗巡游洛阳宫，泛舟积翠池，看到隋炀帝挥霍民脂民膏修造的亭台楼阁，便大发议论说:“(炀帝)好行幸不息，民所不堪”，“遂使天下怨叛，身死国灭”，看起来他似乎应该以隋为鉴了，但最后他却洋洋得意地说:“今其宫苑尽为我有。”(《贞观政要》卷十)并且他照样地“行幸不息”起来。因此“十思”是富有现实针对性的。</a:t>
            </a:r>
            <a:endParaRPr lang="zh-CN" altLang="en-US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0" y="1224280"/>
            <a:ext cx="196215" cy="1371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9"/>
            </p:custDataLst>
          </p:nvPr>
        </p:nvSpPr>
        <p:spPr>
          <a:xfrm rot="6761999">
            <a:off x="6402705" y="3089910"/>
            <a:ext cx="5942965" cy="5942330"/>
          </a:xfrm>
          <a:custGeom>
            <a:gdLst>
              <a:gd name="connisteX0" fmla="*/ 0 w 5942965"/>
              <a:gd name="connsiteY0" fmla="*/ 0 h 5942330"/>
              <a:gd name="connisteX1" fmla="*/ 5942965 w 5942965"/>
              <a:gd name="connsiteY1" fmla="*/ 0 h 5942330"/>
              <a:gd name="connisteX2" fmla="*/ 5942965 w 5942965"/>
              <a:gd name="connsiteY2" fmla="*/ 5942330 h 5942330"/>
              <a:gd name="connisteX3" fmla="*/ 0 w 5942965"/>
              <a:gd name="connsiteY3" fmla="*/ 5942330 h 5942330"/>
              <a:gd name="connisteX4" fmla="*/ 0 w 5942965"/>
              <a:gd name="connsiteY4" fmla="*/ 0 h 5942330"/>
            </a:gdLst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5942965" h="5942330">
                <a:moveTo>
                  <a:pt x="0" y="0"/>
                </a:moveTo>
                <a:lnTo>
                  <a:pt x="5942965" y="0"/>
                </a:lnTo>
                <a:lnTo>
                  <a:pt x="5942965" y="5942330"/>
                </a:lnTo>
                <a:lnTo>
                  <a:pt x="0" y="594233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/>
        </p:txBody>
      </p:sp>
      <p:sp>
        <p:nvSpPr>
          <p:cNvPr id="5" name="任意多边形: 形状 28"/>
          <p:cNvSpPr/>
          <p:nvPr>
            <p:custDataLst>
              <p:tags r:id="rId10"/>
            </p:custDataLst>
          </p:nvPr>
        </p:nvSpPr>
        <p:spPr>
          <a:xfrm>
            <a:off x="7181833" y="4221956"/>
            <a:ext cx="5010184" cy="2636202"/>
          </a:xfrm>
          <a:custGeom>
            <a:gdLst>
              <a:gd name="connsiteX0" fmla="*/ 2659415 w 5010184"/>
              <a:gd name="connsiteY0" fmla="*/ 0 h 2636202"/>
              <a:gd name="connsiteX1" fmla="*/ 4909515 w 5010184"/>
              <a:gd name="connsiteY1" fmla="*/ 1240110 h 2636202"/>
              <a:gd name="connsiteX2" fmla="*/ 5010184 w 5010184"/>
              <a:gd name="connsiteY2" fmla="*/ 1416443 h 2636202"/>
              <a:gd name="connsiteX3" fmla="*/ 5010184 w 5010184"/>
              <a:gd name="connsiteY3" fmla="*/ 2636202 h 2636202"/>
              <a:gd name="connsiteX4" fmla="*/ 0 w 5010184"/>
              <a:gd name="connsiteY4" fmla="*/ 2636202 h 2636202"/>
              <a:gd name="connsiteX5" fmla="*/ 12502 w 5010184"/>
              <a:gd name="connsiteY5" fmla="*/ 2388614 h 2636202"/>
              <a:gd name="connsiteX6" fmla="*/ 2659415 w 5010184"/>
              <a:gd name="connsiteY6" fmla="*/ 0 h 26362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0184" h="2636202">
                <a:moveTo>
                  <a:pt x="2659415" y="0"/>
                </a:moveTo>
                <a:cubicBezTo>
                  <a:pt x="3606512" y="0"/>
                  <a:pt x="4438030" y="494855"/>
                  <a:pt x="4909515" y="1240110"/>
                </a:cubicBezTo>
                <a:lnTo>
                  <a:pt x="5010184" y="1416443"/>
                </a:lnTo>
                <a:lnTo>
                  <a:pt x="5010184" y="2636202"/>
                </a:lnTo>
                <a:lnTo>
                  <a:pt x="0" y="2636202"/>
                </a:lnTo>
                <a:lnTo>
                  <a:pt x="12502" y="2388614"/>
                </a:lnTo>
                <a:cubicBezTo>
                  <a:pt x="148754" y="1046966"/>
                  <a:pt x="1281819" y="0"/>
                  <a:pt x="2659415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: 形状 27"/>
          <p:cNvSpPr/>
          <p:nvPr>
            <p:custDataLst>
              <p:tags r:id="rId11"/>
            </p:custDataLst>
          </p:nvPr>
        </p:nvSpPr>
        <p:spPr>
          <a:xfrm>
            <a:off x="8929387" y="2796382"/>
            <a:ext cx="3262630" cy="4061777"/>
          </a:xfrm>
          <a:custGeom>
            <a:gdLst>
              <a:gd name="connsiteX0" fmla="*/ 2254885 w 3262630"/>
              <a:gd name="connsiteY0" fmla="*/ 0 h 4061777"/>
              <a:gd name="connsiteX1" fmla="*/ 3132588 w 3262630"/>
              <a:gd name="connsiteY1" fmla="*/ 177200 h 4061777"/>
              <a:gd name="connsiteX2" fmla="*/ 3262630 w 3262630"/>
              <a:gd name="connsiteY2" fmla="*/ 239845 h 4061777"/>
              <a:gd name="connsiteX3" fmla="*/ 3262630 w 3262630"/>
              <a:gd name="connsiteY3" fmla="*/ 4061777 h 4061777"/>
              <a:gd name="connsiteX4" fmla="*/ 910050 w 3262630"/>
              <a:gd name="connsiteY4" fmla="*/ 4061777 h 4061777"/>
              <a:gd name="connsiteX5" fmla="*/ 820569 w 3262630"/>
              <a:gd name="connsiteY5" fmla="*/ 3994864 h 4061777"/>
              <a:gd name="connsiteX6" fmla="*/ 0 w 3262630"/>
              <a:gd name="connsiteY6" fmla="*/ 2254885 h 4061777"/>
              <a:gd name="connsiteX7" fmla="*/ 2254885 w 3262630"/>
              <a:gd name="connsiteY7" fmla="*/ 0 h 406177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629" h="4061776">
                <a:moveTo>
                  <a:pt x="2254885" y="0"/>
                </a:moveTo>
                <a:cubicBezTo>
                  <a:pt x="2566220" y="0"/>
                  <a:pt x="2862817" y="63097"/>
                  <a:pt x="3132588" y="177200"/>
                </a:cubicBezTo>
                <a:lnTo>
                  <a:pt x="3262630" y="239845"/>
                </a:lnTo>
                <a:lnTo>
                  <a:pt x="3262630" y="4061777"/>
                </a:lnTo>
                <a:lnTo>
                  <a:pt x="910050" y="4061777"/>
                </a:lnTo>
                <a:lnTo>
                  <a:pt x="820569" y="3994864"/>
                </a:lnTo>
                <a:cubicBezTo>
                  <a:pt x="319427" y="3581285"/>
                  <a:pt x="0" y="2955389"/>
                  <a:pt x="0" y="2254885"/>
                </a:cubicBezTo>
                <a:cubicBezTo>
                  <a:pt x="0" y="1009546"/>
                  <a:pt x="1009546" y="0"/>
                  <a:pt x="2254885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609555" y="2329031"/>
            <a:ext cx="10972888" cy="371789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524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Object 901"/>
          <p:cNvSpPr txBox="1"/>
          <p:nvPr>
            <p:custDataLst>
              <p:tags r:id="rId7"/>
            </p:custDataLst>
          </p:nvPr>
        </p:nvSpPr>
        <p:spPr>
          <a:xfrm>
            <a:off x="990580" y="519430"/>
            <a:ext cx="10210876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i="0" spc="28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思路之巧</a:t>
            </a:r>
            <a:endParaRPr lang="zh-CN" altLang="en-US" sz="4400" b="1" i="0" spc="28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8"/>
            </p:custDataLst>
          </p:nvPr>
        </p:nvSpPr>
        <p:spPr>
          <a:xfrm>
            <a:off x="990600" y="1612265"/>
            <a:ext cx="10591165" cy="39814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2800" b="1" spc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总结“十思”，宏扬“九德”的意义何在?</a:t>
            </a:r>
            <a:endParaRPr lang="en-US" altLang="zh-CN" sz="2800" b="1" spc="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838200" y="2329180"/>
            <a:ext cx="10363200" cy="16725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国家可以“垂拱而治”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。</a:t>
            </a:r>
            <a:endParaRPr lang="zh-CN" altLang="en-US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609605" y="609600"/>
            <a:ext cx="152401" cy="6096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1"/>
            </p:custDataLst>
          </p:nvPr>
        </p:nvSpPr>
        <p:spPr>
          <a:xfrm>
            <a:off x="838200" y="3844925"/>
            <a:ext cx="10363200" cy="23202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这是倡导“积其德义”的做法——“十思”，是属于解决问题的部分，可见，全文思路十分清晰，“是什么（人君当思）------为什么要思------怎么办（思些什么）”的结构思路，符合人们正常的认知规律，也易于被君主接受。</a:t>
            </a:r>
            <a:endParaRPr lang="en-US" altLang="zh-CN" sz="2800" b="1" spc="16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C:\Documents and Settings\Administrator\桌面\9127-1204042352193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9" t="19383" r="29011" b="22794"/>
          <a:stretch>
            <a:fillRect/>
          </a:stretch>
        </p:blipFill>
        <p:spPr bwMode="auto">
          <a:xfrm>
            <a:off x="1428750" y="508635"/>
            <a:ext cx="9690100" cy="441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矩形 58"/>
          <p:cNvSpPr/>
          <p:nvPr/>
        </p:nvSpPr>
        <p:spPr bwMode="auto">
          <a:xfrm>
            <a:off x="1428750" y="5053965"/>
            <a:ext cx="9522460" cy="12401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anchor="ctr"/>
          <a:lstStyle/>
          <a:p>
            <a:pPr>
              <a:defRPr/>
            </a:pP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延伸拓展，巩固学习成果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8750" y="2806065"/>
            <a:ext cx="1989306" cy="202886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8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zh-CN" sz="8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" name="图文框 6"/>
          <p:cNvSpPr/>
          <p:nvPr>
            <p:custDataLst>
              <p:tags r:id="rId6"/>
            </p:custDataLst>
          </p:nvPr>
        </p:nvSpPr>
        <p:spPr>
          <a:xfrm>
            <a:off x="457204" y="457204"/>
            <a:ext cx="11277690" cy="5943648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 flipH="1" flipV="1">
            <a:off x="1000125" y="302895"/>
            <a:ext cx="1007745" cy="79502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: 形状 19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 flipH="1" flipV="1">
            <a:off x="819785" y="302895"/>
            <a:ext cx="1007745" cy="79502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9"/>
            </p:custDataLst>
          </p:nvPr>
        </p:nvSpPr>
        <p:spPr>
          <a:xfrm>
            <a:off x="566420" y="1371600"/>
            <a:ext cx="5441315" cy="37071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比干因劝谏昏庸的商纣王而被挖心，临死前，他说“主过不谏非忠也，畏死不言非勇也，过则谏不用则死，忠之至也”来表明自己的心志。这掷地有声的话语诠释了古代士人的</a:t>
            </a:r>
            <a:r>
              <a:rPr lang="zh-CN" altLang="en-US" sz="2800" b="1" spc="14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忠诚与勇气，责任与担当</a:t>
            </a:r>
            <a:r>
              <a:rPr lang="zh-CN" altLang="en-US" sz="2800" b="1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800" b="1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t="10099" b="10099"/>
          <a:stretch>
            <a:fillRect/>
          </a:stretch>
        </p:blipFill>
        <p:spPr>
          <a:xfrm>
            <a:off x="5816643" y="1371588"/>
            <a:ext cx="5156238" cy="41148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6" name="等腰三角形 5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矩形 13"/>
          <p:cNvSpPr/>
          <p:nvPr>
            <p:custDataLst>
              <p:tags r:id="rId6"/>
            </p:custDataLst>
          </p:nvPr>
        </p:nvSpPr>
        <p:spPr>
          <a:xfrm>
            <a:off x="4257040" y="2236419"/>
            <a:ext cx="7297420" cy="329118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2"/>
          <p:cNvSpPr/>
          <p:nvPr>
            <p:custDataLst>
              <p:tags r:id="rId7"/>
            </p:custDataLst>
          </p:nvPr>
        </p:nvSpPr>
        <p:spPr>
          <a:xfrm>
            <a:off x="734060" y="2236419"/>
            <a:ext cx="3065780" cy="329118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4"/>
          <p:cNvSpPr/>
          <p:nvPr>
            <p:custDataLst>
              <p:tags r:id="rId8"/>
            </p:custDataLst>
          </p:nvPr>
        </p:nvSpPr>
        <p:spPr>
          <a:xfrm>
            <a:off x="886460" y="2388819"/>
            <a:ext cx="3065780" cy="3291180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4409440" y="2388819"/>
            <a:ext cx="7297420" cy="3291180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609600" y="914400"/>
            <a:ext cx="10972800" cy="906018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000" b="1" spc="34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5000" b="1" spc="34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066800" y="2582418"/>
            <a:ext cx="2705100" cy="29039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魏征的劝谏与《邹忌讽齐王纳谏》中邹忌的劝谏，在方法上有何不同?</a:t>
            </a:r>
            <a:endParaRPr lang="en-US" altLang="zh-CN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2"/>
            </p:custDataLst>
          </p:nvPr>
        </p:nvSpPr>
        <p:spPr>
          <a:xfrm>
            <a:off x="4838700" y="2582418"/>
            <a:ext cx="6438900" cy="29039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中华文明源远流长，博大精深，留有许多优秀的遗产。这些不仅在当时，就是在现在对当今社会的政治、思想、文化都还有着十分深刻的影响，请谈谈“十思”的现实意义。</a:t>
            </a:r>
            <a:endParaRPr lang="en-US" altLang="zh-CN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4" grpId="0"/>
      <p:bldP spid="15" grpId="0"/>
      <p:bldP spid="2" grpId="0"/>
      <p:bldP spid="9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6" name="等腰三角形 5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等腰三角形 6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矩形 13"/>
          <p:cNvSpPr/>
          <p:nvPr>
            <p:custDataLst>
              <p:tags r:id="rId6"/>
            </p:custDataLst>
          </p:nvPr>
        </p:nvSpPr>
        <p:spPr>
          <a:xfrm>
            <a:off x="4257040" y="2236419"/>
            <a:ext cx="7297420" cy="329118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2"/>
          <p:cNvSpPr/>
          <p:nvPr>
            <p:custDataLst>
              <p:tags r:id="rId7"/>
            </p:custDataLst>
          </p:nvPr>
        </p:nvSpPr>
        <p:spPr>
          <a:xfrm>
            <a:off x="734060" y="2236419"/>
            <a:ext cx="3065780" cy="3291180"/>
          </a:xfrm>
          <a:prstGeom prst="rect">
            <a:avLst/>
          </a:prstGeom>
          <a:noFill/>
          <a:ln w="19050">
            <a:solidFill>
              <a:schemeClr val="accent1">
                <a:alpha val="2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4"/>
          <p:cNvSpPr/>
          <p:nvPr>
            <p:custDataLst>
              <p:tags r:id="rId8"/>
            </p:custDataLst>
          </p:nvPr>
        </p:nvSpPr>
        <p:spPr>
          <a:xfrm>
            <a:off x="886460" y="2388870"/>
            <a:ext cx="3794760" cy="3291205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9"/>
            </p:custDataLst>
          </p:nvPr>
        </p:nvSpPr>
        <p:spPr>
          <a:xfrm>
            <a:off x="4943475" y="2388870"/>
            <a:ext cx="6763385" cy="3291205"/>
          </a:xfrm>
          <a:prstGeom prst="rect">
            <a:avLst/>
          </a:prstGeom>
          <a:solidFill>
            <a:schemeClr val="lt2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609600" y="914400"/>
            <a:ext cx="10972800" cy="906018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000" b="1" spc="34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5000" b="1" spc="34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066800" y="2582545"/>
            <a:ext cx="3762375" cy="2903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参考议题：居安思危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戒奢以俭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创业与守成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善始与克终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墨守成法与因时而变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同俗媚众与坚持自我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责任与担当</a:t>
            </a:r>
            <a:r>
              <a:rPr lang="zh-CN" altLang="en-US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800" b="1" spc="160">
                <a:ln w="3175">
                  <a:noFill/>
                  <a:prstDash val="dash"/>
                </a:ln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以天下为己任</a:t>
            </a:r>
            <a:endParaRPr lang="en-US" altLang="zh-CN" sz="2800" b="1" spc="160">
              <a:ln w="3175">
                <a:noFill/>
                <a:prstDash val="dash"/>
              </a:ln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2"/>
            </p:custDataLst>
          </p:nvPr>
        </p:nvSpPr>
        <p:spPr>
          <a:xfrm>
            <a:off x="5115560" y="2582418"/>
            <a:ext cx="6438900" cy="29039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《谏太宗十思疏》这篇文章给人很多启示。文中哪句话或哪一点内容对你启示最大？请以这句话或这一点为中心，自拟题目，写一篇发言稿，准备在专题讨论会上发言。（尝试运用比喻论证和正反对比论证法）</a:t>
            </a:r>
            <a:endParaRPr lang="en-US" altLang="zh-CN" sz="2800" b="1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9" grpId="0"/>
      <p:bldP spid="17" grpId="0"/>
      <p:bldP spid="15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/>
        </p:nvSpPr>
        <p:spPr>
          <a:xfrm>
            <a:off x="371524" y="438399"/>
            <a:ext cx="11449092" cy="56431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82600" dist="228600" sx="101000" sy="101000" algn="ctr" rotWithShape="0">
              <a:srgbClr val="000000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142" y="-841903"/>
            <a:ext cx="6228427" cy="86890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952" y="2531264"/>
            <a:ext cx="6550617" cy="43267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5463" y="-433435"/>
            <a:ext cx="4390842" cy="4390842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683382" y="1229360"/>
            <a:ext cx="1659892" cy="4159885"/>
            <a:chOff x="5740292" y="2233483"/>
            <a:chExt cx="447723" cy="2862687"/>
          </a:xfrm>
        </p:grpSpPr>
        <p:sp>
          <p:nvSpPr>
            <p:cNvPr id="17" name="矩形 16"/>
            <p:cNvSpPr/>
            <p:nvPr/>
          </p:nvSpPr>
          <p:spPr>
            <a:xfrm>
              <a:off x="5740293" y="2233483"/>
              <a:ext cx="447722" cy="108837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spcAft>
                  <a:spcPct val="0"/>
                </a:spcAft>
              </a:pPr>
              <a:r>
                <a:rPr lang="zh-CN" altLang="en-US" sz="9600" b="1" kern="10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charset="0"/>
                </a:rPr>
                <a:t>感</a:t>
              </a:r>
              <a:endParaRPr lang="zh-CN" altLang="zh-CN" sz="9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66" t="39773" r="18402" b="23703"/>
            <a:stretch>
              <a:fillRect/>
            </a:stretch>
          </p:blipFill>
          <p:spPr>
            <a:xfrm>
              <a:off x="5740292" y="4886079"/>
              <a:ext cx="187172" cy="210091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3190703" y="2157506"/>
            <a:ext cx="1659890" cy="158146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zh-CN" sz="9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谢</a:t>
            </a:r>
            <a:endParaRPr lang="zh-CN" altLang="zh-CN" sz="9600" b="1" kern="1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0248" y="3414171"/>
            <a:ext cx="1659890" cy="158146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zh-CN" sz="9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有</a:t>
            </a:r>
            <a:endParaRPr lang="zh-CN" altLang="zh-CN" sz="9600" b="1" kern="1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46628" y="4644801"/>
            <a:ext cx="1659890" cy="158146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zh-CN" sz="9600" b="1" kern="1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你</a:t>
            </a:r>
            <a:endParaRPr lang="zh-CN" altLang="zh-CN" sz="9600" b="1" kern="1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25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0883900" y="114300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" name="图文框 6"/>
          <p:cNvSpPr/>
          <p:nvPr>
            <p:custDataLst>
              <p:tags r:id="rId6"/>
            </p:custDataLst>
          </p:nvPr>
        </p:nvSpPr>
        <p:spPr>
          <a:xfrm>
            <a:off x="457204" y="457204"/>
            <a:ext cx="11277690" cy="5943648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 flipH="1" flipV="1">
            <a:off x="1000125" y="302895"/>
            <a:ext cx="1007745" cy="79502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: 形状 19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 flipH="1" flipV="1">
            <a:off x="819785" y="302895"/>
            <a:ext cx="1007745" cy="79502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9"/>
            </p:custDataLst>
          </p:nvPr>
        </p:nvSpPr>
        <p:spPr>
          <a:xfrm>
            <a:off x="585470" y="1371600"/>
            <a:ext cx="5441315" cy="42799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800" b="1" spc="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初唐也有一位</a:t>
            </a:r>
            <a:r>
              <a:rPr lang="zh-CN" altLang="en-US" sz="2800" b="1" spc="8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敢于劝谏、敢于担当的政治家，</a:t>
            </a:r>
            <a:r>
              <a:rPr lang="zh-CN" altLang="en-US" sz="2800" b="1" spc="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他就是魏徵（“征”的繁体字），今天我们要学的就是他的一份奏章</a:t>
            </a:r>
            <a:r>
              <a:rPr lang="zh-CN" altLang="en-US" sz="2800" b="1" spc="8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《谏太宗十思疏》，现在让我们</a:t>
            </a:r>
            <a:r>
              <a:rPr lang="zh-CN" altLang="en-US" sz="2800" b="1" spc="8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一起走进课文，去领略魏徵勇于担当的情怀与高超的劝谏艺术。</a:t>
            </a:r>
            <a:endParaRPr lang="zh-CN" altLang="en-US" sz="2800" b="1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t="10099" b="10099"/>
          <a:stretch>
            <a:fillRect/>
          </a:stretch>
        </p:blipFill>
        <p:spPr>
          <a:xfrm>
            <a:off x="5816643" y="1371588"/>
            <a:ext cx="5156238" cy="41148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80" h="6480">
                <a:moveTo>
                  <a:pt x="0" y="0"/>
                </a:moveTo>
                <a:lnTo>
                  <a:pt x="8880" y="0"/>
                </a:lnTo>
                <a:lnTo>
                  <a:pt x="888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0" y="0"/>
            <a:ext cx="12192635" cy="685863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066809" y="1066781"/>
            <a:ext cx="10134681" cy="4724438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0" y="2133600"/>
            <a:ext cx="3500755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1066800" y="2438400"/>
            <a:ext cx="3048013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4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  题</a:t>
            </a:r>
            <a:endParaRPr lang="zh-CN" altLang="en-US" sz="4400" b="1" spc="24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68090" y="2568575"/>
            <a:ext cx="7256780" cy="15849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rtlCol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本文选自唐代吴兢的《贞观政要》。此疏写于太宗贞观十一年(637年)。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谏：下级对上级的直言规劝。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太宗：李世民，唐朝第二个皇帝，是我国历史上颇有成就的开明君主之一,在他统治时期,出现了安定富强的政治局面,史称“贞观之治”。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十思：即十种值得深思的情况。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04800" lvl="0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4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疏：奏章的一种,古代臣子向国君分条陈述意见的一种文体。</a:t>
            </a:r>
            <a:endParaRPr lang="zh-CN" altLang="en-US" sz="2400" b="1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2" grpId="0"/>
      <p:bldP spid="13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2" descr="C:\Documents and Settings\Administrator\桌面\9127-1204042352193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9" t="19383" r="29011" b="22794"/>
          <a:stretch>
            <a:fillRect/>
          </a:stretch>
        </p:blipFill>
        <p:spPr bwMode="auto">
          <a:xfrm>
            <a:off x="1428750" y="508635"/>
            <a:ext cx="9690100" cy="441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矩形 58"/>
          <p:cNvSpPr/>
          <p:nvPr/>
        </p:nvSpPr>
        <p:spPr bwMode="auto">
          <a:xfrm>
            <a:off x="1499235" y="5053965"/>
            <a:ext cx="9451975" cy="12401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5" rIns="91412" bIns="45705" anchor="ctr"/>
          <a:lstStyle/>
          <a:p>
            <a:pPr>
              <a:defRPr/>
            </a:pPr>
            <a:r>
              <a:rPr lang="zh-CN" altLang="en-US" sz="6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初读文本，掌握重要字词</a:t>
            </a:r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8750" y="2806065"/>
            <a:ext cx="1989306" cy="202886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8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8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2583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任意多边形: 形状 20"/>
          <p:cNvSpPr/>
          <p:nvPr userDrawn="1">
            <p:custDataLst>
              <p:tags r:id="rId4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4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4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1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7 w 12192000"/>
              <a:gd name="connsiteY18" fmla="*/ 422447 h 486439"/>
              <a:gd name="connsiteX19" fmla="*/ 4636764 w 12192000"/>
              <a:gd name="connsiteY19" fmla="*/ 435313 h 486439"/>
              <a:gd name="connsiteX20" fmla="*/ 4756800 w 12192000"/>
              <a:gd name="connsiteY20" fmla="*/ 441746 h 486439"/>
              <a:gd name="connsiteX21" fmla="*/ 5058359 w 12192000"/>
              <a:gd name="connsiteY21" fmla="*/ 460331 h 486439"/>
              <a:gd name="connsiteX22" fmla="*/ 5137408 w 12192000"/>
              <a:gd name="connsiteY22" fmla="*/ 465334 h 486439"/>
              <a:gd name="connsiteX23" fmla="*/ 5207675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79 w 12192000"/>
              <a:gd name="connsiteY26" fmla="*/ 486439 h 486439"/>
              <a:gd name="connsiteX27" fmla="*/ 5195962 w 12192000"/>
              <a:gd name="connsiteY27" fmla="*/ 482488 h 486439"/>
              <a:gd name="connsiteX28" fmla="*/ 5125696 w 12192000"/>
              <a:gd name="connsiteY28" fmla="*/ 478200 h 486439"/>
              <a:gd name="connsiteX29" fmla="*/ 5046649 w 12192000"/>
              <a:gd name="connsiteY29" fmla="*/ 473196 h 486439"/>
              <a:gd name="connsiteX30" fmla="*/ 4748018 w 12192000"/>
              <a:gd name="connsiteY30" fmla="*/ 455327 h 486439"/>
              <a:gd name="connsiteX31" fmla="*/ 4627980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3 w 12192000"/>
              <a:gd name="connsiteY42" fmla="*/ 378845 h 486439"/>
              <a:gd name="connsiteX43" fmla="*/ 4812429 w 12192000"/>
              <a:gd name="connsiteY43" fmla="*/ 385277 h 486439"/>
              <a:gd name="connsiteX44" fmla="*/ 5125696 w 12192000"/>
              <a:gd name="connsiteY44" fmla="*/ 403862 h 486439"/>
              <a:gd name="connsiteX45" fmla="*/ 5204746 w 12192000"/>
              <a:gd name="connsiteY45" fmla="*/ 408866 h 486439"/>
              <a:gd name="connsiteX46" fmla="*/ 5275012 w 12192000"/>
              <a:gd name="connsiteY46" fmla="*/ 413869 h 486439"/>
              <a:gd name="connsiteX47" fmla="*/ 5400904 w 12192000"/>
              <a:gd name="connsiteY47" fmla="*/ 422446 h 486439"/>
              <a:gd name="connsiteX48" fmla="*/ 6006948 w 12192000"/>
              <a:gd name="connsiteY48" fmla="*/ 466048 h 486439"/>
              <a:gd name="connsiteX49" fmla="*/ 6317961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2 w 12192000"/>
              <a:gd name="connsiteY52" fmla="*/ 436742 h 486439"/>
              <a:gd name="connsiteX53" fmla="*/ 5260376 w 12192000"/>
              <a:gd name="connsiteY53" fmla="*/ 428164 h 486439"/>
              <a:gd name="connsiteX54" fmla="*/ 5190109 w 12192000"/>
              <a:gd name="connsiteY54" fmla="*/ 423161 h 486439"/>
              <a:gd name="connsiteX55" fmla="*/ 5111060 w 12192000"/>
              <a:gd name="connsiteY55" fmla="*/ 418158 h 486439"/>
              <a:gd name="connsiteX56" fmla="*/ 4803647 w 12192000"/>
              <a:gd name="connsiteY56" fmla="*/ 399573 h 486439"/>
              <a:gd name="connsiteX57" fmla="*/ 4680682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5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4 w 12192000"/>
              <a:gd name="connsiteY68" fmla="*/ 310226 h 486439"/>
              <a:gd name="connsiteX69" fmla="*/ 4736306 w 12192000"/>
              <a:gd name="connsiteY69" fmla="*/ 323807 h 486439"/>
              <a:gd name="connsiteX70" fmla="*/ 4859273 w 12192000"/>
              <a:gd name="connsiteY70" fmla="*/ 330240 h 486439"/>
              <a:gd name="connsiteX71" fmla="*/ 5181324 w 12192000"/>
              <a:gd name="connsiteY71" fmla="*/ 349539 h 486439"/>
              <a:gd name="connsiteX72" fmla="*/ 5260376 w 12192000"/>
              <a:gd name="connsiteY72" fmla="*/ 354542 h 486439"/>
              <a:gd name="connsiteX73" fmla="*/ 5333567 w 12192000"/>
              <a:gd name="connsiteY73" fmla="*/ 359546 h 486439"/>
              <a:gd name="connsiteX74" fmla="*/ 5462387 w 12192000"/>
              <a:gd name="connsiteY74" fmla="*/ 368123 h 486439"/>
              <a:gd name="connsiteX75" fmla="*/ 6065501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7 w 12192000"/>
              <a:gd name="connsiteY81" fmla="*/ 382419 h 486439"/>
              <a:gd name="connsiteX82" fmla="*/ 5321857 w 12192000"/>
              <a:gd name="connsiteY82" fmla="*/ 373842 h 486439"/>
              <a:gd name="connsiteX83" fmla="*/ 5248664 w 12192000"/>
              <a:gd name="connsiteY83" fmla="*/ 368838 h 486439"/>
              <a:gd name="connsiteX84" fmla="*/ 5169613 w 12192000"/>
              <a:gd name="connsiteY84" fmla="*/ 363835 h 486439"/>
              <a:gd name="connsiteX85" fmla="*/ 4850493 w 12192000"/>
              <a:gd name="connsiteY85" fmla="*/ 344535 h 486439"/>
              <a:gd name="connsiteX86" fmla="*/ 4724597 w 12192000"/>
              <a:gd name="connsiteY86" fmla="*/ 338103 h 486439"/>
              <a:gd name="connsiteX87" fmla="*/ 4446462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2 w 12192000"/>
              <a:gd name="connsiteY99" fmla="*/ 255187 h 486439"/>
              <a:gd name="connsiteX100" fmla="*/ 4786076 w 12192000"/>
              <a:gd name="connsiteY100" fmla="*/ 268769 h 486439"/>
              <a:gd name="connsiteX101" fmla="*/ 4911971 w 12192000"/>
              <a:gd name="connsiteY101" fmla="*/ 275201 h 486439"/>
              <a:gd name="connsiteX102" fmla="*/ 5245734 w 12192000"/>
              <a:gd name="connsiteY102" fmla="*/ 295215 h 486439"/>
              <a:gd name="connsiteX103" fmla="*/ 5324784 w 12192000"/>
              <a:gd name="connsiteY103" fmla="*/ 300219 h 486439"/>
              <a:gd name="connsiteX104" fmla="*/ 5395052 w 12192000"/>
              <a:gd name="connsiteY104" fmla="*/ 305222 h 486439"/>
              <a:gd name="connsiteX105" fmla="*/ 5529727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0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60 w 12192000"/>
              <a:gd name="connsiteY115" fmla="*/ 328095 h 486439"/>
              <a:gd name="connsiteX116" fmla="*/ 5380411 w 12192000"/>
              <a:gd name="connsiteY116" fmla="*/ 319518 h 486439"/>
              <a:gd name="connsiteX117" fmla="*/ 5307219 w 12192000"/>
              <a:gd name="connsiteY117" fmla="*/ 314515 h 486439"/>
              <a:gd name="connsiteX118" fmla="*/ 5228168 w 12192000"/>
              <a:gd name="connsiteY118" fmla="*/ 309511 h 486439"/>
              <a:gd name="connsiteX119" fmla="*/ 4900260 w 12192000"/>
              <a:gd name="connsiteY119" fmla="*/ 289497 h 486439"/>
              <a:gd name="connsiteX120" fmla="*/ 4774367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5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9 w 12192000"/>
              <a:gd name="connsiteY127" fmla="*/ 375807 h 486439"/>
              <a:gd name="connsiteX128" fmla="*/ 1108833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1 w 12192000"/>
              <a:gd name="connsiteY133" fmla="*/ 213730 h 486439"/>
              <a:gd name="connsiteX134" fmla="*/ 4964672 w 12192000"/>
              <a:gd name="connsiteY134" fmla="*/ 220164 h 486439"/>
              <a:gd name="connsiteX135" fmla="*/ 5310145 w 12192000"/>
              <a:gd name="connsiteY135" fmla="*/ 240892 h 486439"/>
              <a:gd name="connsiteX136" fmla="*/ 5389193 w 12192000"/>
              <a:gd name="connsiteY136" fmla="*/ 245896 h 486439"/>
              <a:gd name="connsiteX137" fmla="*/ 5459458 w 12192000"/>
              <a:gd name="connsiteY137" fmla="*/ 250899 h 486439"/>
              <a:gd name="connsiteX138" fmla="*/ 5597064 w 12192000"/>
              <a:gd name="connsiteY138" fmla="*/ 260191 h 486439"/>
              <a:gd name="connsiteX139" fmla="*/ 6197253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3 w 12192000"/>
              <a:gd name="connsiteY163" fmla="*/ 265909 h 486439"/>
              <a:gd name="connsiteX164" fmla="*/ 5374555 w 12192000"/>
              <a:gd name="connsiteY164" fmla="*/ 260906 h 486439"/>
              <a:gd name="connsiteX165" fmla="*/ 5295509 w 12192000"/>
              <a:gd name="connsiteY165" fmla="*/ 255903 h 486439"/>
              <a:gd name="connsiteX166" fmla="*/ 4955889 w 12192000"/>
              <a:gd name="connsiteY166" fmla="*/ 235174 h 486439"/>
              <a:gd name="connsiteX167" fmla="*/ 4827070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4 w 12192000"/>
              <a:gd name="connsiteY180" fmla="*/ 159407 h 486439"/>
              <a:gd name="connsiteX181" fmla="*/ 5011517 w 12192000"/>
              <a:gd name="connsiteY181" fmla="*/ 166555 h 486439"/>
              <a:gd name="connsiteX182" fmla="*/ 5365770 w 12192000"/>
              <a:gd name="connsiteY182" fmla="*/ 187998 h 486439"/>
              <a:gd name="connsiteX183" fmla="*/ 5444819 w 12192000"/>
              <a:gd name="connsiteY183" fmla="*/ 193002 h 486439"/>
              <a:gd name="connsiteX184" fmla="*/ 5515088 w 12192000"/>
              <a:gd name="connsiteY184" fmla="*/ 198005 h 486439"/>
              <a:gd name="connsiteX185" fmla="*/ 5658545 w 12192000"/>
              <a:gd name="connsiteY185" fmla="*/ 208012 h 486439"/>
              <a:gd name="connsiteX186" fmla="*/ 6255805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5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3 w 12192000"/>
              <a:gd name="connsiteY208" fmla="*/ 264480 h 486439"/>
              <a:gd name="connsiteX209" fmla="*/ 5643907 w 12192000"/>
              <a:gd name="connsiteY209" fmla="*/ 220878 h 486439"/>
              <a:gd name="connsiteX210" fmla="*/ 5503373 w 12192000"/>
              <a:gd name="connsiteY210" fmla="*/ 211586 h 486439"/>
              <a:gd name="connsiteX211" fmla="*/ 5433109 w 12192000"/>
              <a:gd name="connsiteY211" fmla="*/ 206582 h 486439"/>
              <a:gd name="connsiteX212" fmla="*/ 5354060 w 12192000"/>
              <a:gd name="connsiteY212" fmla="*/ 201579 h 486439"/>
              <a:gd name="connsiteX213" fmla="*/ 5002731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4 w 12192000"/>
              <a:gd name="connsiteY226" fmla="*/ 88644 h 486439"/>
              <a:gd name="connsiteX227" fmla="*/ 4929538 w 12192000"/>
              <a:gd name="connsiteY227" fmla="*/ 103654 h 486439"/>
              <a:gd name="connsiteX228" fmla="*/ 5061286 w 12192000"/>
              <a:gd name="connsiteY228" fmla="*/ 110802 h 486439"/>
              <a:gd name="connsiteX229" fmla="*/ 5427254 w 12192000"/>
              <a:gd name="connsiteY229" fmla="*/ 132961 h 486439"/>
              <a:gd name="connsiteX230" fmla="*/ 5576569 w 12192000"/>
              <a:gd name="connsiteY230" fmla="*/ 142968 h 486439"/>
              <a:gd name="connsiteX231" fmla="*/ 5722956 w 12192000"/>
              <a:gd name="connsiteY231" fmla="*/ 152974 h 486439"/>
              <a:gd name="connsiteX232" fmla="*/ 6320215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9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2 w 12192000"/>
              <a:gd name="connsiteY253" fmla="*/ 210157 h 486439"/>
              <a:gd name="connsiteX254" fmla="*/ 5702463 w 12192000"/>
              <a:gd name="connsiteY254" fmla="*/ 166555 h 486439"/>
              <a:gd name="connsiteX255" fmla="*/ 5556078 w 12192000"/>
              <a:gd name="connsiteY255" fmla="*/ 156548 h 486439"/>
              <a:gd name="connsiteX256" fmla="*/ 5406758 w 12192000"/>
              <a:gd name="connsiteY256" fmla="*/ 146541 h 486439"/>
              <a:gd name="connsiteX257" fmla="*/ 5043720 w 12192000"/>
              <a:gd name="connsiteY257" fmla="*/ 124383 h 486439"/>
              <a:gd name="connsiteX258" fmla="*/ 4911974 w 12192000"/>
              <a:gd name="connsiteY258" fmla="*/ 117235 h 486439"/>
              <a:gd name="connsiteX259" fmla="*/ 4595773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6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8 w 12192000"/>
              <a:gd name="connsiteY270" fmla="*/ 32891 h 486439"/>
              <a:gd name="connsiteX271" fmla="*/ 4988094 w 12192000"/>
              <a:gd name="connsiteY271" fmla="*/ 48617 h 486439"/>
              <a:gd name="connsiteX272" fmla="*/ 5119840 w 12192000"/>
              <a:gd name="connsiteY272" fmla="*/ 55764 h 486439"/>
              <a:gd name="connsiteX273" fmla="*/ 5494592 w 12192000"/>
              <a:gd name="connsiteY273" fmla="*/ 78637 h 486439"/>
              <a:gd name="connsiteX274" fmla="*/ 5743451 w 12192000"/>
              <a:gd name="connsiteY274" fmla="*/ 95077 h 486439"/>
              <a:gd name="connsiteX275" fmla="*/ 5799076 w 12192000"/>
              <a:gd name="connsiteY275" fmla="*/ 98651 h 486439"/>
              <a:gd name="connsiteX276" fmla="*/ 6393411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0 w 12192000"/>
              <a:gd name="connsiteY298" fmla="*/ 110803 h 486439"/>
              <a:gd name="connsiteX299" fmla="*/ 5728811 w 12192000"/>
              <a:gd name="connsiteY299" fmla="*/ 107229 h 486439"/>
              <a:gd name="connsiteX300" fmla="*/ 5479953 w 12192000"/>
              <a:gd name="connsiteY300" fmla="*/ 90789 h 486439"/>
              <a:gd name="connsiteX301" fmla="*/ 5108129 w 12192000"/>
              <a:gd name="connsiteY301" fmla="*/ 67916 h 486439"/>
              <a:gd name="connsiteX302" fmla="*/ 4976381 w 12192000"/>
              <a:gd name="connsiteY302" fmla="*/ 60768 h 486439"/>
              <a:gd name="connsiteX303" fmla="*/ 4648475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4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4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1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7" y="422447"/>
                </a:cubicBezTo>
                <a:cubicBezTo>
                  <a:pt x="4461099" y="425306"/>
                  <a:pt x="4551858" y="430309"/>
                  <a:pt x="4636764" y="435313"/>
                </a:cubicBezTo>
                <a:cubicBezTo>
                  <a:pt x="4677753" y="437457"/>
                  <a:pt x="4715814" y="439602"/>
                  <a:pt x="4756800" y="441746"/>
                </a:cubicBezTo>
                <a:cubicBezTo>
                  <a:pt x="4859273" y="446750"/>
                  <a:pt x="4961742" y="453183"/>
                  <a:pt x="5058359" y="460331"/>
                </a:cubicBezTo>
                <a:cubicBezTo>
                  <a:pt x="5084712" y="461759"/>
                  <a:pt x="5111060" y="463904"/>
                  <a:pt x="5137408" y="465334"/>
                </a:cubicBezTo>
                <a:cubicBezTo>
                  <a:pt x="5160832" y="466763"/>
                  <a:pt x="5184251" y="468193"/>
                  <a:pt x="5207675" y="469622"/>
                </a:cubicBezTo>
                <a:cubicBezTo>
                  <a:pt x="5248664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79" y="486439"/>
                </a:lnTo>
                <a:lnTo>
                  <a:pt x="5195962" y="482488"/>
                </a:lnTo>
                <a:cubicBezTo>
                  <a:pt x="5172544" y="481059"/>
                  <a:pt x="5149122" y="479629"/>
                  <a:pt x="5125696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3" y="466763"/>
                  <a:pt x="4847562" y="459615"/>
                  <a:pt x="4748018" y="455327"/>
                </a:cubicBezTo>
                <a:cubicBezTo>
                  <a:pt x="4707031" y="453183"/>
                  <a:pt x="4666042" y="451038"/>
                  <a:pt x="4627980" y="448894"/>
                </a:cubicBezTo>
                <a:cubicBezTo>
                  <a:pt x="4543078" y="443890"/>
                  <a:pt x="4455245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30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6" y="368838"/>
                  <a:pt x="4601631" y="373841"/>
                  <a:pt x="4689463" y="378845"/>
                </a:cubicBezTo>
                <a:cubicBezTo>
                  <a:pt x="4730452" y="380989"/>
                  <a:pt x="4771440" y="383133"/>
                  <a:pt x="4812429" y="385277"/>
                </a:cubicBezTo>
                <a:cubicBezTo>
                  <a:pt x="4917828" y="390281"/>
                  <a:pt x="5023227" y="397429"/>
                  <a:pt x="5125696" y="403862"/>
                </a:cubicBezTo>
                <a:cubicBezTo>
                  <a:pt x="5152048" y="405291"/>
                  <a:pt x="5178399" y="407436"/>
                  <a:pt x="5204746" y="408866"/>
                </a:cubicBezTo>
                <a:cubicBezTo>
                  <a:pt x="5228168" y="410295"/>
                  <a:pt x="5251590" y="411725"/>
                  <a:pt x="5275012" y="413869"/>
                </a:cubicBezTo>
                <a:cubicBezTo>
                  <a:pt x="5316000" y="416728"/>
                  <a:pt x="5356989" y="419587"/>
                  <a:pt x="5400904" y="422446"/>
                </a:cubicBezTo>
                <a:lnTo>
                  <a:pt x="6006948" y="466048"/>
                </a:lnTo>
                <a:lnTo>
                  <a:pt x="6317961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2" y="436742"/>
                </a:lnTo>
                <a:cubicBezTo>
                  <a:pt x="5342348" y="433882"/>
                  <a:pt x="5301360" y="431023"/>
                  <a:pt x="5260376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8" y="419587"/>
                  <a:pt x="5111060" y="418158"/>
                </a:cubicBezTo>
                <a:cubicBezTo>
                  <a:pt x="5011517" y="411725"/>
                  <a:pt x="4906116" y="404577"/>
                  <a:pt x="4803647" y="399573"/>
                </a:cubicBezTo>
                <a:cubicBezTo>
                  <a:pt x="4762658" y="397429"/>
                  <a:pt x="4721670" y="395284"/>
                  <a:pt x="4680682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5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4" y="310226"/>
                </a:cubicBezTo>
                <a:cubicBezTo>
                  <a:pt x="4548932" y="313085"/>
                  <a:pt x="4645548" y="318803"/>
                  <a:pt x="4736306" y="323807"/>
                </a:cubicBezTo>
                <a:cubicBezTo>
                  <a:pt x="4777296" y="325951"/>
                  <a:pt x="4818284" y="328096"/>
                  <a:pt x="4859273" y="330240"/>
                </a:cubicBezTo>
                <a:cubicBezTo>
                  <a:pt x="4967601" y="335244"/>
                  <a:pt x="5075927" y="342391"/>
                  <a:pt x="5181324" y="349539"/>
                </a:cubicBezTo>
                <a:cubicBezTo>
                  <a:pt x="5207675" y="350968"/>
                  <a:pt x="5234026" y="353113"/>
                  <a:pt x="5260376" y="354542"/>
                </a:cubicBezTo>
                <a:cubicBezTo>
                  <a:pt x="5283795" y="355972"/>
                  <a:pt x="5310145" y="358116"/>
                  <a:pt x="5333567" y="359546"/>
                </a:cubicBezTo>
                <a:cubicBezTo>
                  <a:pt x="5374555" y="362405"/>
                  <a:pt x="5418470" y="365264"/>
                  <a:pt x="5462387" y="368123"/>
                </a:cubicBezTo>
                <a:lnTo>
                  <a:pt x="6065501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7" y="382419"/>
                </a:lnTo>
                <a:cubicBezTo>
                  <a:pt x="5406762" y="379559"/>
                  <a:pt x="5362844" y="376700"/>
                  <a:pt x="5321857" y="373842"/>
                </a:cubicBezTo>
                <a:cubicBezTo>
                  <a:pt x="5298434" y="372412"/>
                  <a:pt x="5272085" y="370983"/>
                  <a:pt x="5248664" y="368838"/>
                </a:cubicBezTo>
                <a:cubicBezTo>
                  <a:pt x="5222314" y="367408"/>
                  <a:pt x="5195962" y="365264"/>
                  <a:pt x="5169613" y="363835"/>
                </a:cubicBezTo>
                <a:cubicBezTo>
                  <a:pt x="5064213" y="356687"/>
                  <a:pt x="4958815" y="349539"/>
                  <a:pt x="4850493" y="344535"/>
                </a:cubicBezTo>
                <a:cubicBezTo>
                  <a:pt x="4809503" y="342391"/>
                  <a:pt x="4765585" y="340247"/>
                  <a:pt x="4724597" y="338103"/>
                </a:cubicBezTo>
                <a:cubicBezTo>
                  <a:pt x="4633838" y="333099"/>
                  <a:pt x="4540147" y="328096"/>
                  <a:pt x="4446462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2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2" y="255187"/>
                </a:cubicBezTo>
                <a:cubicBezTo>
                  <a:pt x="4592849" y="258762"/>
                  <a:pt x="4689462" y="263765"/>
                  <a:pt x="4786076" y="268769"/>
                </a:cubicBezTo>
                <a:cubicBezTo>
                  <a:pt x="4827070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4" y="295215"/>
                </a:cubicBezTo>
                <a:cubicBezTo>
                  <a:pt x="5272083" y="297360"/>
                  <a:pt x="5298433" y="298789"/>
                  <a:pt x="5324784" y="300219"/>
                </a:cubicBezTo>
                <a:cubicBezTo>
                  <a:pt x="5348206" y="301648"/>
                  <a:pt x="5371626" y="303078"/>
                  <a:pt x="5395052" y="305222"/>
                </a:cubicBezTo>
                <a:cubicBezTo>
                  <a:pt x="5438965" y="308081"/>
                  <a:pt x="5482883" y="310940"/>
                  <a:pt x="5529727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0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4" y="413869"/>
                  <a:pt x="6115275" y="371697"/>
                </a:cubicBezTo>
                <a:lnTo>
                  <a:pt x="5512160" y="328095"/>
                </a:lnTo>
                <a:cubicBezTo>
                  <a:pt x="5468244" y="325236"/>
                  <a:pt x="5424328" y="322377"/>
                  <a:pt x="5380411" y="319518"/>
                </a:cubicBezTo>
                <a:cubicBezTo>
                  <a:pt x="5356989" y="318088"/>
                  <a:pt x="5333567" y="316659"/>
                  <a:pt x="5307219" y="314515"/>
                </a:cubicBezTo>
                <a:cubicBezTo>
                  <a:pt x="5280868" y="313085"/>
                  <a:pt x="5254517" y="310940"/>
                  <a:pt x="5228168" y="309511"/>
                </a:cubicBezTo>
                <a:cubicBezTo>
                  <a:pt x="5119842" y="302363"/>
                  <a:pt x="5008586" y="295215"/>
                  <a:pt x="4900260" y="289497"/>
                </a:cubicBezTo>
                <a:cubicBezTo>
                  <a:pt x="4859273" y="287353"/>
                  <a:pt x="4815355" y="285208"/>
                  <a:pt x="4774367" y="283064"/>
                </a:cubicBezTo>
                <a:cubicBezTo>
                  <a:pt x="4680682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5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9" y="375807"/>
                </a:lnTo>
                <a:cubicBezTo>
                  <a:pt x="564274" y="345071"/>
                  <a:pt x="832163" y="319161"/>
                  <a:pt x="1108833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2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8" y="208727"/>
                  <a:pt x="4838781" y="213730"/>
                </a:cubicBezTo>
                <a:cubicBezTo>
                  <a:pt x="4879769" y="215875"/>
                  <a:pt x="4923683" y="218019"/>
                  <a:pt x="4964672" y="220164"/>
                </a:cubicBezTo>
                <a:cubicBezTo>
                  <a:pt x="5081781" y="225882"/>
                  <a:pt x="5195962" y="233744"/>
                  <a:pt x="5310145" y="240892"/>
                </a:cubicBezTo>
                <a:cubicBezTo>
                  <a:pt x="5336496" y="242321"/>
                  <a:pt x="5362844" y="244466"/>
                  <a:pt x="5389193" y="245896"/>
                </a:cubicBezTo>
                <a:cubicBezTo>
                  <a:pt x="5412617" y="247325"/>
                  <a:pt x="5436040" y="248755"/>
                  <a:pt x="5459458" y="250899"/>
                </a:cubicBezTo>
                <a:cubicBezTo>
                  <a:pt x="5506302" y="253758"/>
                  <a:pt x="5553149" y="257332"/>
                  <a:pt x="5597064" y="260191"/>
                </a:cubicBezTo>
                <a:lnTo>
                  <a:pt x="6197253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3" y="265909"/>
                </a:cubicBezTo>
                <a:cubicBezTo>
                  <a:pt x="5421400" y="264480"/>
                  <a:pt x="5397977" y="263050"/>
                  <a:pt x="5374555" y="260906"/>
                </a:cubicBezTo>
                <a:cubicBezTo>
                  <a:pt x="5348206" y="259476"/>
                  <a:pt x="5321857" y="257332"/>
                  <a:pt x="5295509" y="255903"/>
                </a:cubicBezTo>
                <a:cubicBezTo>
                  <a:pt x="5184250" y="248755"/>
                  <a:pt x="5070069" y="240892"/>
                  <a:pt x="4955889" y="235174"/>
                </a:cubicBezTo>
                <a:cubicBezTo>
                  <a:pt x="4911971" y="233029"/>
                  <a:pt x="4870984" y="230885"/>
                  <a:pt x="4827070" y="228026"/>
                </a:cubicBezTo>
                <a:cubicBezTo>
                  <a:pt x="4730452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60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7" y="292714"/>
                  <a:pt x="757505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4" y="159407"/>
                </a:cubicBezTo>
                <a:cubicBezTo>
                  <a:pt x="4926610" y="161552"/>
                  <a:pt x="4967598" y="164411"/>
                  <a:pt x="5011517" y="166555"/>
                </a:cubicBezTo>
                <a:cubicBezTo>
                  <a:pt x="5131551" y="172273"/>
                  <a:pt x="5251590" y="180136"/>
                  <a:pt x="5365770" y="187998"/>
                </a:cubicBezTo>
                <a:cubicBezTo>
                  <a:pt x="5392122" y="189428"/>
                  <a:pt x="5418470" y="191573"/>
                  <a:pt x="5444819" y="193002"/>
                </a:cubicBezTo>
                <a:cubicBezTo>
                  <a:pt x="5468244" y="194432"/>
                  <a:pt x="5491662" y="195861"/>
                  <a:pt x="5515088" y="198005"/>
                </a:cubicBezTo>
                <a:cubicBezTo>
                  <a:pt x="5564857" y="200865"/>
                  <a:pt x="5611701" y="204439"/>
                  <a:pt x="5658545" y="208012"/>
                </a:cubicBezTo>
                <a:lnTo>
                  <a:pt x="6255805" y="251614"/>
                </a:lnTo>
                <a:cubicBezTo>
                  <a:pt x="6838427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5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3" y="264480"/>
                </a:cubicBezTo>
                <a:lnTo>
                  <a:pt x="5643907" y="220878"/>
                </a:lnTo>
                <a:cubicBezTo>
                  <a:pt x="5597064" y="217305"/>
                  <a:pt x="5550217" y="214446"/>
                  <a:pt x="5503373" y="211586"/>
                </a:cubicBezTo>
                <a:cubicBezTo>
                  <a:pt x="5479956" y="210157"/>
                  <a:pt x="5456535" y="208727"/>
                  <a:pt x="5433109" y="206582"/>
                </a:cubicBezTo>
                <a:cubicBezTo>
                  <a:pt x="5406758" y="205153"/>
                  <a:pt x="5380411" y="203009"/>
                  <a:pt x="5354060" y="201579"/>
                </a:cubicBezTo>
                <a:cubicBezTo>
                  <a:pt x="5239877" y="193717"/>
                  <a:pt x="5122768" y="185854"/>
                  <a:pt x="5002731" y="180136"/>
                </a:cubicBezTo>
                <a:cubicBezTo>
                  <a:pt x="4958816" y="177991"/>
                  <a:pt x="4914899" y="175847"/>
                  <a:pt x="4873910" y="172988"/>
                </a:cubicBezTo>
                <a:cubicBezTo>
                  <a:pt x="4774367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4" y="88644"/>
                </a:cubicBezTo>
                <a:cubicBezTo>
                  <a:pt x="4718740" y="92218"/>
                  <a:pt x="4827067" y="97936"/>
                  <a:pt x="4929538" y="103654"/>
                </a:cubicBezTo>
                <a:cubicBezTo>
                  <a:pt x="4973453" y="105799"/>
                  <a:pt x="5017371" y="108658"/>
                  <a:pt x="5061286" y="110802"/>
                </a:cubicBezTo>
                <a:cubicBezTo>
                  <a:pt x="5184250" y="116520"/>
                  <a:pt x="5307216" y="125098"/>
                  <a:pt x="5427254" y="132961"/>
                </a:cubicBezTo>
                <a:lnTo>
                  <a:pt x="5576569" y="142968"/>
                </a:lnTo>
                <a:cubicBezTo>
                  <a:pt x="5626342" y="146541"/>
                  <a:pt x="5676112" y="149400"/>
                  <a:pt x="5722956" y="152974"/>
                </a:cubicBezTo>
                <a:lnTo>
                  <a:pt x="6320215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9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2" y="210157"/>
                </a:cubicBezTo>
                <a:lnTo>
                  <a:pt x="5702463" y="166555"/>
                </a:lnTo>
                <a:cubicBezTo>
                  <a:pt x="5655620" y="162981"/>
                  <a:pt x="5605847" y="160122"/>
                  <a:pt x="5556078" y="156548"/>
                </a:cubicBezTo>
                <a:lnTo>
                  <a:pt x="5406758" y="146541"/>
                </a:lnTo>
                <a:cubicBezTo>
                  <a:pt x="5289649" y="138679"/>
                  <a:pt x="5166683" y="130816"/>
                  <a:pt x="5043720" y="124383"/>
                </a:cubicBezTo>
                <a:cubicBezTo>
                  <a:pt x="4999805" y="122238"/>
                  <a:pt x="4955887" y="120095"/>
                  <a:pt x="4911974" y="117235"/>
                </a:cubicBezTo>
                <a:cubicBezTo>
                  <a:pt x="4809500" y="111517"/>
                  <a:pt x="4701171" y="105799"/>
                  <a:pt x="4595773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9"/>
                  <a:pt x="306631" y="202116"/>
                  <a:pt x="19346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8" y="32891"/>
                </a:cubicBezTo>
                <a:cubicBezTo>
                  <a:pt x="4768511" y="36466"/>
                  <a:pt x="4879765" y="42898"/>
                  <a:pt x="4988094" y="48617"/>
                </a:cubicBezTo>
                <a:cubicBezTo>
                  <a:pt x="5032008" y="50761"/>
                  <a:pt x="5075927" y="53620"/>
                  <a:pt x="5119840" y="55764"/>
                </a:cubicBezTo>
                <a:cubicBezTo>
                  <a:pt x="5248661" y="62198"/>
                  <a:pt x="5374552" y="70060"/>
                  <a:pt x="5494592" y="78637"/>
                </a:cubicBezTo>
                <a:lnTo>
                  <a:pt x="5743451" y="95077"/>
                </a:lnTo>
                <a:cubicBezTo>
                  <a:pt x="5763944" y="96507"/>
                  <a:pt x="5781510" y="97937"/>
                  <a:pt x="5799076" y="98651"/>
                </a:cubicBezTo>
                <a:lnTo>
                  <a:pt x="6393411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0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5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0" y="194432"/>
                  <a:pt x="6375842" y="154404"/>
                </a:cubicBezTo>
                <a:lnTo>
                  <a:pt x="5781510" y="110803"/>
                </a:lnTo>
                <a:cubicBezTo>
                  <a:pt x="5766871" y="109373"/>
                  <a:pt x="5746376" y="108658"/>
                  <a:pt x="5728811" y="107229"/>
                </a:cubicBezTo>
                <a:lnTo>
                  <a:pt x="5479953" y="90789"/>
                </a:lnTo>
                <a:cubicBezTo>
                  <a:pt x="5359916" y="82926"/>
                  <a:pt x="5234026" y="74349"/>
                  <a:pt x="5108129" y="67916"/>
                </a:cubicBezTo>
                <a:cubicBezTo>
                  <a:pt x="5064212" y="65771"/>
                  <a:pt x="5020297" y="63627"/>
                  <a:pt x="4976381" y="60768"/>
                </a:cubicBezTo>
                <a:cubicBezTo>
                  <a:pt x="4870984" y="55050"/>
                  <a:pt x="4759726" y="49332"/>
                  <a:pt x="4648475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2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5"/>
            </p:custDataLst>
          </p:nvPr>
        </p:nvGrpSpPr>
        <p:grpSpPr>
          <a:xfrm>
            <a:off x="11776710" y="-38735"/>
            <a:ext cx="415290" cy="885190"/>
            <a:chOff x="11620500" y="0"/>
            <a:chExt cx="571500" cy="1218783"/>
          </a:xfrm>
        </p:grpSpPr>
        <p:sp>
          <p:nvSpPr>
            <p:cNvPr id="2" name="等腰三角形 1"/>
            <p:cNvSpPr/>
            <p:nvPr userDrawn="1">
              <p:custDataLst>
                <p:tags r:id="rId6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 userDrawn="1">
              <p:custDataLst>
                <p:tags r:id="rId7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457155" y="158116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重点字词</a:t>
            </a:r>
            <a:endParaRPr lang="zh-CN" altLang="en-US" sz="3200" b="1" spc="16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流程图: 决策 73"/>
          <p:cNvSpPr/>
          <p:nvPr>
            <p:custDataLst>
              <p:tags r:id="rId9"/>
            </p:custDataLst>
          </p:nvPr>
        </p:nvSpPr>
        <p:spPr>
          <a:xfrm>
            <a:off x="625511" y="1389617"/>
            <a:ext cx="624458" cy="638213"/>
          </a:xfrm>
          <a:prstGeom prst="flowChartDecision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: 形状 49"/>
          <p:cNvSpPr/>
          <p:nvPr>
            <p:custDataLst>
              <p:tags r:id="rId10"/>
            </p:custDataLst>
          </p:nvPr>
        </p:nvSpPr>
        <p:spPr>
          <a:xfrm>
            <a:off x="562928" y="1325658"/>
            <a:ext cx="748937" cy="766131"/>
          </a:xfrm>
          <a:custGeom>
            <a:gdLst>
              <a:gd name="connsiteX0" fmla="*/ 345758 w 691515"/>
              <a:gd name="connsiteY0" fmla="*/ 589915 h 707390"/>
              <a:gd name="connsiteX1" fmla="*/ 403225 w 691515"/>
              <a:gd name="connsiteY1" fmla="*/ 648653 h 707390"/>
              <a:gd name="connsiteX2" fmla="*/ 345758 w 691515"/>
              <a:gd name="connsiteY2" fmla="*/ 707390 h 707390"/>
              <a:gd name="connsiteX3" fmla="*/ 288290 w 691515"/>
              <a:gd name="connsiteY3" fmla="*/ 648653 h 707390"/>
              <a:gd name="connsiteX4" fmla="*/ 634048 w 691515"/>
              <a:gd name="connsiteY4" fmla="*/ 294640 h 707390"/>
              <a:gd name="connsiteX5" fmla="*/ 691515 w 691515"/>
              <a:gd name="connsiteY5" fmla="*/ 353378 h 707390"/>
              <a:gd name="connsiteX6" fmla="*/ 634048 w 691515"/>
              <a:gd name="connsiteY6" fmla="*/ 412115 h 707390"/>
              <a:gd name="connsiteX7" fmla="*/ 576580 w 691515"/>
              <a:gd name="connsiteY7" fmla="*/ 353378 h 707390"/>
              <a:gd name="connsiteX8" fmla="*/ 57467 w 691515"/>
              <a:gd name="connsiteY8" fmla="*/ 294640 h 707390"/>
              <a:gd name="connsiteX9" fmla="*/ 114935 w 691515"/>
              <a:gd name="connsiteY9" fmla="*/ 353378 h 707390"/>
              <a:gd name="connsiteX10" fmla="*/ 57467 w 691515"/>
              <a:gd name="connsiteY10" fmla="*/ 412115 h 707390"/>
              <a:gd name="connsiteX11" fmla="*/ 0 w 691515"/>
              <a:gd name="connsiteY11" fmla="*/ 353378 h 707390"/>
              <a:gd name="connsiteX12" fmla="*/ 345758 w 691515"/>
              <a:gd name="connsiteY12" fmla="*/ 0 h 707390"/>
              <a:gd name="connsiteX13" fmla="*/ 403225 w 691515"/>
              <a:gd name="connsiteY13" fmla="*/ 58738 h 707390"/>
              <a:gd name="connsiteX14" fmla="*/ 345758 w 691515"/>
              <a:gd name="connsiteY14" fmla="*/ 117475 h 707390"/>
              <a:gd name="connsiteX15" fmla="*/ 288290 w 691515"/>
              <a:gd name="connsiteY15" fmla="*/ 58738 h 70739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1515" h="707390">
                <a:moveTo>
                  <a:pt x="345758" y="589915"/>
                </a:moveTo>
                <a:lnTo>
                  <a:pt x="403225" y="648653"/>
                </a:lnTo>
                <a:lnTo>
                  <a:pt x="345758" y="707390"/>
                </a:lnTo>
                <a:lnTo>
                  <a:pt x="288290" y="648653"/>
                </a:lnTo>
                <a:close/>
                <a:moveTo>
                  <a:pt x="634048" y="294640"/>
                </a:moveTo>
                <a:lnTo>
                  <a:pt x="691515" y="353378"/>
                </a:lnTo>
                <a:lnTo>
                  <a:pt x="634048" y="412115"/>
                </a:lnTo>
                <a:lnTo>
                  <a:pt x="576580" y="353378"/>
                </a:lnTo>
                <a:close/>
                <a:moveTo>
                  <a:pt x="57467" y="294640"/>
                </a:moveTo>
                <a:lnTo>
                  <a:pt x="114935" y="353378"/>
                </a:lnTo>
                <a:lnTo>
                  <a:pt x="57467" y="412115"/>
                </a:lnTo>
                <a:lnTo>
                  <a:pt x="0" y="353378"/>
                </a:lnTo>
                <a:close/>
                <a:moveTo>
                  <a:pt x="345758" y="0"/>
                </a:moveTo>
                <a:lnTo>
                  <a:pt x="403225" y="58738"/>
                </a:lnTo>
                <a:lnTo>
                  <a:pt x="345758" y="117475"/>
                </a:lnTo>
                <a:lnTo>
                  <a:pt x="288290" y="58738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标题 5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690898" y="1422250"/>
            <a:ext cx="528864" cy="51579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</a:pPr>
            <a:r>
              <a:rPr lang="en-US" altLang="zh-CN" sz="2000" b="1" spc="1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</a:rPr>
              <a:t>01</a:t>
            </a:r>
            <a:endParaRPr lang="en-US" altLang="zh-CN" sz="2000" b="1" spc="12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53" name="流程图: 决策 52"/>
          <p:cNvSpPr/>
          <p:nvPr>
            <p:custDataLst>
              <p:tags r:id="rId12"/>
            </p:custDataLst>
          </p:nvPr>
        </p:nvSpPr>
        <p:spPr>
          <a:xfrm>
            <a:off x="624824" y="3003030"/>
            <a:ext cx="624458" cy="638213"/>
          </a:xfrm>
          <a:prstGeom prst="flowChartDecision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任意多边形: 形状 53"/>
          <p:cNvSpPr/>
          <p:nvPr>
            <p:custDataLst>
              <p:tags r:id="rId13"/>
            </p:custDataLst>
          </p:nvPr>
        </p:nvSpPr>
        <p:spPr>
          <a:xfrm>
            <a:off x="562240" y="2939071"/>
            <a:ext cx="748937" cy="766131"/>
          </a:xfrm>
          <a:custGeom>
            <a:gdLst>
              <a:gd name="connsiteX0" fmla="*/ 345758 w 691515"/>
              <a:gd name="connsiteY0" fmla="*/ 589915 h 707390"/>
              <a:gd name="connsiteX1" fmla="*/ 403225 w 691515"/>
              <a:gd name="connsiteY1" fmla="*/ 648653 h 707390"/>
              <a:gd name="connsiteX2" fmla="*/ 345758 w 691515"/>
              <a:gd name="connsiteY2" fmla="*/ 707390 h 707390"/>
              <a:gd name="connsiteX3" fmla="*/ 288290 w 691515"/>
              <a:gd name="connsiteY3" fmla="*/ 648653 h 707390"/>
              <a:gd name="connsiteX4" fmla="*/ 634048 w 691515"/>
              <a:gd name="connsiteY4" fmla="*/ 294640 h 707390"/>
              <a:gd name="connsiteX5" fmla="*/ 691515 w 691515"/>
              <a:gd name="connsiteY5" fmla="*/ 353378 h 707390"/>
              <a:gd name="connsiteX6" fmla="*/ 634048 w 691515"/>
              <a:gd name="connsiteY6" fmla="*/ 412115 h 707390"/>
              <a:gd name="connsiteX7" fmla="*/ 576580 w 691515"/>
              <a:gd name="connsiteY7" fmla="*/ 353378 h 707390"/>
              <a:gd name="connsiteX8" fmla="*/ 57467 w 691515"/>
              <a:gd name="connsiteY8" fmla="*/ 294640 h 707390"/>
              <a:gd name="connsiteX9" fmla="*/ 114935 w 691515"/>
              <a:gd name="connsiteY9" fmla="*/ 353378 h 707390"/>
              <a:gd name="connsiteX10" fmla="*/ 57467 w 691515"/>
              <a:gd name="connsiteY10" fmla="*/ 412115 h 707390"/>
              <a:gd name="connsiteX11" fmla="*/ 0 w 691515"/>
              <a:gd name="connsiteY11" fmla="*/ 353378 h 707390"/>
              <a:gd name="connsiteX12" fmla="*/ 345758 w 691515"/>
              <a:gd name="connsiteY12" fmla="*/ 0 h 707390"/>
              <a:gd name="connsiteX13" fmla="*/ 403225 w 691515"/>
              <a:gd name="connsiteY13" fmla="*/ 58738 h 707390"/>
              <a:gd name="connsiteX14" fmla="*/ 345758 w 691515"/>
              <a:gd name="connsiteY14" fmla="*/ 117475 h 707390"/>
              <a:gd name="connsiteX15" fmla="*/ 288290 w 691515"/>
              <a:gd name="connsiteY15" fmla="*/ 58738 h 70739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1515" h="707390">
                <a:moveTo>
                  <a:pt x="345758" y="589915"/>
                </a:moveTo>
                <a:lnTo>
                  <a:pt x="403225" y="648653"/>
                </a:lnTo>
                <a:lnTo>
                  <a:pt x="345758" y="707390"/>
                </a:lnTo>
                <a:lnTo>
                  <a:pt x="288290" y="648653"/>
                </a:lnTo>
                <a:close/>
                <a:moveTo>
                  <a:pt x="634048" y="294640"/>
                </a:moveTo>
                <a:lnTo>
                  <a:pt x="691515" y="353378"/>
                </a:lnTo>
                <a:lnTo>
                  <a:pt x="634048" y="412115"/>
                </a:lnTo>
                <a:lnTo>
                  <a:pt x="576580" y="353378"/>
                </a:lnTo>
                <a:close/>
                <a:moveTo>
                  <a:pt x="57467" y="294640"/>
                </a:moveTo>
                <a:lnTo>
                  <a:pt x="114935" y="353378"/>
                </a:lnTo>
                <a:lnTo>
                  <a:pt x="57467" y="412115"/>
                </a:lnTo>
                <a:lnTo>
                  <a:pt x="0" y="353378"/>
                </a:lnTo>
                <a:close/>
                <a:moveTo>
                  <a:pt x="345758" y="0"/>
                </a:moveTo>
                <a:lnTo>
                  <a:pt x="403225" y="58738"/>
                </a:lnTo>
                <a:lnTo>
                  <a:pt x="345758" y="117475"/>
                </a:lnTo>
                <a:lnTo>
                  <a:pt x="288290" y="58738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标题 5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690846" y="3064238"/>
            <a:ext cx="528864" cy="51579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</a:pPr>
            <a:r>
              <a:rPr lang="en-US" altLang="zh-CN" sz="2000" b="1" spc="1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</a:rPr>
              <a:t>02</a:t>
            </a:r>
            <a:endParaRPr lang="en-US" altLang="zh-CN" sz="2000" b="1" spc="12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58" name="流程图: 决策 57"/>
          <p:cNvSpPr/>
          <p:nvPr>
            <p:custDataLst>
              <p:tags r:id="rId15"/>
            </p:custDataLst>
          </p:nvPr>
        </p:nvSpPr>
        <p:spPr>
          <a:xfrm>
            <a:off x="624824" y="4629510"/>
            <a:ext cx="624458" cy="638213"/>
          </a:xfrm>
          <a:prstGeom prst="flowChartDecision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任意多边形: 形状 58"/>
          <p:cNvSpPr/>
          <p:nvPr>
            <p:custDataLst>
              <p:tags r:id="rId16"/>
            </p:custDataLst>
          </p:nvPr>
        </p:nvSpPr>
        <p:spPr>
          <a:xfrm>
            <a:off x="562240" y="4565552"/>
            <a:ext cx="748937" cy="766131"/>
          </a:xfrm>
          <a:custGeom>
            <a:gdLst>
              <a:gd name="connsiteX0" fmla="*/ 345758 w 691515"/>
              <a:gd name="connsiteY0" fmla="*/ 589915 h 707390"/>
              <a:gd name="connsiteX1" fmla="*/ 403225 w 691515"/>
              <a:gd name="connsiteY1" fmla="*/ 648653 h 707390"/>
              <a:gd name="connsiteX2" fmla="*/ 345758 w 691515"/>
              <a:gd name="connsiteY2" fmla="*/ 707390 h 707390"/>
              <a:gd name="connsiteX3" fmla="*/ 288290 w 691515"/>
              <a:gd name="connsiteY3" fmla="*/ 648653 h 707390"/>
              <a:gd name="connsiteX4" fmla="*/ 634048 w 691515"/>
              <a:gd name="connsiteY4" fmla="*/ 294640 h 707390"/>
              <a:gd name="connsiteX5" fmla="*/ 691515 w 691515"/>
              <a:gd name="connsiteY5" fmla="*/ 353378 h 707390"/>
              <a:gd name="connsiteX6" fmla="*/ 634048 w 691515"/>
              <a:gd name="connsiteY6" fmla="*/ 412115 h 707390"/>
              <a:gd name="connsiteX7" fmla="*/ 576580 w 691515"/>
              <a:gd name="connsiteY7" fmla="*/ 353378 h 707390"/>
              <a:gd name="connsiteX8" fmla="*/ 57467 w 691515"/>
              <a:gd name="connsiteY8" fmla="*/ 294640 h 707390"/>
              <a:gd name="connsiteX9" fmla="*/ 114935 w 691515"/>
              <a:gd name="connsiteY9" fmla="*/ 353378 h 707390"/>
              <a:gd name="connsiteX10" fmla="*/ 57467 w 691515"/>
              <a:gd name="connsiteY10" fmla="*/ 412115 h 707390"/>
              <a:gd name="connsiteX11" fmla="*/ 0 w 691515"/>
              <a:gd name="connsiteY11" fmla="*/ 353378 h 707390"/>
              <a:gd name="connsiteX12" fmla="*/ 345758 w 691515"/>
              <a:gd name="connsiteY12" fmla="*/ 0 h 707390"/>
              <a:gd name="connsiteX13" fmla="*/ 403225 w 691515"/>
              <a:gd name="connsiteY13" fmla="*/ 58738 h 707390"/>
              <a:gd name="connsiteX14" fmla="*/ 345758 w 691515"/>
              <a:gd name="connsiteY14" fmla="*/ 117475 h 707390"/>
              <a:gd name="connsiteX15" fmla="*/ 288290 w 691515"/>
              <a:gd name="connsiteY15" fmla="*/ 58738 h 70739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1515" h="707390">
                <a:moveTo>
                  <a:pt x="345758" y="589915"/>
                </a:moveTo>
                <a:lnTo>
                  <a:pt x="403225" y="648653"/>
                </a:lnTo>
                <a:lnTo>
                  <a:pt x="345758" y="707390"/>
                </a:lnTo>
                <a:lnTo>
                  <a:pt x="288290" y="648653"/>
                </a:lnTo>
                <a:close/>
                <a:moveTo>
                  <a:pt x="634048" y="294640"/>
                </a:moveTo>
                <a:lnTo>
                  <a:pt x="691515" y="353378"/>
                </a:lnTo>
                <a:lnTo>
                  <a:pt x="634048" y="412115"/>
                </a:lnTo>
                <a:lnTo>
                  <a:pt x="576580" y="353378"/>
                </a:lnTo>
                <a:close/>
                <a:moveTo>
                  <a:pt x="57467" y="294640"/>
                </a:moveTo>
                <a:lnTo>
                  <a:pt x="114935" y="353378"/>
                </a:lnTo>
                <a:lnTo>
                  <a:pt x="57467" y="412115"/>
                </a:lnTo>
                <a:lnTo>
                  <a:pt x="0" y="353378"/>
                </a:lnTo>
                <a:close/>
                <a:moveTo>
                  <a:pt x="345758" y="0"/>
                </a:moveTo>
                <a:lnTo>
                  <a:pt x="403225" y="58738"/>
                </a:lnTo>
                <a:lnTo>
                  <a:pt x="345758" y="117475"/>
                </a:lnTo>
                <a:lnTo>
                  <a:pt x="288290" y="58738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标题 5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690846" y="4690718"/>
            <a:ext cx="528864" cy="51579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</a:pPr>
            <a:r>
              <a:rPr lang="en-US" altLang="zh-CN" sz="2000" b="1" spc="1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</a:rPr>
              <a:t>03</a:t>
            </a:r>
            <a:endParaRPr lang="en-US" altLang="zh-CN" sz="2000" b="1" spc="12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0370" y="1354455"/>
            <a:ext cx="733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固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932430" y="1404620"/>
            <a:ext cx="2723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培土加固。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2973705" y="2965450"/>
            <a:ext cx="2526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德政与信义。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690370" y="4765040"/>
            <a:ext cx="1170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明哲</a:t>
            </a:r>
            <a:endParaRPr lang="zh-CN" altLang="en-US" sz="2800"/>
          </a:p>
        </p:txBody>
      </p:sp>
      <p:sp>
        <p:nvSpPr>
          <p:cNvPr id="16" name="文本框 15"/>
          <p:cNvSpPr txBox="1"/>
          <p:nvPr/>
        </p:nvSpPr>
        <p:spPr>
          <a:xfrm>
            <a:off x="2987675" y="4745990"/>
            <a:ext cx="2850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明哲的圣人。</a:t>
            </a:r>
            <a:endParaRPr lang="zh-CN" altLang="en-US" sz="2800"/>
          </a:p>
        </p:txBody>
      </p:sp>
      <p:sp>
        <p:nvSpPr>
          <p:cNvPr id="18" name="标题 5"/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7025023" y="1410820"/>
            <a:ext cx="528864" cy="51579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</a:pPr>
            <a:r>
              <a:rPr lang="en-US" altLang="zh-CN" sz="2000" b="1" spc="1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</a:rPr>
              <a:t>04</a:t>
            </a:r>
            <a:endParaRPr lang="en-US" altLang="zh-CN" sz="2000" b="1" spc="12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9" name="任意多边形: 形状 49"/>
          <p:cNvSpPr/>
          <p:nvPr>
            <p:custDataLst>
              <p:tags r:id="rId19"/>
            </p:custDataLst>
          </p:nvPr>
        </p:nvSpPr>
        <p:spPr>
          <a:xfrm>
            <a:off x="6915168" y="1256443"/>
            <a:ext cx="748937" cy="766131"/>
          </a:xfrm>
          <a:custGeom>
            <a:gdLst>
              <a:gd name="connsiteX0" fmla="*/ 345758 w 691515"/>
              <a:gd name="connsiteY0" fmla="*/ 589915 h 707390"/>
              <a:gd name="connsiteX1" fmla="*/ 403225 w 691515"/>
              <a:gd name="connsiteY1" fmla="*/ 648653 h 707390"/>
              <a:gd name="connsiteX2" fmla="*/ 345758 w 691515"/>
              <a:gd name="connsiteY2" fmla="*/ 707390 h 707390"/>
              <a:gd name="connsiteX3" fmla="*/ 288290 w 691515"/>
              <a:gd name="connsiteY3" fmla="*/ 648653 h 707390"/>
              <a:gd name="connsiteX4" fmla="*/ 634048 w 691515"/>
              <a:gd name="connsiteY4" fmla="*/ 294640 h 707390"/>
              <a:gd name="connsiteX5" fmla="*/ 691515 w 691515"/>
              <a:gd name="connsiteY5" fmla="*/ 353378 h 707390"/>
              <a:gd name="connsiteX6" fmla="*/ 634048 w 691515"/>
              <a:gd name="connsiteY6" fmla="*/ 412115 h 707390"/>
              <a:gd name="connsiteX7" fmla="*/ 576580 w 691515"/>
              <a:gd name="connsiteY7" fmla="*/ 353378 h 707390"/>
              <a:gd name="connsiteX8" fmla="*/ 57467 w 691515"/>
              <a:gd name="connsiteY8" fmla="*/ 294640 h 707390"/>
              <a:gd name="connsiteX9" fmla="*/ 114935 w 691515"/>
              <a:gd name="connsiteY9" fmla="*/ 353378 h 707390"/>
              <a:gd name="connsiteX10" fmla="*/ 57467 w 691515"/>
              <a:gd name="connsiteY10" fmla="*/ 412115 h 707390"/>
              <a:gd name="connsiteX11" fmla="*/ 0 w 691515"/>
              <a:gd name="connsiteY11" fmla="*/ 353378 h 707390"/>
              <a:gd name="connsiteX12" fmla="*/ 345758 w 691515"/>
              <a:gd name="connsiteY12" fmla="*/ 0 h 707390"/>
              <a:gd name="connsiteX13" fmla="*/ 403225 w 691515"/>
              <a:gd name="connsiteY13" fmla="*/ 58738 h 707390"/>
              <a:gd name="connsiteX14" fmla="*/ 345758 w 691515"/>
              <a:gd name="connsiteY14" fmla="*/ 117475 h 707390"/>
              <a:gd name="connsiteX15" fmla="*/ 288290 w 691515"/>
              <a:gd name="connsiteY15" fmla="*/ 58738 h 70739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1515" h="707390">
                <a:moveTo>
                  <a:pt x="345758" y="589915"/>
                </a:moveTo>
                <a:lnTo>
                  <a:pt x="403225" y="648653"/>
                </a:lnTo>
                <a:lnTo>
                  <a:pt x="345758" y="707390"/>
                </a:lnTo>
                <a:lnTo>
                  <a:pt x="288290" y="648653"/>
                </a:lnTo>
                <a:close/>
                <a:moveTo>
                  <a:pt x="634048" y="294640"/>
                </a:moveTo>
                <a:lnTo>
                  <a:pt x="691515" y="353378"/>
                </a:lnTo>
                <a:lnTo>
                  <a:pt x="634048" y="412115"/>
                </a:lnTo>
                <a:lnTo>
                  <a:pt x="576580" y="353378"/>
                </a:lnTo>
                <a:close/>
                <a:moveTo>
                  <a:pt x="57467" y="294640"/>
                </a:moveTo>
                <a:lnTo>
                  <a:pt x="114935" y="353378"/>
                </a:lnTo>
                <a:lnTo>
                  <a:pt x="57467" y="412115"/>
                </a:lnTo>
                <a:lnTo>
                  <a:pt x="0" y="353378"/>
                </a:lnTo>
                <a:close/>
                <a:moveTo>
                  <a:pt x="345758" y="0"/>
                </a:moveTo>
                <a:lnTo>
                  <a:pt x="403225" y="58738"/>
                </a:lnTo>
                <a:lnTo>
                  <a:pt x="345758" y="117475"/>
                </a:lnTo>
                <a:lnTo>
                  <a:pt x="288290" y="58738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: 形状 49"/>
          <p:cNvSpPr/>
          <p:nvPr>
            <p:custDataLst>
              <p:tags r:id="rId20"/>
            </p:custDataLst>
          </p:nvPr>
        </p:nvSpPr>
        <p:spPr>
          <a:xfrm>
            <a:off x="6804978" y="2874423"/>
            <a:ext cx="748937" cy="766131"/>
          </a:xfrm>
          <a:custGeom>
            <a:gdLst>
              <a:gd name="connsiteX0" fmla="*/ 345758 w 691515"/>
              <a:gd name="connsiteY0" fmla="*/ 589915 h 707390"/>
              <a:gd name="connsiteX1" fmla="*/ 403225 w 691515"/>
              <a:gd name="connsiteY1" fmla="*/ 648653 h 707390"/>
              <a:gd name="connsiteX2" fmla="*/ 345758 w 691515"/>
              <a:gd name="connsiteY2" fmla="*/ 707390 h 707390"/>
              <a:gd name="connsiteX3" fmla="*/ 288290 w 691515"/>
              <a:gd name="connsiteY3" fmla="*/ 648653 h 707390"/>
              <a:gd name="connsiteX4" fmla="*/ 634048 w 691515"/>
              <a:gd name="connsiteY4" fmla="*/ 294640 h 707390"/>
              <a:gd name="connsiteX5" fmla="*/ 691515 w 691515"/>
              <a:gd name="connsiteY5" fmla="*/ 353378 h 707390"/>
              <a:gd name="connsiteX6" fmla="*/ 634048 w 691515"/>
              <a:gd name="connsiteY6" fmla="*/ 412115 h 707390"/>
              <a:gd name="connsiteX7" fmla="*/ 576580 w 691515"/>
              <a:gd name="connsiteY7" fmla="*/ 353378 h 707390"/>
              <a:gd name="connsiteX8" fmla="*/ 57467 w 691515"/>
              <a:gd name="connsiteY8" fmla="*/ 294640 h 707390"/>
              <a:gd name="connsiteX9" fmla="*/ 114935 w 691515"/>
              <a:gd name="connsiteY9" fmla="*/ 353378 h 707390"/>
              <a:gd name="connsiteX10" fmla="*/ 57467 w 691515"/>
              <a:gd name="connsiteY10" fmla="*/ 412115 h 707390"/>
              <a:gd name="connsiteX11" fmla="*/ 0 w 691515"/>
              <a:gd name="connsiteY11" fmla="*/ 353378 h 707390"/>
              <a:gd name="connsiteX12" fmla="*/ 345758 w 691515"/>
              <a:gd name="connsiteY12" fmla="*/ 0 h 707390"/>
              <a:gd name="connsiteX13" fmla="*/ 403225 w 691515"/>
              <a:gd name="connsiteY13" fmla="*/ 58738 h 707390"/>
              <a:gd name="connsiteX14" fmla="*/ 345758 w 691515"/>
              <a:gd name="connsiteY14" fmla="*/ 117475 h 707390"/>
              <a:gd name="connsiteX15" fmla="*/ 288290 w 691515"/>
              <a:gd name="connsiteY15" fmla="*/ 58738 h 70739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1515" h="707390">
                <a:moveTo>
                  <a:pt x="345758" y="589915"/>
                </a:moveTo>
                <a:lnTo>
                  <a:pt x="403225" y="648653"/>
                </a:lnTo>
                <a:lnTo>
                  <a:pt x="345758" y="707390"/>
                </a:lnTo>
                <a:lnTo>
                  <a:pt x="288290" y="648653"/>
                </a:lnTo>
                <a:close/>
                <a:moveTo>
                  <a:pt x="634048" y="294640"/>
                </a:moveTo>
                <a:lnTo>
                  <a:pt x="691515" y="353378"/>
                </a:lnTo>
                <a:lnTo>
                  <a:pt x="634048" y="412115"/>
                </a:lnTo>
                <a:lnTo>
                  <a:pt x="576580" y="353378"/>
                </a:lnTo>
                <a:close/>
                <a:moveTo>
                  <a:pt x="57467" y="294640"/>
                </a:moveTo>
                <a:lnTo>
                  <a:pt x="114935" y="353378"/>
                </a:lnTo>
                <a:lnTo>
                  <a:pt x="57467" y="412115"/>
                </a:lnTo>
                <a:lnTo>
                  <a:pt x="0" y="353378"/>
                </a:lnTo>
                <a:close/>
                <a:moveTo>
                  <a:pt x="345758" y="0"/>
                </a:moveTo>
                <a:lnTo>
                  <a:pt x="403225" y="58738"/>
                </a:lnTo>
                <a:lnTo>
                  <a:pt x="345758" y="117475"/>
                </a:lnTo>
                <a:lnTo>
                  <a:pt x="288290" y="58738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标题 5"/>
          <p:cNvSpPr>
            <a:spLocks noGrp="1"/>
          </p:cNvSpPr>
          <p:nvPr>
            <p:custDataLst>
              <p:tags r:id="rId21"/>
            </p:custDataLst>
          </p:nvPr>
        </p:nvSpPr>
        <p:spPr>
          <a:xfrm>
            <a:off x="6915168" y="3063725"/>
            <a:ext cx="528864" cy="515797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</a:pPr>
            <a:r>
              <a:rPr lang="en-US" altLang="zh-CN" sz="2000" b="1" spc="12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</a:rPr>
              <a:t>05</a:t>
            </a:r>
            <a:endParaRPr lang="en-US" altLang="zh-CN" sz="2000" b="1" spc="12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885430" y="1404620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不胜</a:t>
            </a:r>
            <a:endParaRPr lang="zh-CN" altLang="en-US" sz="2800"/>
          </a:p>
        </p:txBody>
      </p:sp>
      <p:sp>
        <p:nvSpPr>
          <p:cNvPr id="28" name="文本框 27"/>
          <p:cNvSpPr txBox="1"/>
          <p:nvPr/>
        </p:nvSpPr>
        <p:spPr>
          <a:xfrm>
            <a:off x="9592945" y="2860675"/>
            <a:ext cx="191960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大命</a:t>
            </a:r>
            <a:r>
              <a:rPr lang="zh-CN" altLang="en-US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</a:t>
            </a:r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9592945" y="1189355"/>
            <a:ext cx="197548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不堪</a:t>
            </a:r>
            <a:endParaRPr lang="zh-CN" altLang="en-US" sz="2800"/>
          </a:p>
        </p:txBody>
      </p:sp>
      <p:sp>
        <p:nvSpPr>
          <p:cNvPr id="30" name="文本框 29"/>
          <p:cNvSpPr txBox="1"/>
          <p:nvPr/>
        </p:nvSpPr>
        <p:spPr>
          <a:xfrm>
            <a:off x="1690370" y="2968625"/>
            <a:ext cx="1283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德义</a:t>
            </a:r>
            <a:endParaRPr lang="zh-CN" altLang="en-US" sz="32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88300" y="2995930"/>
            <a:ext cx="1170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景命</a:t>
            </a:r>
            <a:endParaRPr lang="zh-CN" altLang="en-US" sz="2800"/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1" grpId="0"/>
      <p:bldP spid="6" grpId="0"/>
      <p:bldP spid="7" grpId="0"/>
      <p:bldP spid="56" grpId="0"/>
      <p:bldP spid="30" grpId="0"/>
      <p:bldP spid="12" grpId="0"/>
      <p:bldP spid="61" grpId="0"/>
      <p:bldP spid="13" grpId="0"/>
      <p:bldP spid="16" grpId="0"/>
      <p:bldP spid="18" grpId="0"/>
      <p:bldP spid="24" grpId="0"/>
      <p:bldP spid="29" grpId="0"/>
      <p:bldP spid="22" grpId="0"/>
      <p:bldP spid="32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6371590"/>
            <a:ext cx="12192000" cy="486410"/>
          </a:xfrm>
          <a:custGeom>
            <a:gdLst>
              <a:gd name="connsiteX0" fmla="*/ 3203817 w 12192000"/>
              <a:gd name="connsiteY0" fmla="*/ 452278 h 486439"/>
              <a:gd name="connsiteX1" fmla="*/ 4335203 w 12192000"/>
              <a:gd name="connsiteY1" fmla="*/ 478914 h 486439"/>
              <a:gd name="connsiteX2" fmla="*/ 4492933 w 12192000"/>
              <a:gd name="connsiteY2" fmla="*/ 486439 h 486439"/>
              <a:gd name="connsiteX3" fmla="*/ 4146508 w 12192000"/>
              <a:gd name="connsiteY3" fmla="*/ 486439 h 486439"/>
              <a:gd name="connsiteX4" fmla="*/ 3573995 w 12192000"/>
              <a:gd name="connsiteY4" fmla="*/ 469444 h 486439"/>
              <a:gd name="connsiteX5" fmla="*/ 2839131 w 12192000"/>
              <a:gd name="connsiteY5" fmla="*/ 467478 h 486439"/>
              <a:gd name="connsiteX6" fmla="*/ 2117133 w 12192000"/>
              <a:gd name="connsiteY6" fmla="*/ 486439 h 486439"/>
              <a:gd name="connsiteX7" fmla="*/ 1861083 w 12192000"/>
              <a:gd name="connsiteY7" fmla="*/ 486439 h 486439"/>
              <a:gd name="connsiteX8" fmla="*/ 2094020 w 12192000"/>
              <a:gd name="connsiteY8" fmla="*/ 472928 h 486439"/>
              <a:gd name="connsiteX9" fmla="*/ 2836202 w 12192000"/>
              <a:gd name="connsiteY9" fmla="*/ 453897 h 486439"/>
              <a:gd name="connsiteX10" fmla="*/ 3203817 w 12192000"/>
              <a:gd name="connsiteY10" fmla="*/ 452278 h 486439"/>
              <a:gd name="connsiteX11" fmla="*/ 12192000 w 12192000"/>
              <a:gd name="connsiteY11" fmla="*/ 448267 h 486439"/>
              <a:gd name="connsiteX12" fmla="*/ 12192000 w 12192000"/>
              <a:gd name="connsiteY12" fmla="*/ 462927 h 486439"/>
              <a:gd name="connsiteX13" fmla="*/ 11864627 w 12192000"/>
              <a:gd name="connsiteY13" fmla="*/ 482309 h 486439"/>
              <a:gd name="connsiteX14" fmla="*/ 11757680 w 12192000"/>
              <a:gd name="connsiteY14" fmla="*/ 486439 h 486439"/>
              <a:gd name="connsiteX15" fmla="*/ 11380766 w 12192000"/>
              <a:gd name="connsiteY15" fmla="*/ 486439 h 486439"/>
              <a:gd name="connsiteX16" fmla="*/ 11854380 w 12192000"/>
              <a:gd name="connsiteY16" fmla="*/ 468103 h 486439"/>
              <a:gd name="connsiteX17" fmla="*/ 3205239 w 12192000"/>
              <a:gd name="connsiteY17" fmla="*/ 395107 h 486439"/>
              <a:gd name="connsiteX18" fmla="*/ 4373268 w 12192000"/>
              <a:gd name="connsiteY18" fmla="*/ 422447 h 486439"/>
              <a:gd name="connsiteX19" fmla="*/ 4636764 w 12192000"/>
              <a:gd name="connsiteY19" fmla="*/ 435313 h 486439"/>
              <a:gd name="connsiteX20" fmla="*/ 4756801 w 12192000"/>
              <a:gd name="connsiteY20" fmla="*/ 441746 h 486439"/>
              <a:gd name="connsiteX21" fmla="*/ 5058359 w 12192000"/>
              <a:gd name="connsiteY21" fmla="*/ 460331 h 486439"/>
              <a:gd name="connsiteX22" fmla="*/ 5137407 w 12192000"/>
              <a:gd name="connsiteY22" fmla="*/ 465334 h 486439"/>
              <a:gd name="connsiteX23" fmla="*/ 5207676 w 12192000"/>
              <a:gd name="connsiteY23" fmla="*/ 469622 h 486439"/>
              <a:gd name="connsiteX24" fmla="*/ 5330638 w 12192000"/>
              <a:gd name="connsiteY24" fmla="*/ 477485 h 486439"/>
              <a:gd name="connsiteX25" fmla="*/ 5453086 w 12192000"/>
              <a:gd name="connsiteY25" fmla="*/ 486439 h 486439"/>
              <a:gd name="connsiteX26" fmla="*/ 5256281 w 12192000"/>
              <a:gd name="connsiteY26" fmla="*/ 486439 h 486439"/>
              <a:gd name="connsiteX27" fmla="*/ 5195963 w 12192000"/>
              <a:gd name="connsiteY27" fmla="*/ 482488 h 486439"/>
              <a:gd name="connsiteX28" fmla="*/ 5125695 w 12192000"/>
              <a:gd name="connsiteY28" fmla="*/ 478200 h 486439"/>
              <a:gd name="connsiteX29" fmla="*/ 5046649 w 12192000"/>
              <a:gd name="connsiteY29" fmla="*/ 473196 h 486439"/>
              <a:gd name="connsiteX30" fmla="*/ 4748019 w 12192000"/>
              <a:gd name="connsiteY30" fmla="*/ 455327 h 486439"/>
              <a:gd name="connsiteX31" fmla="*/ 4627981 w 12192000"/>
              <a:gd name="connsiteY31" fmla="*/ 448894 h 486439"/>
              <a:gd name="connsiteX32" fmla="*/ 4367413 w 12192000"/>
              <a:gd name="connsiteY32" fmla="*/ 436743 h 486439"/>
              <a:gd name="connsiteX33" fmla="*/ 2830350 w 12192000"/>
              <a:gd name="connsiteY33" fmla="*/ 411010 h 486439"/>
              <a:gd name="connsiteX34" fmla="*/ 1337198 w 12192000"/>
              <a:gd name="connsiteY34" fmla="*/ 473196 h 486439"/>
              <a:gd name="connsiteX35" fmla="*/ 1200868 w 12192000"/>
              <a:gd name="connsiteY35" fmla="*/ 486439 h 486439"/>
              <a:gd name="connsiteX36" fmla="*/ 1040513 w 12192000"/>
              <a:gd name="connsiteY36" fmla="*/ 486439 h 486439"/>
              <a:gd name="connsiteX37" fmla="*/ 1316706 w 12192000"/>
              <a:gd name="connsiteY37" fmla="*/ 459615 h 486439"/>
              <a:gd name="connsiteX38" fmla="*/ 2824495 w 12192000"/>
              <a:gd name="connsiteY38" fmla="*/ 396715 h 486439"/>
              <a:gd name="connsiteX39" fmla="*/ 3205239 w 12192000"/>
              <a:gd name="connsiteY39" fmla="*/ 395107 h 486439"/>
              <a:gd name="connsiteX40" fmla="*/ 3212099 w 12192000"/>
              <a:gd name="connsiteY40" fmla="*/ 337935 h 486439"/>
              <a:gd name="connsiteX41" fmla="*/ 4417185 w 12192000"/>
              <a:gd name="connsiteY41" fmla="*/ 365979 h 486439"/>
              <a:gd name="connsiteX42" fmla="*/ 4689465 w 12192000"/>
              <a:gd name="connsiteY42" fmla="*/ 378845 h 486439"/>
              <a:gd name="connsiteX43" fmla="*/ 4812429 w 12192000"/>
              <a:gd name="connsiteY43" fmla="*/ 385277 h 486439"/>
              <a:gd name="connsiteX44" fmla="*/ 5125695 w 12192000"/>
              <a:gd name="connsiteY44" fmla="*/ 403862 h 486439"/>
              <a:gd name="connsiteX45" fmla="*/ 5204747 w 12192000"/>
              <a:gd name="connsiteY45" fmla="*/ 408866 h 486439"/>
              <a:gd name="connsiteX46" fmla="*/ 5275014 w 12192000"/>
              <a:gd name="connsiteY46" fmla="*/ 413869 h 486439"/>
              <a:gd name="connsiteX47" fmla="*/ 5400906 w 12192000"/>
              <a:gd name="connsiteY47" fmla="*/ 422446 h 486439"/>
              <a:gd name="connsiteX48" fmla="*/ 6006949 w 12192000"/>
              <a:gd name="connsiteY48" fmla="*/ 466048 h 486439"/>
              <a:gd name="connsiteX49" fmla="*/ 6317962 w 12192000"/>
              <a:gd name="connsiteY49" fmla="*/ 486439 h 486439"/>
              <a:gd name="connsiteX50" fmla="*/ 6082064 w 12192000"/>
              <a:gd name="connsiteY50" fmla="*/ 486439 h 486439"/>
              <a:gd name="connsiteX51" fmla="*/ 5989381 w 12192000"/>
              <a:gd name="connsiteY51" fmla="*/ 480344 h 486439"/>
              <a:gd name="connsiteX52" fmla="*/ 5383340 w 12192000"/>
              <a:gd name="connsiteY52" fmla="*/ 436742 h 486439"/>
              <a:gd name="connsiteX53" fmla="*/ 5260375 w 12192000"/>
              <a:gd name="connsiteY53" fmla="*/ 428164 h 486439"/>
              <a:gd name="connsiteX54" fmla="*/ 5190109 w 12192000"/>
              <a:gd name="connsiteY54" fmla="*/ 423161 h 486439"/>
              <a:gd name="connsiteX55" fmla="*/ 5111059 w 12192000"/>
              <a:gd name="connsiteY55" fmla="*/ 418158 h 486439"/>
              <a:gd name="connsiteX56" fmla="*/ 4803646 w 12192000"/>
              <a:gd name="connsiteY56" fmla="*/ 399573 h 486439"/>
              <a:gd name="connsiteX57" fmla="*/ 4680683 w 12192000"/>
              <a:gd name="connsiteY57" fmla="*/ 393141 h 486439"/>
              <a:gd name="connsiteX58" fmla="*/ 4411329 w 12192000"/>
              <a:gd name="connsiteY58" fmla="*/ 380274 h 486439"/>
              <a:gd name="connsiteX59" fmla="*/ 2824495 w 12192000"/>
              <a:gd name="connsiteY59" fmla="*/ 353828 h 486439"/>
              <a:gd name="connsiteX60" fmla="*/ 1272791 w 12192000"/>
              <a:gd name="connsiteY60" fmla="*/ 418873 h 486439"/>
              <a:gd name="connsiteX61" fmla="*/ 577745 w 12192000"/>
              <a:gd name="connsiteY61" fmla="*/ 486439 h 486439"/>
              <a:gd name="connsiteX62" fmla="*/ 451738 w 12192000"/>
              <a:gd name="connsiteY62" fmla="*/ 486439 h 486439"/>
              <a:gd name="connsiteX63" fmla="*/ 520725 w 12192000"/>
              <a:gd name="connsiteY63" fmla="*/ 476501 h 486439"/>
              <a:gd name="connsiteX64" fmla="*/ 1252296 w 12192000"/>
              <a:gd name="connsiteY64" fmla="*/ 405291 h 486439"/>
              <a:gd name="connsiteX65" fmla="*/ 2818639 w 12192000"/>
              <a:gd name="connsiteY65" fmla="*/ 339532 h 486439"/>
              <a:gd name="connsiteX66" fmla="*/ 3212099 w 12192000"/>
              <a:gd name="connsiteY66" fmla="*/ 337935 h 486439"/>
              <a:gd name="connsiteX67" fmla="*/ 3209398 w 12192000"/>
              <a:gd name="connsiteY67" fmla="*/ 281478 h 486439"/>
              <a:gd name="connsiteX68" fmla="*/ 4455243 w 12192000"/>
              <a:gd name="connsiteY68" fmla="*/ 310226 h 486439"/>
              <a:gd name="connsiteX69" fmla="*/ 4736307 w 12192000"/>
              <a:gd name="connsiteY69" fmla="*/ 323807 h 486439"/>
              <a:gd name="connsiteX70" fmla="*/ 4859274 w 12192000"/>
              <a:gd name="connsiteY70" fmla="*/ 330240 h 486439"/>
              <a:gd name="connsiteX71" fmla="*/ 5181325 w 12192000"/>
              <a:gd name="connsiteY71" fmla="*/ 349539 h 486439"/>
              <a:gd name="connsiteX72" fmla="*/ 5260374 w 12192000"/>
              <a:gd name="connsiteY72" fmla="*/ 354542 h 486439"/>
              <a:gd name="connsiteX73" fmla="*/ 5333566 w 12192000"/>
              <a:gd name="connsiteY73" fmla="*/ 359546 h 486439"/>
              <a:gd name="connsiteX74" fmla="*/ 5462388 w 12192000"/>
              <a:gd name="connsiteY74" fmla="*/ 368123 h 486439"/>
              <a:gd name="connsiteX75" fmla="*/ 6065502 w 12192000"/>
              <a:gd name="connsiteY75" fmla="*/ 411725 h 486439"/>
              <a:gd name="connsiteX76" fmla="*/ 6980925 w 12192000"/>
              <a:gd name="connsiteY76" fmla="*/ 471890 h 486439"/>
              <a:gd name="connsiteX77" fmla="*/ 7255559 w 12192000"/>
              <a:gd name="connsiteY77" fmla="*/ 486439 h 486439"/>
              <a:gd name="connsiteX78" fmla="*/ 6971674 w 12192000"/>
              <a:gd name="connsiteY78" fmla="*/ 486439 h 486439"/>
              <a:gd name="connsiteX79" fmla="*/ 6968987 w 12192000"/>
              <a:gd name="connsiteY79" fmla="*/ 486297 h 486439"/>
              <a:gd name="connsiteX80" fmla="*/ 6050865 w 12192000"/>
              <a:gd name="connsiteY80" fmla="*/ 426020 h 486439"/>
              <a:gd name="connsiteX81" fmla="*/ 5447749 w 12192000"/>
              <a:gd name="connsiteY81" fmla="*/ 382419 h 486439"/>
              <a:gd name="connsiteX82" fmla="*/ 5321856 w 12192000"/>
              <a:gd name="connsiteY82" fmla="*/ 373842 h 486439"/>
              <a:gd name="connsiteX83" fmla="*/ 5248665 w 12192000"/>
              <a:gd name="connsiteY83" fmla="*/ 368838 h 486439"/>
              <a:gd name="connsiteX84" fmla="*/ 5169615 w 12192000"/>
              <a:gd name="connsiteY84" fmla="*/ 363835 h 486439"/>
              <a:gd name="connsiteX85" fmla="*/ 4850490 w 12192000"/>
              <a:gd name="connsiteY85" fmla="*/ 344535 h 486439"/>
              <a:gd name="connsiteX86" fmla="*/ 4724596 w 12192000"/>
              <a:gd name="connsiteY86" fmla="*/ 338103 h 486439"/>
              <a:gd name="connsiteX87" fmla="*/ 4446461 w 12192000"/>
              <a:gd name="connsiteY87" fmla="*/ 324521 h 486439"/>
              <a:gd name="connsiteX88" fmla="*/ 2806925 w 12192000"/>
              <a:gd name="connsiteY88" fmla="*/ 297360 h 486439"/>
              <a:gd name="connsiteX89" fmla="*/ 1196666 w 12192000"/>
              <a:gd name="connsiteY89" fmla="*/ 364549 h 486439"/>
              <a:gd name="connsiteX90" fmla="*/ 439114 w 12192000"/>
              <a:gd name="connsiteY90" fmla="*/ 438351 h 486439"/>
              <a:gd name="connsiteX91" fmla="*/ 104299 w 12192000"/>
              <a:gd name="connsiteY91" fmla="*/ 486439 h 486439"/>
              <a:gd name="connsiteX92" fmla="*/ 0 w 12192000"/>
              <a:gd name="connsiteY92" fmla="*/ 486439 h 486439"/>
              <a:gd name="connsiteX93" fmla="*/ 0 w 12192000"/>
              <a:gd name="connsiteY93" fmla="*/ 484725 h 486439"/>
              <a:gd name="connsiteX94" fmla="*/ 411667 w 12192000"/>
              <a:gd name="connsiteY94" fmla="*/ 425305 h 486439"/>
              <a:gd name="connsiteX95" fmla="*/ 1179102 w 12192000"/>
              <a:gd name="connsiteY95" fmla="*/ 350968 h 486439"/>
              <a:gd name="connsiteX96" fmla="*/ 2803998 w 12192000"/>
              <a:gd name="connsiteY96" fmla="*/ 283064 h 486439"/>
              <a:gd name="connsiteX97" fmla="*/ 3209398 w 12192000"/>
              <a:gd name="connsiteY97" fmla="*/ 281478 h 486439"/>
              <a:gd name="connsiteX98" fmla="*/ 3210818 w 12192000"/>
              <a:gd name="connsiteY98" fmla="*/ 225535 h 486439"/>
              <a:gd name="connsiteX99" fmla="*/ 4493303 w 12192000"/>
              <a:gd name="connsiteY99" fmla="*/ 255187 h 486439"/>
              <a:gd name="connsiteX100" fmla="*/ 4786077 w 12192000"/>
              <a:gd name="connsiteY100" fmla="*/ 268769 h 486439"/>
              <a:gd name="connsiteX101" fmla="*/ 4911971 w 12192000"/>
              <a:gd name="connsiteY101" fmla="*/ 275201 h 486439"/>
              <a:gd name="connsiteX102" fmla="*/ 5245735 w 12192000"/>
              <a:gd name="connsiteY102" fmla="*/ 295215 h 486439"/>
              <a:gd name="connsiteX103" fmla="*/ 5324784 w 12192000"/>
              <a:gd name="connsiteY103" fmla="*/ 300219 h 486439"/>
              <a:gd name="connsiteX104" fmla="*/ 5395051 w 12192000"/>
              <a:gd name="connsiteY104" fmla="*/ 305222 h 486439"/>
              <a:gd name="connsiteX105" fmla="*/ 5529726 w 12192000"/>
              <a:gd name="connsiteY105" fmla="*/ 314515 h 486439"/>
              <a:gd name="connsiteX106" fmla="*/ 6132838 w 12192000"/>
              <a:gd name="connsiteY106" fmla="*/ 358116 h 486439"/>
              <a:gd name="connsiteX107" fmla="*/ 7746025 w 12192000"/>
              <a:gd name="connsiteY107" fmla="*/ 456041 h 486439"/>
              <a:gd name="connsiteX108" fmla="*/ 7892412 w 12192000"/>
              <a:gd name="connsiteY108" fmla="*/ 462474 h 486439"/>
              <a:gd name="connsiteX109" fmla="*/ 8155909 w 12192000"/>
              <a:gd name="connsiteY109" fmla="*/ 473910 h 486439"/>
              <a:gd name="connsiteX110" fmla="*/ 8498021 w 12192000"/>
              <a:gd name="connsiteY110" fmla="*/ 486439 h 486439"/>
              <a:gd name="connsiteX111" fmla="*/ 8119960 w 12192000"/>
              <a:gd name="connsiteY111" fmla="*/ 486439 h 486439"/>
              <a:gd name="connsiteX112" fmla="*/ 7880702 w 12192000"/>
              <a:gd name="connsiteY112" fmla="*/ 476055 h 486439"/>
              <a:gd name="connsiteX113" fmla="*/ 7734315 w 12192000"/>
              <a:gd name="connsiteY113" fmla="*/ 469621 h 486439"/>
              <a:gd name="connsiteX114" fmla="*/ 6115275 w 12192000"/>
              <a:gd name="connsiteY114" fmla="*/ 371697 h 486439"/>
              <a:gd name="connsiteX115" fmla="*/ 5512159 w 12192000"/>
              <a:gd name="connsiteY115" fmla="*/ 328095 h 486439"/>
              <a:gd name="connsiteX116" fmla="*/ 5380411 w 12192000"/>
              <a:gd name="connsiteY116" fmla="*/ 319518 h 486439"/>
              <a:gd name="connsiteX117" fmla="*/ 5307220 w 12192000"/>
              <a:gd name="connsiteY117" fmla="*/ 314515 h 486439"/>
              <a:gd name="connsiteX118" fmla="*/ 5228169 w 12192000"/>
              <a:gd name="connsiteY118" fmla="*/ 309511 h 486439"/>
              <a:gd name="connsiteX119" fmla="*/ 4900261 w 12192000"/>
              <a:gd name="connsiteY119" fmla="*/ 289497 h 486439"/>
              <a:gd name="connsiteX120" fmla="*/ 4774366 w 12192000"/>
              <a:gd name="connsiteY120" fmla="*/ 283064 h 486439"/>
              <a:gd name="connsiteX121" fmla="*/ 4484522 w 12192000"/>
              <a:gd name="connsiteY121" fmla="*/ 269483 h 486439"/>
              <a:gd name="connsiteX122" fmla="*/ 2795216 w 12192000"/>
              <a:gd name="connsiteY122" fmla="*/ 241607 h 486439"/>
              <a:gd name="connsiteX123" fmla="*/ 1126402 w 12192000"/>
              <a:gd name="connsiteY123" fmla="*/ 311656 h 486439"/>
              <a:gd name="connsiteX124" fmla="*/ 335544 w 12192000"/>
              <a:gd name="connsiteY124" fmla="*/ 388584 h 486439"/>
              <a:gd name="connsiteX125" fmla="*/ 0 w 12192000"/>
              <a:gd name="connsiteY125" fmla="*/ 436900 h 486439"/>
              <a:gd name="connsiteX126" fmla="*/ 0 w 12192000"/>
              <a:gd name="connsiteY126" fmla="*/ 420175 h 486439"/>
              <a:gd name="connsiteX127" fmla="*/ 306998 w 12192000"/>
              <a:gd name="connsiteY127" fmla="*/ 375807 h 486439"/>
              <a:gd name="connsiteX128" fmla="*/ 1108834 w 12192000"/>
              <a:gd name="connsiteY128" fmla="*/ 298074 h 486439"/>
              <a:gd name="connsiteX129" fmla="*/ 2792286 w 12192000"/>
              <a:gd name="connsiteY129" fmla="*/ 227311 h 486439"/>
              <a:gd name="connsiteX130" fmla="*/ 3210818 w 12192000"/>
              <a:gd name="connsiteY130" fmla="*/ 225535 h 486439"/>
              <a:gd name="connsiteX131" fmla="*/ 3217679 w 12192000"/>
              <a:gd name="connsiteY131" fmla="*/ 169079 h 486439"/>
              <a:gd name="connsiteX132" fmla="*/ 4537221 w 12192000"/>
              <a:gd name="connsiteY132" fmla="*/ 199435 h 486439"/>
              <a:gd name="connsiteX133" fmla="*/ 4838780 w 12192000"/>
              <a:gd name="connsiteY133" fmla="*/ 213730 h 486439"/>
              <a:gd name="connsiteX134" fmla="*/ 4964672 w 12192000"/>
              <a:gd name="connsiteY134" fmla="*/ 220164 h 486439"/>
              <a:gd name="connsiteX135" fmla="*/ 5310144 w 12192000"/>
              <a:gd name="connsiteY135" fmla="*/ 240892 h 486439"/>
              <a:gd name="connsiteX136" fmla="*/ 5389194 w 12192000"/>
              <a:gd name="connsiteY136" fmla="*/ 245896 h 486439"/>
              <a:gd name="connsiteX137" fmla="*/ 5459460 w 12192000"/>
              <a:gd name="connsiteY137" fmla="*/ 250899 h 486439"/>
              <a:gd name="connsiteX138" fmla="*/ 5597064 w 12192000"/>
              <a:gd name="connsiteY138" fmla="*/ 260191 h 486439"/>
              <a:gd name="connsiteX139" fmla="*/ 6197252 w 12192000"/>
              <a:gd name="connsiteY139" fmla="*/ 303792 h 486439"/>
              <a:gd name="connsiteX140" fmla="*/ 7789943 w 12192000"/>
              <a:gd name="connsiteY140" fmla="*/ 400288 h 486439"/>
              <a:gd name="connsiteX141" fmla="*/ 7933402 w 12192000"/>
              <a:gd name="connsiteY141" fmla="*/ 406721 h 486439"/>
              <a:gd name="connsiteX142" fmla="*/ 8191043 w 12192000"/>
              <a:gd name="connsiteY142" fmla="*/ 418157 h 486439"/>
              <a:gd name="connsiteX143" fmla="*/ 8595072 w 12192000"/>
              <a:gd name="connsiteY143" fmla="*/ 433168 h 486439"/>
              <a:gd name="connsiteX144" fmla="*/ 8999100 w 12192000"/>
              <a:gd name="connsiteY144" fmla="*/ 443889 h 486439"/>
              <a:gd name="connsiteX145" fmla="*/ 9256741 w 12192000"/>
              <a:gd name="connsiteY145" fmla="*/ 448893 h 486439"/>
              <a:gd name="connsiteX146" fmla="*/ 9403128 w 12192000"/>
              <a:gd name="connsiteY146" fmla="*/ 451037 h 486439"/>
              <a:gd name="connsiteX147" fmla="*/ 11016315 w 12192000"/>
              <a:gd name="connsiteY147" fmla="*/ 443175 h 486439"/>
              <a:gd name="connsiteX148" fmla="*/ 11809366 w 12192000"/>
              <a:gd name="connsiteY148" fmla="*/ 412707 h 486439"/>
              <a:gd name="connsiteX149" fmla="*/ 12192000 w 12192000"/>
              <a:gd name="connsiteY149" fmla="*/ 390195 h 486439"/>
              <a:gd name="connsiteX150" fmla="*/ 12192000 w 12192000"/>
              <a:gd name="connsiteY150" fmla="*/ 404899 h 486439"/>
              <a:gd name="connsiteX151" fmla="*/ 11821809 w 12192000"/>
              <a:gd name="connsiteY151" fmla="*/ 426914 h 486439"/>
              <a:gd name="connsiteX152" fmla="*/ 11022168 w 12192000"/>
              <a:gd name="connsiteY152" fmla="*/ 457471 h 486439"/>
              <a:gd name="connsiteX153" fmla="*/ 9997458 w 12192000"/>
              <a:gd name="connsiteY153" fmla="*/ 470337 h 486439"/>
              <a:gd name="connsiteX154" fmla="*/ 9397273 w 12192000"/>
              <a:gd name="connsiteY154" fmla="*/ 466048 h 486439"/>
              <a:gd name="connsiteX155" fmla="*/ 9250886 w 12192000"/>
              <a:gd name="connsiteY155" fmla="*/ 463903 h 486439"/>
              <a:gd name="connsiteX156" fmla="*/ 8990318 w 12192000"/>
              <a:gd name="connsiteY156" fmla="*/ 458900 h 486439"/>
              <a:gd name="connsiteX157" fmla="*/ 8586290 w 12192000"/>
              <a:gd name="connsiteY157" fmla="*/ 448178 h 486439"/>
              <a:gd name="connsiteX158" fmla="*/ 8182258 w 12192000"/>
              <a:gd name="connsiteY158" fmla="*/ 433168 h 486439"/>
              <a:gd name="connsiteX159" fmla="*/ 7924620 w 12192000"/>
              <a:gd name="connsiteY159" fmla="*/ 421732 h 486439"/>
              <a:gd name="connsiteX160" fmla="*/ 7781159 w 12192000"/>
              <a:gd name="connsiteY160" fmla="*/ 415298 h 486439"/>
              <a:gd name="connsiteX161" fmla="*/ 6182611 w 12192000"/>
              <a:gd name="connsiteY161" fmla="*/ 318803 h 486439"/>
              <a:gd name="connsiteX162" fmla="*/ 5582425 w 12192000"/>
              <a:gd name="connsiteY162" fmla="*/ 275201 h 486439"/>
              <a:gd name="connsiteX163" fmla="*/ 5444822 w 12192000"/>
              <a:gd name="connsiteY163" fmla="*/ 265909 h 486439"/>
              <a:gd name="connsiteX164" fmla="*/ 5374554 w 12192000"/>
              <a:gd name="connsiteY164" fmla="*/ 260906 h 486439"/>
              <a:gd name="connsiteX165" fmla="*/ 5295508 w 12192000"/>
              <a:gd name="connsiteY165" fmla="*/ 255903 h 486439"/>
              <a:gd name="connsiteX166" fmla="*/ 4955890 w 12192000"/>
              <a:gd name="connsiteY166" fmla="*/ 235174 h 486439"/>
              <a:gd name="connsiteX167" fmla="*/ 4827068 w 12192000"/>
              <a:gd name="connsiteY167" fmla="*/ 228026 h 486439"/>
              <a:gd name="connsiteX168" fmla="*/ 4528439 w 12192000"/>
              <a:gd name="connsiteY168" fmla="*/ 213730 h 486439"/>
              <a:gd name="connsiteX169" fmla="*/ 2789360 w 12192000"/>
              <a:gd name="connsiteY169" fmla="*/ 185139 h 486439"/>
              <a:gd name="connsiteX170" fmla="*/ 1061992 w 12192000"/>
              <a:gd name="connsiteY170" fmla="*/ 257332 h 486439"/>
              <a:gd name="connsiteX171" fmla="*/ 236733 w 12192000"/>
              <a:gd name="connsiteY171" fmla="*/ 337655 h 486439"/>
              <a:gd name="connsiteX172" fmla="*/ 0 w 12192000"/>
              <a:gd name="connsiteY172" fmla="*/ 371789 h 486439"/>
              <a:gd name="connsiteX173" fmla="*/ 0 w 12192000"/>
              <a:gd name="connsiteY173" fmla="*/ 352614 h 486439"/>
              <a:gd name="connsiteX174" fmla="*/ 210383 w 12192000"/>
              <a:gd name="connsiteY174" fmla="*/ 324879 h 486439"/>
              <a:gd name="connsiteX175" fmla="*/ 1044426 w 12192000"/>
              <a:gd name="connsiteY175" fmla="*/ 243751 h 486439"/>
              <a:gd name="connsiteX176" fmla="*/ 2786432 w 12192000"/>
              <a:gd name="connsiteY176" fmla="*/ 170843 h 486439"/>
              <a:gd name="connsiteX177" fmla="*/ 3217679 w 12192000"/>
              <a:gd name="connsiteY177" fmla="*/ 169079 h 486439"/>
              <a:gd name="connsiteX178" fmla="*/ 3216169 w 12192000"/>
              <a:gd name="connsiteY178" fmla="*/ 113337 h 486439"/>
              <a:gd name="connsiteX179" fmla="*/ 4572353 w 12192000"/>
              <a:gd name="connsiteY179" fmla="*/ 144397 h 486439"/>
              <a:gd name="connsiteX180" fmla="*/ 4882695 w 12192000"/>
              <a:gd name="connsiteY180" fmla="*/ 159407 h 486439"/>
              <a:gd name="connsiteX181" fmla="*/ 5011515 w 12192000"/>
              <a:gd name="connsiteY181" fmla="*/ 166555 h 486439"/>
              <a:gd name="connsiteX182" fmla="*/ 5365772 w 12192000"/>
              <a:gd name="connsiteY182" fmla="*/ 187998 h 486439"/>
              <a:gd name="connsiteX183" fmla="*/ 5444819 w 12192000"/>
              <a:gd name="connsiteY183" fmla="*/ 193002 h 486439"/>
              <a:gd name="connsiteX184" fmla="*/ 5515087 w 12192000"/>
              <a:gd name="connsiteY184" fmla="*/ 198005 h 486439"/>
              <a:gd name="connsiteX185" fmla="*/ 5658545 w 12192000"/>
              <a:gd name="connsiteY185" fmla="*/ 208012 h 486439"/>
              <a:gd name="connsiteX186" fmla="*/ 6255806 w 12192000"/>
              <a:gd name="connsiteY186" fmla="*/ 251614 h 486439"/>
              <a:gd name="connsiteX187" fmla="*/ 7828003 w 12192000"/>
              <a:gd name="connsiteY187" fmla="*/ 346679 h 486439"/>
              <a:gd name="connsiteX188" fmla="*/ 7971461 w 12192000"/>
              <a:gd name="connsiteY188" fmla="*/ 353113 h 486439"/>
              <a:gd name="connsiteX189" fmla="*/ 8223247 w 12192000"/>
              <a:gd name="connsiteY189" fmla="*/ 363834 h 486439"/>
              <a:gd name="connsiteX190" fmla="*/ 8618494 w 12192000"/>
              <a:gd name="connsiteY190" fmla="*/ 378130 h 486439"/>
              <a:gd name="connsiteX191" fmla="*/ 9013737 w 12192000"/>
              <a:gd name="connsiteY191" fmla="*/ 388852 h 486439"/>
              <a:gd name="connsiteX192" fmla="*/ 9262597 w 12192000"/>
              <a:gd name="connsiteY192" fmla="*/ 393855 h 486439"/>
              <a:gd name="connsiteX193" fmla="*/ 9408985 w 12192000"/>
              <a:gd name="connsiteY193" fmla="*/ 396000 h 486439"/>
              <a:gd name="connsiteX194" fmla="*/ 10984109 w 12192000"/>
              <a:gd name="connsiteY194" fmla="*/ 388137 h 486439"/>
              <a:gd name="connsiteX195" fmla="*/ 11757764 w 12192000"/>
              <a:gd name="connsiteY195" fmla="*/ 358384 h 486439"/>
              <a:gd name="connsiteX196" fmla="*/ 12192000 w 12192000"/>
              <a:gd name="connsiteY196" fmla="*/ 332519 h 486439"/>
              <a:gd name="connsiteX197" fmla="*/ 12192000 w 12192000"/>
              <a:gd name="connsiteY197" fmla="*/ 346855 h 486439"/>
              <a:gd name="connsiteX198" fmla="*/ 11768012 w 12192000"/>
              <a:gd name="connsiteY198" fmla="*/ 371966 h 486439"/>
              <a:gd name="connsiteX199" fmla="*/ 10989965 w 12192000"/>
              <a:gd name="connsiteY199" fmla="*/ 401718 h 486439"/>
              <a:gd name="connsiteX200" fmla="*/ 9997459 w 12192000"/>
              <a:gd name="connsiteY200" fmla="*/ 413869 h 486439"/>
              <a:gd name="connsiteX201" fmla="*/ 9411911 w 12192000"/>
              <a:gd name="connsiteY201" fmla="*/ 409580 h 486439"/>
              <a:gd name="connsiteX202" fmla="*/ 9265524 w 12192000"/>
              <a:gd name="connsiteY202" fmla="*/ 407436 h 486439"/>
              <a:gd name="connsiteX203" fmla="*/ 9013737 w 12192000"/>
              <a:gd name="connsiteY203" fmla="*/ 402432 h 486439"/>
              <a:gd name="connsiteX204" fmla="*/ 8615564 w 12192000"/>
              <a:gd name="connsiteY204" fmla="*/ 391711 h 486439"/>
              <a:gd name="connsiteX205" fmla="*/ 8217392 w 12192000"/>
              <a:gd name="connsiteY205" fmla="*/ 377415 h 486439"/>
              <a:gd name="connsiteX206" fmla="*/ 7965605 w 12192000"/>
              <a:gd name="connsiteY206" fmla="*/ 366694 h 486439"/>
              <a:gd name="connsiteX207" fmla="*/ 7822148 w 12192000"/>
              <a:gd name="connsiteY207" fmla="*/ 360261 h 486439"/>
              <a:gd name="connsiteX208" fmla="*/ 6244094 w 12192000"/>
              <a:gd name="connsiteY208" fmla="*/ 264480 h 486439"/>
              <a:gd name="connsiteX209" fmla="*/ 5643909 w 12192000"/>
              <a:gd name="connsiteY209" fmla="*/ 220878 h 486439"/>
              <a:gd name="connsiteX210" fmla="*/ 5503373 w 12192000"/>
              <a:gd name="connsiteY210" fmla="*/ 211586 h 486439"/>
              <a:gd name="connsiteX211" fmla="*/ 5433108 w 12192000"/>
              <a:gd name="connsiteY211" fmla="*/ 206582 h 486439"/>
              <a:gd name="connsiteX212" fmla="*/ 5354060 w 12192000"/>
              <a:gd name="connsiteY212" fmla="*/ 201579 h 486439"/>
              <a:gd name="connsiteX213" fmla="*/ 5002732 w 12192000"/>
              <a:gd name="connsiteY213" fmla="*/ 180136 h 486439"/>
              <a:gd name="connsiteX214" fmla="*/ 4873910 w 12192000"/>
              <a:gd name="connsiteY214" fmla="*/ 172988 h 486439"/>
              <a:gd name="connsiteX215" fmla="*/ 4566495 w 12192000"/>
              <a:gd name="connsiteY215" fmla="*/ 158693 h 486439"/>
              <a:gd name="connsiteX216" fmla="*/ 2777646 w 12192000"/>
              <a:gd name="connsiteY216" fmla="*/ 129386 h 486439"/>
              <a:gd name="connsiteX217" fmla="*/ 991723 w 12192000"/>
              <a:gd name="connsiteY217" fmla="*/ 204439 h 486439"/>
              <a:gd name="connsiteX218" fmla="*/ 132797 w 12192000"/>
              <a:gd name="connsiteY218" fmla="*/ 287889 h 486439"/>
              <a:gd name="connsiteX219" fmla="*/ 0 w 12192000"/>
              <a:gd name="connsiteY219" fmla="*/ 305361 h 486439"/>
              <a:gd name="connsiteX220" fmla="*/ 0 w 12192000"/>
              <a:gd name="connsiteY220" fmla="*/ 289067 h 486439"/>
              <a:gd name="connsiteX221" fmla="*/ 103886 w 12192000"/>
              <a:gd name="connsiteY221" fmla="*/ 275380 h 486439"/>
              <a:gd name="connsiteX222" fmla="*/ 971231 w 12192000"/>
              <a:gd name="connsiteY222" fmla="*/ 190857 h 486439"/>
              <a:gd name="connsiteX223" fmla="*/ 2771792 w 12192000"/>
              <a:gd name="connsiteY223" fmla="*/ 115091 h 486439"/>
              <a:gd name="connsiteX224" fmla="*/ 3216169 w 12192000"/>
              <a:gd name="connsiteY224" fmla="*/ 113337 h 486439"/>
              <a:gd name="connsiteX225" fmla="*/ 3215939 w 12192000"/>
              <a:gd name="connsiteY225" fmla="*/ 56881 h 486439"/>
              <a:gd name="connsiteX226" fmla="*/ 4610415 w 12192000"/>
              <a:gd name="connsiteY226" fmla="*/ 88644 h 486439"/>
              <a:gd name="connsiteX227" fmla="*/ 4929539 w 12192000"/>
              <a:gd name="connsiteY227" fmla="*/ 103654 h 486439"/>
              <a:gd name="connsiteX228" fmla="*/ 5061285 w 12192000"/>
              <a:gd name="connsiteY228" fmla="*/ 110802 h 486439"/>
              <a:gd name="connsiteX229" fmla="*/ 5427255 w 12192000"/>
              <a:gd name="connsiteY229" fmla="*/ 132961 h 486439"/>
              <a:gd name="connsiteX230" fmla="*/ 5576568 w 12192000"/>
              <a:gd name="connsiteY230" fmla="*/ 142968 h 486439"/>
              <a:gd name="connsiteX231" fmla="*/ 5722956 w 12192000"/>
              <a:gd name="connsiteY231" fmla="*/ 152974 h 486439"/>
              <a:gd name="connsiteX232" fmla="*/ 6320214 w 12192000"/>
              <a:gd name="connsiteY232" fmla="*/ 196577 h 486439"/>
              <a:gd name="connsiteX233" fmla="*/ 7871917 w 12192000"/>
              <a:gd name="connsiteY233" fmla="*/ 290927 h 486439"/>
              <a:gd name="connsiteX234" fmla="*/ 8012450 w 12192000"/>
              <a:gd name="connsiteY234" fmla="*/ 297360 h 486439"/>
              <a:gd name="connsiteX235" fmla="*/ 8258379 w 12192000"/>
              <a:gd name="connsiteY235" fmla="*/ 308082 h 486439"/>
              <a:gd name="connsiteX236" fmla="*/ 8647770 w 12192000"/>
              <a:gd name="connsiteY236" fmla="*/ 322377 h 486439"/>
              <a:gd name="connsiteX237" fmla="*/ 9034232 w 12192000"/>
              <a:gd name="connsiteY237" fmla="*/ 333099 h 486439"/>
              <a:gd name="connsiteX238" fmla="*/ 9277233 w 12192000"/>
              <a:gd name="connsiteY238" fmla="*/ 337388 h 486439"/>
              <a:gd name="connsiteX239" fmla="*/ 9420695 w 12192000"/>
              <a:gd name="connsiteY239" fmla="*/ 339532 h 486439"/>
              <a:gd name="connsiteX240" fmla="*/ 10957757 w 12192000"/>
              <a:gd name="connsiteY240" fmla="*/ 331670 h 486439"/>
              <a:gd name="connsiteX241" fmla="*/ 11709456 w 12192000"/>
              <a:gd name="connsiteY241" fmla="*/ 302721 h 486439"/>
              <a:gd name="connsiteX242" fmla="*/ 12192000 w 12192000"/>
              <a:gd name="connsiteY242" fmla="*/ 273999 h 486439"/>
              <a:gd name="connsiteX243" fmla="*/ 12192000 w 12192000"/>
              <a:gd name="connsiteY243" fmla="*/ 288324 h 486439"/>
              <a:gd name="connsiteX244" fmla="*/ 11718238 w 12192000"/>
              <a:gd name="connsiteY244" fmla="*/ 316302 h 486439"/>
              <a:gd name="connsiteX245" fmla="*/ 10960687 w 12192000"/>
              <a:gd name="connsiteY245" fmla="*/ 345250 h 486439"/>
              <a:gd name="connsiteX246" fmla="*/ 9414839 w 12192000"/>
              <a:gd name="connsiteY246" fmla="*/ 353113 h 486439"/>
              <a:gd name="connsiteX247" fmla="*/ 9271378 w 12192000"/>
              <a:gd name="connsiteY247" fmla="*/ 350968 h 486439"/>
              <a:gd name="connsiteX248" fmla="*/ 9025448 w 12192000"/>
              <a:gd name="connsiteY248" fmla="*/ 346680 h 486439"/>
              <a:gd name="connsiteX249" fmla="*/ 8636056 w 12192000"/>
              <a:gd name="connsiteY249" fmla="*/ 335958 h 486439"/>
              <a:gd name="connsiteX250" fmla="*/ 8246669 w 12192000"/>
              <a:gd name="connsiteY250" fmla="*/ 321663 h 486439"/>
              <a:gd name="connsiteX251" fmla="*/ 7997812 w 12192000"/>
              <a:gd name="connsiteY251" fmla="*/ 310941 h 486439"/>
              <a:gd name="connsiteX252" fmla="*/ 7857281 w 12192000"/>
              <a:gd name="connsiteY252" fmla="*/ 304508 h 486439"/>
              <a:gd name="connsiteX253" fmla="*/ 6299723 w 12192000"/>
              <a:gd name="connsiteY253" fmla="*/ 210157 h 486439"/>
              <a:gd name="connsiteX254" fmla="*/ 5702462 w 12192000"/>
              <a:gd name="connsiteY254" fmla="*/ 166555 h 486439"/>
              <a:gd name="connsiteX255" fmla="*/ 5556077 w 12192000"/>
              <a:gd name="connsiteY255" fmla="*/ 156548 h 486439"/>
              <a:gd name="connsiteX256" fmla="*/ 5406760 w 12192000"/>
              <a:gd name="connsiteY256" fmla="*/ 146541 h 486439"/>
              <a:gd name="connsiteX257" fmla="*/ 5043720 w 12192000"/>
              <a:gd name="connsiteY257" fmla="*/ 124383 h 486439"/>
              <a:gd name="connsiteX258" fmla="*/ 4911972 w 12192000"/>
              <a:gd name="connsiteY258" fmla="*/ 117235 h 486439"/>
              <a:gd name="connsiteX259" fmla="*/ 4595774 w 12192000"/>
              <a:gd name="connsiteY259" fmla="*/ 102225 h 486439"/>
              <a:gd name="connsiteX260" fmla="*/ 2757154 w 12192000"/>
              <a:gd name="connsiteY260" fmla="*/ 72204 h 486439"/>
              <a:gd name="connsiteX261" fmla="*/ 912675 w 12192000"/>
              <a:gd name="connsiteY261" fmla="*/ 149400 h 486439"/>
              <a:gd name="connsiteX262" fmla="*/ 19345 w 12192000"/>
              <a:gd name="connsiteY262" fmla="*/ 236604 h 486439"/>
              <a:gd name="connsiteX263" fmla="*/ 0 w 12192000"/>
              <a:gd name="connsiteY263" fmla="*/ 239158 h 486439"/>
              <a:gd name="connsiteX264" fmla="*/ 0 w 12192000"/>
              <a:gd name="connsiteY264" fmla="*/ 224226 h 486439"/>
              <a:gd name="connsiteX265" fmla="*/ 316 w 12192000"/>
              <a:gd name="connsiteY265" fmla="*/ 224184 h 486439"/>
              <a:gd name="connsiteX266" fmla="*/ 900965 w 12192000"/>
              <a:gd name="connsiteY266" fmla="*/ 136534 h 486439"/>
              <a:gd name="connsiteX267" fmla="*/ 2760080 w 12192000"/>
              <a:gd name="connsiteY267" fmla="*/ 58624 h 486439"/>
              <a:gd name="connsiteX268" fmla="*/ 3215939 w 12192000"/>
              <a:gd name="connsiteY268" fmla="*/ 56881 h 486439"/>
              <a:gd name="connsiteX269" fmla="*/ 3223257 w 12192000"/>
              <a:gd name="connsiteY269" fmla="*/ 123 h 486439"/>
              <a:gd name="connsiteX270" fmla="*/ 4657257 w 12192000"/>
              <a:gd name="connsiteY270" fmla="*/ 32891 h 486439"/>
              <a:gd name="connsiteX271" fmla="*/ 4988093 w 12192000"/>
              <a:gd name="connsiteY271" fmla="*/ 48617 h 486439"/>
              <a:gd name="connsiteX272" fmla="*/ 5119840 w 12192000"/>
              <a:gd name="connsiteY272" fmla="*/ 55764 h 486439"/>
              <a:gd name="connsiteX273" fmla="*/ 5494591 w 12192000"/>
              <a:gd name="connsiteY273" fmla="*/ 78637 h 486439"/>
              <a:gd name="connsiteX274" fmla="*/ 5743450 w 12192000"/>
              <a:gd name="connsiteY274" fmla="*/ 95077 h 486439"/>
              <a:gd name="connsiteX275" fmla="*/ 5799077 w 12192000"/>
              <a:gd name="connsiteY275" fmla="*/ 98651 h 486439"/>
              <a:gd name="connsiteX276" fmla="*/ 6393410 w 12192000"/>
              <a:gd name="connsiteY276" fmla="*/ 141538 h 486439"/>
              <a:gd name="connsiteX277" fmla="*/ 7927546 w 12192000"/>
              <a:gd name="connsiteY277" fmla="*/ 234459 h 486439"/>
              <a:gd name="connsiteX278" fmla="*/ 8068078 w 12192000"/>
              <a:gd name="connsiteY278" fmla="*/ 240893 h 486439"/>
              <a:gd name="connsiteX279" fmla="*/ 8308153 w 12192000"/>
              <a:gd name="connsiteY279" fmla="*/ 251614 h 486439"/>
              <a:gd name="connsiteX280" fmla="*/ 8688759 w 12192000"/>
              <a:gd name="connsiteY280" fmla="*/ 265195 h 486439"/>
              <a:gd name="connsiteX281" fmla="*/ 9069365 w 12192000"/>
              <a:gd name="connsiteY281" fmla="*/ 275202 h 486439"/>
              <a:gd name="connsiteX282" fmla="*/ 9303585 w 12192000"/>
              <a:gd name="connsiteY282" fmla="*/ 279491 h 486439"/>
              <a:gd name="connsiteX283" fmla="*/ 9447042 w 12192000"/>
              <a:gd name="connsiteY283" fmla="*/ 281635 h 486439"/>
              <a:gd name="connsiteX284" fmla="*/ 10946047 w 12192000"/>
              <a:gd name="connsiteY284" fmla="*/ 274487 h 486439"/>
              <a:gd name="connsiteX285" fmla="*/ 11677251 w 12192000"/>
              <a:gd name="connsiteY285" fmla="*/ 246343 h 486439"/>
              <a:gd name="connsiteX286" fmla="*/ 12192000 w 12192000"/>
              <a:gd name="connsiteY286" fmla="*/ 215790 h 486439"/>
              <a:gd name="connsiteX287" fmla="*/ 12192000 w 12192000"/>
              <a:gd name="connsiteY287" fmla="*/ 230162 h 486439"/>
              <a:gd name="connsiteX288" fmla="*/ 11686034 w 12192000"/>
              <a:gd name="connsiteY288" fmla="*/ 260013 h 486439"/>
              <a:gd name="connsiteX289" fmla="*/ 10948973 w 12192000"/>
              <a:gd name="connsiteY289" fmla="*/ 288782 h 486439"/>
              <a:gd name="connsiteX290" fmla="*/ 9441187 w 12192000"/>
              <a:gd name="connsiteY290" fmla="*/ 295930 h 486439"/>
              <a:gd name="connsiteX291" fmla="*/ 9297729 w 12192000"/>
              <a:gd name="connsiteY291" fmla="*/ 293786 h 486439"/>
              <a:gd name="connsiteX292" fmla="*/ 9060580 w 12192000"/>
              <a:gd name="connsiteY292" fmla="*/ 289498 h 486439"/>
              <a:gd name="connsiteX293" fmla="*/ 8679974 w 12192000"/>
              <a:gd name="connsiteY293" fmla="*/ 278776 h 486439"/>
              <a:gd name="connsiteX294" fmla="*/ 8299367 w 12192000"/>
              <a:gd name="connsiteY294" fmla="*/ 264481 h 486439"/>
              <a:gd name="connsiteX295" fmla="*/ 8056366 w 12192000"/>
              <a:gd name="connsiteY295" fmla="*/ 253759 h 486439"/>
              <a:gd name="connsiteX296" fmla="*/ 7915835 w 12192000"/>
              <a:gd name="connsiteY296" fmla="*/ 247325 h 486439"/>
              <a:gd name="connsiteX297" fmla="*/ 6375842 w 12192000"/>
              <a:gd name="connsiteY297" fmla="*/ 154404 h 486439"/>
              <a:gd name="connsiteX298" fmla="*/ 5781511 w 12192000"/>
              <a:gd name="connsiteY298" fmla="*/ 110803 h 486439"/>
              <a:gd name="connsiteX299" fmla="*/ 5728810 w 12192000"/>
              <a:gd name="connsiteY299" fmla="*/ 107229 h 486439"/>
              <a:gd name="connsiteX300" fmla="*/ 5479953 w 12192000"/>
              <a:gd name="connsiteY300" fmla="*/ 90789 h 486439"/>
              <a:gd name="connsiteX301" fmla="*/ 5108131 w 12192000"/>
              <a:gd name="connsiteY301" fmla="*/ 67916 h 486439"/>
              <a:gd name="connsiteX302" fmla="*/ 4976380 w 12192000"/>
              <a:gd name="connsiteY302" fmla="*/ 60768 h 486439"/>
              <a:gd name="connsiteX303" fmla="*/ 4648476 w 12192000"/>
              <a:gd name="connsiteY303" fmla="*/ 45043 h 486439"/>
              <a:gd name="connsiteX304" fmla="*/ 2760080 w 12192000"/>
              <a:gd name="connsiteY304" fmla="*/ 14307 h 486439"/>
              <a:gd name="connsiteX305" fmla="*/ 854117 w 12192000"/>
              <a:gd name="connsiteY305" fmla="*/ 94362 h 486439"/>
              <a:gd name="connsiteX306" fmla="*/ 382842 w 12192000"/>
              <a:gd name="connsiteY306" fmla="*/ 135206 h 486439"/>
              <a:gd name="connsiteX307" fmla="*/ 0 w 12192000"/>
              <a:gd name="connsiteY307" fmla="*/ 176813 h 486439"/>
              <a:gd name="connsiteX308" fmla="*/ 0 w 12192000"/>
              <a:gd name="connsiteY308" fmla="*/ 162552 h 486439"/>
              <a:gd name="connsiteX309" fmla="*/ 356722 w 12192000"/>
              <a:gd name="connsiteY309" fmla="*/ 123892 h 486439"/>
              <a:gd name="connsiteX310" fmla="*/ 833625 w 12192000"/>
              <a:gd name="connsiteY310" fmla="*/ 82926 h 486439"/>
              <a:gd name="connsiteX311" fmla="*/ 2754224 w 12192000"/>
              <a:gd name="connsiteY311" fmla="*/ 2156 h 486439"/>
              <a:gd name="connsiteX312" fmla="*/ 3223257 w 12192000"/>
              <a:gd name="connsiteY312" fmla="*/ 123 h 4864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192000" h="486438">
                <a:moveTo>
                  <a:pt x="3203817" y="452278"/>
                </a:moveTo>
                <a:cubicBezTo>
                  <a:pt x="3574362" y="453316"/>
                  <a:pt x="3953136" y="462296"/>
                  <a:pt x="4335203" y="478914"/>
                </a:cubicBezTo>
                <a:lnTo>
                  <a:pt x="4492933" y="486439"/>
                </a:lnTo>
                <a:lnTo>
                  <a:pt x="4146508" y="486439"/>
                </a:lnTo>
                <a:lnTo>
                  <a:pt x="3573995" y="469444"/>
                </a:lnTo>
                <a:cubicBezTo>
                  <a:pt x="3325869" y="465334"/>
                  <a:pt x="3080671" y="464619"/>
                  <a:pt x="2839131" y="467478"/>
                </a:cubicBezTo>
                <a:lnTo>
                  <a:pt x="2117133" y="486439"/>
                </a:lnTo>
                <a:lnTo>
                  <a:pt x="1861083" y="486439"/>
                </a:lnTo>
                <a:lnTo>
                  <a:pt x="2094020" y="472928"/>
                </a:lnTo>
                <a:cubicBezTo>
                  <a:pt x="2336290" y="462832"/>
                  <a:pt x="2584416" y="456399"/>
                  <a:pt x="2836202" y="453897"/>
                </a:cubicBezTo>
                <a:cubicBezTo>
                  <a:pt x="2957704" y="452468"/>
                  <a:pt x="3080304" y="451931"/>
                  <a:pt x="3203817" y="452278"/>
                </a:cubicBezTo>
                <a:close/>
                <a:moveTo>
                  <a:pt x="12192000" y="448267"/>
                </a:moveTo>
                <a:lnTo>
                  <a:pt x="12192000" y="462927"/>
                </a:lnTo>
                <a:lnTo>
                  <a:pt x="11864627" y="482309"/>
                </a:lnTo>
                <a:lnTo>
                  <a:pt x="11757680" y="486439"/>
                </a:lnTo>
                <a:lnTo>
                  <a:pt x="11380766" y="486439"/>
                </a:lnTo>
                <a:lnTo>
                  <a:pt x="11854380" y="468103"/>
                </a:lnTo>
                <a:close/>
                <a:moveTo>
                  <a:pt x="3205239" y="395107"/>
                </a:moveTo>
                <a:cubicBezTo>
                  <a:pt x="3588817" y="396179"/>
                  <a:pt x="3980216" y="405292"/>
                  <a:pt x="4373268" y="422447"/>
                </a:cubicBezTo>
                <a:cubicBezTo>
                  <a:pt x="4461100" y="425306"/>
                  <a:pt x="4551859" y="430309"/>
                  <a:pt x="4636764" y="435313"/>
                </a:cubicBezTo>
                <a:cubicBezTo>
                  <a:pt x="4677752" y="437457"/>
                  <a:pt x="4715813" y="439602"/>
                  <a:pt x="4756801" y="441746"/>
                </a:cubicBezTo>
                <a:cubicBezTo>
                  <a:pt x="4859274" y="446750"/>
                  <a:pt x="4961744" y="453183"/>
                  <a:pt x="5058359" y="460331"/>
                </a:cubicBezTo>
                <a:cubicBezTo>
                  <a:pt x="5084712" y="461759"/>
                  <a:pt x="5111059" y="463904"/>
                  <a:pt x="5137407" y="465334"/>
                </a:cubicBezTo>
                <a:cubicBezTo>
                  <a:pt x="5160833" y="466763"/>
                  <a:pt x="5184251" y="468193"/>
                  <a:pt x="5207676" y="469622"/>
                </a:cubicBezTo>
                <a:cubicBezTo>
                  <a:pt x="5248665" y="472482"/>
                  <a:pt x="5286723" y="474626"/>
                  <a:pt x="5330638" y="477485"/>
                </a:cubicBezTo>
                <a:lnTo>
                  <a:pt x="5453086" y="486439"/>
                </a:lnTo>
                <a:lnTo>
                  <a:pt x="5256281" y="486439"/>
                </a:lnTo>
                <a:lnTo>
                  <a:pt x="5195963" y="482488"/>
                </a:lnTo>
                <a:cubicBezTo>
                  <a:pt x="5172543" y="481059"/>
                  <a:pt x="5149121" y="479629"/>
                  <a:pt x="5125695" y="478200"/>
                </a:cubicBezTo>
                <a:cubicBezTo>
                  <a:pt x="5099348" y="476770"/>
                  <a:pt x="5073000" y="474626"/>
                  <a:pt x="5046649" y="473196"/>
                </a:cubicBezTo>
                <a:cubicBezTo>
                  <a:pt x="4950032" y="466763"/>
                  <a:pt x="4847563" y="459615"/>
                  <a:pt x="4748019" y="455327"/>
                </a:cubicBezTo>
                <a:cubicBezTo>
                  <a:pt x="4707030" y="453183"/>
                  <a:pt x="4666043" y="451038"/>
                  <a:pt x="4627981" y="448894"/>
                </a:cubicBezTo>
                <a:cubicBezTo>
                  <a:pt x="4543078" y="443890"/>
                  <a:pt x="4455244" y="439602"/>
                  <a:pt x="4367413" y="436743"/>
                </a:cubicBezTo>
                <a:cubicBezTo>
                  <a:pt x="3846274" y="414585"/>
                  <a:pt x="3328066" y="406007"/>
                  <a:pt x="2830350" y="411010"/>
                </a:cubicBezTo>
                <a:cubicBezTo>
                  <a:pt x="2312139" y="416729"/>
                  <a:pt x="1808567" y="437457"/>
                  <a:pt x="1337198" y="473196"/>
                </a:cubicBezTo>
                <a:lnTo>
                  <a:pt x="1200868" y="486439"/>
                </a:lnTo>
                <a:lnTo>
                  <a:pt x="1040513" y="486439"/>
                </a:lnTo>
                <a:lnTo>
                  <a:pt x="1316706" y="459615"/>
                </a:lnTo>
                <a:cubicBezTo>
                  <a:pt x="1793929" y="423876"/>
                  <a:pt x="2300427" y="402433"/>
                  <a:pt x="2824495" y="396715"/>
                </a:cubicBezTo>
                <a:cubicBezTo>
                  <a:pt x="2950387" y="395285"/>
                  <a:pt x="3077379" y="394749"/>
                  <a:pt x="3205239" y="395107"/>
                </a:cubicBezTo>
                <a:close/>
                <a:moveTo>
                  <a:pt x="3212099" y="337935"/>
                </a:moveTo>
                <a:cubicBezTo>
                  <a:pt x="3608029" y="339040"/>
                  <a:pt x="4010960" y="348288"/>
                  <a:pt x="4417185" y="365979"/>
                </a:cubicBezTo>
                <a:cubicBezTo>
                  <a:pt x="4507944" y="368838"/>
                  <a:pt x="4601633" y="373841"/>
                  <a:pt x="4689465" y="378845"/>
                </a:cubicBezTo>
                <a:cubicBezTo>
                  <a:pt x="4730453" y="380989"/>
                  <a:pt x="4771441" y="383133"/>
                  <a:pt x="4812429" y="385277"/>
                </a:cubicBezTo>
                <a:cubicBezTo>
                  <a:pt x="4917827" y="390281"/>
                  <a:pt x="5023227" y="397429"/>
                  <a:pt x="5125695" y="403862"/>
                </a:cubicBezTo>
                <a:cubicBezTo>
                  <a:pt x="5152047" y="405291"/>
                  <a:pt x="5178398" y="407436"/>
                  <a:pt x="5204747" y="408866"/>
                </a:cubicBezTo>
                <a:cubicBezTo>
                  <a:pt x="5228169" y="410295"/>
                  <a:pt x="5251592" y="411725"/>
                  <a:pt x="5275014" y="413869"/>
                </a:cubicBezTo>
                <a:cubicBezTo>
                  <a:pt x="5316002" y="416728"/>
                  <a:pt x="5356988" y="419587"/>
                  <a:pt x="5400906" y="422446"/>
                </a:cubicBezTo>
                <a:lnTo>
                  <a:pt x="6006949" y="466048"/>
                </a:lnTo>
                <a:lnTo>
                  <a:pt x="6317962" y="486439"/>
                </a:lnTo>
                <a:lnTo>
                  <a:pt x="6082064" y="486439"/>
                </a:lnTo>
                <a:lnTo>
                  <a:pt x="5989381" y="480344"/>
                </a:lnTo>
                <a:lnTo>
                  <a:pt x="5383340" y="436742"/>
                </a:lnTo>
                <a:cubicBezTo>
                  <a:pt x="5342349" y="433882"/>
                  <a:pt x="5301361" y="431023"/>
                  <a:pt x="5260375" y="428164"/>
                </a:cubicBezTo>
                <a:cubicBezTo>
                  <a:pt x="5236953" y="426735"/>
                  <a:pt x="5213528" y="425306"/>
                  <a:pt x="5190109" y="423161"/>
                </a:cubicBezTo>
                <a:cubicBezTo>
                  <a:pt x="5163758" y="421732"/>
                  <a:pt x="5137407" y="419587"/>
                  <a:pt x="5111059" y="418158"/>
                </a:cubicBezTo>
                <a:cubicBezTo>
                  <a:pt x="5011515" y="411725"/>
                  <a:pt x="4906117" y="404577"/>
                  <a:pt x="4803646" y="399573"/>
                </a:cubicBezTo>
                <a:cubicBezTo>
                  <a:pt x="4762659" y="397429"/>
                  <a:pt x="4721670" y="395284"/>
                  <a:pt x="4680683" y="393141"/>
                </a:cubicBezTo>
                <a:cubicBezTo>
                  <a:pt x="4592851" y="388137"/>
                  <a:pt x="4502089" y="383133"/>
                  <a:pt x="4411329" y="380274"/>
                </a:cubicBezTo>
                <a:cubicBezTo>
                  <a:pt x="3872625" y="357401"/>
                  <a:pt x="3339775" y="348109"/>
                  <a:pt x="2824495" y="353828"/>
                </a:cubicBezTo>
                <a:cubicBezTo>
                  <a:pt x="2285787" y="359545"/>
                  <a:pt x="1761722" y="381704"/>
                  <a:pt x="1272791" y="418873"/>
                </a:cubicBezTo>
                <a:lnTo>
                  <a:pt x="577745" y="486439"/>
                </a:lnTo>
                <a:lnTo>
                  <a:pt x="451738" y="486439"/>
                </a:lnTo>
                <a:lnTo>
                  <a:pt x="520725" y="476501"/>
                </a:lnTo>
                <a:cubicBezTo>
                  <a:pt x="756043" y="448357"/>
                  <a:pt x="1000510" y="424590"/>
                  <a:pt x="1252296" y="405291"/>
                </a:cubicBezTo>
                <a:cubicBezTo>
                  <a:pt x="1747086" y="368123"/>
                  <a:pt x="2274079" y="345965"/>
                  <a:pt x="2818639" y="339532"/>
                </a:cubicBezTo>
                <a:cubicBezTo>
                  <a:pt x="2948923" y="338103"/>
                  <a:pt x="3080122" y="337566"/>
                  <a:pt x="3212099" y="337935"/>
                </a:cubicBezTo>
                <a:close/>
                <a:moveTo>
                  <a:pt x="3209398" y="281478"/>
                </a:moveTo>
                <a:cubicBezTo>
                  <a:pt x="3618091" y="282617"/>
                  <a:pt x="4035844" y="291999"/>
                  <a:pt x="4455243" y="310226"/>
                </a:cubicBezTo>
                <a:cubicBezTo>
                  <a:pt x="4548932" y="313085"/>
                  <a:pt x="4645550" y="318803"/>
                  <a:pt x="4736307" y="323807"/>
                </a:cubicBezTo>
                <a:cubicBezTo>
                  <a:pt x="4777297" y="325951"/>
                  <a:pt x="4818286" y="328096"/>
                  <a:pt x="4859274" y="330240"/>
                </a:cubicBezTo>
                <a:cubicBezTo>
                  <a:pt x="4967601" y="335244"/>
                  <a:pt x="5075926" y="342391"/>
                  <a:pt x="5181325" y="349539"/>
                </a:cubicBezTo>
                <a:cubicBezTo>
                  <a:pt x="5207676" y="350968"/>
                  <a:pt x="5234026" y="353113"/>
                  <a:pt x="5260374" y="354542"/>
                </a:cubicBezTo>
                <a:cubicBezTo>
                  <a:pt x="5283794" y="355972"/>
                  <a:pt x="5310144" y="358116"/>
                  <a:pt x="5333566" y="359546"/>
                </a:cubicBezTo>
                <a:cubicBezTo>
                  <a:pt x="5374554" y="362405"/>
                  <a:pt x="5418470" y="365264"/>
                  <a:pt x="5462388" y="368123"/>
                </a:cubicBezTo>
                <a:lnTo>
                  <a:pt x="6065502" y="411725"/>
                </a:lnTo>
                <a:cubicBezTo>
                  <a:pt x="6383894" y="434420"/>
                  <a:pt x="6688197" y="454433"/>
                  <a:pt x="6980925" y="471890"/>
                </a:cubicBezTo>
                <a:lnTo>
                  <a:pt x="7255559" y="486439"/>
                </a:lnTo>
                <a:lnTo>
                  <a:pt x="6971674" y="486439"/>
                </a:lnTo>
                <a:lnTo>
                  <a:pt x="6968987" y="486297"/>
                </a:lnTo>
                <a:cubicBezTo>
                  <a:pt x="6675206" y="468773"/>
                  <a:pt x="6369989" y="448715"/>
                  <a:pt x="6050865" y="426020"/>
                </a:cubicBezTo>
                <a:lnTo>
                  <a:pt x="5447749" y="382419"/>
                </a:lnTo>
                <a:cubicBezTo>
                  <a:pt x="5406762" y="379559"/>
                  <a:pt x="5362845" y="376700"/>
                  <a:pt x="5321856" y="373842"/>
                </a:cubicBezTo>
                <a:cubicBezTo>
                  <a:pt x="5298436" y="372412"/>
                  <a:pt x="5272083" y="370983"/>
                  <a:pt x="5248665" y="368838"/>
                </a:cubicBezTo>
                <a:cubicBezTo>
                  <a:pt x="5222313" y="367408"/>
                  <a:pt x="5195963" y="365264"/>
                  <a:pt x="5169615" y="363835"/>
                </a:cubicBezTo>
                <a:cubicBezTo>
                  <a:pt x="5064214" y="356687"/>
                  <a:pt x="4958815" y="349539"/>
                  <a:pt x="4850490" y="344535"/>
                </a:cubicBezTo>
                <a:cubicBezTo>
                  <a:pt x="4809504" y="342391"/>
                  <a:pt x="4765585" y="340247"/>
                  <a:pt x="4724596" y="338103"/>
                </a:cubicBezTo>
                <a:cubicBezTo>
                  <a:pt x="4633838" y="333099"/>
                  <a:pt x="4540148" y="328096"/>
                  <a:pt x="4446461" y="324521"/>
                </a:cubicBezTo>
                <a:cubicBezTo>
                  <a:pt x="3890191" y="300933"/>
                  <a:pt x="3339774" y="291642"/>
                  <a:pt x="2806925" y="297360"/>
                </a:cubicBezTo>
                <a:cubicBezTo>
                  <a:pt x="2247728" y="303793"/>
                  <a:pt x="1706096" y="325951"/>
                  <a:pt x="1196666" y="364549"/>
                </a:cubicBezTo>
                <a:cubicBezTo>
                  <a:pt x="936097" y="384563"/>
                  <a:pt x="682848" y="409223"/>
                  <a:pt x="439114" y="438351"/>
                </a:cubicBezTo>
                <a:lnTo>
                  <a:pt x="104299" y="486439"/>
                </a:lnTo>
                <a:lnTo>
                  <a:pt x="0" y="486439"/>
                </a:lnTo>
                <a:lnTo>
                  <a:pt x="0" y="484725"/>
                </a:lnTo>
                <a:lnTo>
                  <a:pt x="411667" y="425305"/>
                </a:lnTo>
                <a:cubicBezTo>
                  <a:pt x="657963" y="395821"/>
                  <a:pt x="914141" y="370982"/>
                  <a:pt x="1179102" y="350968"/>
                </a:cubicBezTo>
                <a:cubicBezTo>
                  <a:pt x="1694382" y="312370"/>
                  <a:pt x="2238944" y="289498"/>
                  <a:pt x="2803998" y="283064"/>
                </a:cubicBezTo>
                <a:cubicBezTo>
                  <a:pt x="2937941" y="281635"/>
                  <a:pt x="3073167" y="281098"/>
                  <a:pt x="3209398" y="281478"/>
                </a:cubicBezTo>
                <a:close/>
                <a:moveTo>
                  <a:pt x="3210818" y="225535"/>
                </a:moveTo>
                <a:cubicBezTo>
                  <a:pt x="3632550" y="226775"/>
                  <a:pt x="4062927" y="236960"/>
                  <a:pt x="4493303" y="255187"/>
                </a:cubicBezTo>
                <a:cubicBezTo>
                  <a:pt x="4592849" y="258762"/>
                  <a:pt x="4689462" y="263765"/>
                  <a:pt x="4786077" y="268769"/>
                </a:cubicBezTo>
                <a:cubicBezTo>
                  <a:pt x="4827068" y="270912"/>
                  <a:pt x="4868057" y="273057"/>
                  <a:pt x="4911971" y="275201"/>
                </a:cubicBezTo>
                <a:cubicBezTo>
                  <a:pt x="5023225" y="280920"/>
                  <a:pt x="5137407" y="288067"/>
                  <a:pt x="5245735" y="295215"/>
                </a:cubicBezTo>
                <a:cubicBezTo>
                  <a:pt x="5272082" y="297360"/>
                  <a:pt x="5298434" y="298789"/>
                  <a:pt x="5324784" y="300219"/>
                </a:cubicBezTo>
                <a:cubicBezTo>
                  <a:pt x="5348206" y="301648"/>
                  <a:pt x="5371626" y="303078"/>
                  <a:pt x="5395051" y="305222"/>
                </a:cubicBezTo>
                <a:cubicBezTo>
                  <a:pt x="5438965" y="308081"/>
                  <a:pt x="5482884" y="310940"/>
                  <a:pt x="5529726" y="314515"/>
                </a:cubicBezTo>
                <a:lnTo>
                  <a:pt x="6132838" y="358116"/>
                </a:lnTo>
                <a:cubicBezTo>
                  <a:pt x="6730100" y="400288"/>
                  <a:pt x="7257094" y="432453"/>
                  <a:pt x="7746025" y="456041"/>
                </a:cubicBezTo>
                <a:cubicBezTo>
                  <a:pt x="7792869" y="458185"/>
                  <a:pt x="7842642" y="460330"/>
                  <a:pt x="7892412" y="462474"/>
                </a:cubicBezTo>
                <a:cubicBezTo>
                  <a:pt x="7977316" y="466762"/>
                  <a:pt x="8068077" y="470337"/>
                  <a:pt x="8155909" y="473910"/>
                </a:cubicBezTo>
                <a:lnTo>
                  <a:pt x="8498021" y="486439"/>
                </a:lnTo>
                <a:lnTo>
                  <a:pt x="8119960" y="486439"/>
                </a:lnTo>
                <a:lnTo>
                  <a:pt x="7880702" y="476055"/>
                </a:lnTo>
                <a:cubicBezTo>
                  <a:pt x="7830928" y="473910"/>
                  <a:pt x="7784087" y="471766"/>
                  <a:pt x="7734315" y="469621"/>
                </a:cubicBezTo>
                <a:cubicBezTo>
                  <a:pt x="7242454" y="446034"/>
                  <a:pt x="6712535" y="413869"/>
                  <a:pt x="6115275" y="371697"/>
                </a:cubicBezTo>
                <a:lnTo>
                  <a:pt x="5512159" y="328095"/>
                </a:lnTo>
                <a:cubicBezTo>
                  <a:pt x="5468243" y="325236"/>
                  <a:pt x="5424328" y="322377"/>
                  <a:pt x="5380411" y="319518"/>
                </a:cubicBezTo>
                <a:cubicBezTo>
                  <a:pt x="5356988" y="318088"/>
                  <a:pt x="5333566" y="316659"/>
                  <a:pt x="5307220" y="314515"/>
                </a:cubicBezTo>
                <a:cubicBezTo>
                  <a:pt x="5280869" y="313085"/>
                  <a:pt x="5254516" y="310940"/>
                  <a:pt x="5228169" y="309511"/>
                </a:cubicBezTo>
                <a:cubicBezTo>
                  <a:pt x="5119842" y="302363"/>
                  <a:pt x="5008586" y="295215"/>
                  <a:pt x="4900261" y="289497"/>
                </a:cubicBezTo>
                <a:cubicBezTo>
                  <a:pt x="4859274" y="287353"/>
                  <a:pt x="4815354" y="285208"/>
                  <a:pt x="4774366" y="283064"/>
                </a:cubicBezTo>
                <a:cubicBezTo>
                  <a:pt x="4680681" y="278060"/>
                  <a:pt x="4584064" y="272342"/>
                  <a:pt x="4484522" y="269483"/>
                </a:cubicBezTo>
                <a:cubicBezTo>
                  <a:pt x="3913613" y="245180"/>
                  <a:pt x="3345632" y="235889"/>
                  <a:pt x="2795216" y="241607"/>
                </a:cubicBezTo>
                <a:cubicBezTo>
                  <a:pt x="2215522" y="248040"/>
                  <a:pt x="1653396" y="271628"/>
                  <a:pt x="1126402" y="311656"/>
                </a:cubicBezTo>
                <a:cubicBezTo>
                  <a:pt x="854121" y="332384"/>
                  <a:pt x="589892" y="358116"/>
                  <a:pt x="335544" y="388584"/>
                </a:cubicBezTo>
                <a:lnTo>
                  <a:pt x="0" y="436900"/>
                </a:lnTo>
                <a:lnTo>
                  <a:pt x="0" y="420175"/>
                </a:lnTo>
                <a:lnTo>
                  <a:pt x="306998" y="375807"/>
                </a:lnTo>
                <a:cubicBezTo>
                  <a:pt x="564274" y="345071"/>
                  <a:pt x="832163" y="319160"/>
                  <a:pt x="1108834" y="298074"/>
                </a:cubicBezTo>
                <a:cubicBezTo>
                  <a:pt x="1641682" y="258047"/>
                  <a:pt x="2209668" y="233744"/>
                  <a:pt x="2792286" y="227311"/>
                </a:cubicBezTo>
                <a:cubicBezTo>
                  <a:pt x="2930621" y="225703"/>
                  <a:pt x="3070239" y="225122"/>
                  <a:pt x="3210818" y="225535"/>
                </a:cubicBezTo>
                <a:close/>
                <a:moveTo>
                  <a:pt x="3217679" y="169079"/>
                </a:moveTo>
                <a:cubicBezTo>
                  <a:pt x="3651762" y="170352"/>
                  <a:pt x="4093668" y="180672"/>
                  <a:pt x="4537221" y="199435"/>
                </a:cubicBezTo>
                <a:cubicBezTo>
                  <a:pt x="4639690" y="203009"/>
                  <a:pt x="4739237" y="208727"/>
                  <a:pt x="4838780" y="213730"/>
                </a:cubicBezTo>
                <a:cubicBezTo>
                  <a:pt x="4879768" y="215875"/>
                  <a:pt x="4923683" y="218019"/>
                  <a:pt x="4964672" y="220164"/>
                </a:cubicBezTo>
                <a:cubicBezTo>
                  <a:pt x="5081781" y="225882"/>
                  <a:pt x="5195963" y="233744"/>
                  <a:pt x="5310144" y="240892"/>
                </a:cubicBezTo>
                <a:cubicBezTo>
                  <a:pt x="5336496" y="242321"/>
                  <a:pt x="5362845" y="244466"/>
                  <a:pt x="5389194" y="245896"/>
                </a:cubicBezTo>
                <a:cubicBezTo>
                  <a:pt x="5412618" y="247325"/>
                  <a:pt x="5436041" y="248755"/>
                  <a:pt x="5459460" y="250899"/>
                </a:cubicBezTo>
                <a:cubicBezTo>
                  <a:pt x="5506301" y="253758"/>
                  <a:pt x="5553149" y="257332"/>
                  <a:pt x="5597064" y="260191"/>
                </a:cubicBezTo>
                <a:lnTo>
                  <a:pt x="6197252" y="303792"/>
                </a:lnTo>
                <a:cubicBezTo>
                  <a:pt x="6788656" y="345965"/>
                  <a:pt x="7309794" y="377415"/>
                  <a:pt x="7789943" y="400288"/>
                </a:cubicBezTo>
                <a:cubicBezTo>
                  <a:pt x="7836787" y="402432"/>
                  <a:pt x="7886558" y="404577"/>
                  <a:pt x="7933402" y="406721"/>
                </a:cubicBezTo>
                <a:cubicBezTo>
                  <a:pt x="8018308" y="410295"/>
                  <a:pt x="8103210" y="414584"/>
                  <a:pt x="8191043" y="418157"/>
                </a:cubicBezTo>
                <a:lnTo>
                  <a:pt x="8595072" y="433168"/>
                </a:lnTo>
                <a:lnTo>
                  <a:pt x="8999100" y="443889"/>
                </a:lnTo>
                <a:cubicBezTo>
                  <a:pt x="9084005" y="446034"/>
                  <a:pt x="9171838" y="447464"/>
                  <a:pt x="9256741" y="448893"/>
                </a:cubicBezTo>
                <a:cubicBezTo>
                  <a:pt x="9306513" y="449608"/>
                  <a:pt x="9353355" y="450323"/>
                  <a:pt x="9403128" y="451037"/>
                </a:cubicBezTo>
                <a:cubicBezTo>
                  <a:pt x="9944762" y="458185"/>
                  <a:pt x="10489322" y="456041"/>
                  <a:pt x="11016315" y="443175"/>
                </a:cubicBezTo>
                <a:cubicBezTo>
                  <a:pt x="11281275" y="435670"/>
                  <a:pt x="11546235" y="425484"/>
                  <a:pt x="11809366" y="412707"/>
                </a:cubicBezTo>
                <a:lnTo>
                  <a:pt x="12192000" y="390195"/>
                </a:lnTo>
                <a:lnTo>
                  <a:pt x="12192000" y="404899"/>
                </a:lnTo>
                <a:lnTo>
                  <a:pt x="11821809" y="426914"/>
                </a:lnTo>
                <a:cubicBezTo>
                  <a:pt x="11557214" y="439780"/>
                  <a:pt x="11290058" y="449966"/>
                  <a:pt x="11022168" y="457471"/>
                </a:cubicBezTo>
                <a:cubicBezTo>
                  <a:pt x="10685480" y="466048"/>
                  <a:pt x="10342935" y="470337"/>
                  <a:pt x="9997458" y="470337"/>
                </a:cubicBezTo>
                <a:cubicBezTo>
                  <a:pt x="9798375" y="470337"/>
                  <a:pt x="9599288" y="468907"/>
                  <a:pt x="9397273" y="466048"/>
                </a:cubicBezTo>
                <a:cubicBezTo>
                  <a:pt x="9347503" y="465333"/>
                  <a:pt x="9300659" y="464618"/>
                  <a:pt x="9250886" y="463903"/>
                </a:cubicBezTo>
                <a:cubicBezTo>
                  <a:pt x="9165982" y="462474"/>
                  <a:pt x="9078150" y="461044"/>
                  <a:pt x="8990318" y="458900"/>
                </a:cubicBezTo>
                <a:lnTo>
                  <a:pt x="8586290" y="448178"/>
                </a:lnTo>
                <a:lnTo>
                  <a:pt x="8182258" y="433168"/>
                </a:lnTo>
                <a:cubicBezTo>
                  <a:pt x="8094426" y="429594"/>
                  <a:pt x="8009522" y="426020"/>
                  <a:pt x="7924620" y="421732"/>
                </a:cubicBezTo>
                <a:cubicBezTo>
                  <a:pt x="7877776" y="419587"/>
                  <a:pt x="7828003" y="417443"/>
                  <a:pt x="7781159" y="415298"/>
                </a:cubicBezTo>
                <a:cubicBezTo>
                  <a:pt x="7298083" y="392425"/>
                  <a:pt x="6774016" y="360261"/>
                  <a:pt x="6182611" y="318803"/>
                </a:cubicBezTo>
                <a:lnTo>
                  <a:pt x="5582425" y="275201"/>
                </a:lnTo>
                <a:cubicBezTo>
                  <a:pt x="5538509" y="272342"/>
                  <a:pt x="5491665" y="268769"/>
                  <a:pt x="5444822" y="265909"/>
                </a:cubicBezTo>
                <a:cubicBezTo>
                  <a:pt x="5421400" y="264480"/>
                  <a:pt x="5397978" y="263050"/>
                  <a:pt x="5374554" y="260906"/>
                </a:cubicBezTo>
                <a:cubicBezTo>
                  <a:pt x="5348206" y="259476"/>
                  <a:pt x="5321856" y="257332"/>
                  <a:pt x="5295508" y="255903"/>
                </a:cubicBezTo>
                <a:cubicBezTo>
                  <a:pt x="5184250" y="248755"/>
                  <a:pt x="5070070" y="240892"/>
                  <a:pt x="4955890" y="235174"/>
                </a:cubicBezTo>
                <a:cubicBezTo>
                  <a:pt x="4911971" y="233029"/>
                  <a:pt x="4870983" y="230885"/>
                  <a:pt x="4827068" y="228026"/>
                </a:cubicBezTo>
                <a:cubicBezTo>
                  <a:pt x="4730453" y="223023"/>
                  <a:pt x="4630909" y="217304"/>
                  <a:pt x="4528439" y="213730"/>
                </a:cubicBezTo>
                <a:cubicBezTo>
                  <a:pt x="3939961" y="188713"/>
                  <a:pt x="3354413" y="178706"/>
                  <a:pt x="2789360" y="185139"/>
                </a:cubicBezTo>
                <a:cubicBezTo>
                  <a:pt x="2189172" y="191572"/>
                  <a:pt x="1609479" y="215875"/>
                  <a:pt x="1061992" y="257332"/>
                </a:cubicBezTo>
                <a:cubicBezTo>
                  <a:pt x="778000" y="279133"/>
                  <a:pt x="502059" y="305937"/>
                  <a:pt x="236733" y="337655"/>
                </a:cubicBezTo>
                <a:lnTo>
                  <a:pt x="0" y="371789"/>
                </a:lnTo>
                <a:lnTo>
                  <a:pt x="0" y="352614"/>
                </a:lnTo>
                <a:lnTo>
                  <a:pt x="210383" y="324879"/>
                </a:lnTo>
                <a:cubicBezTo>
                  <a:pt x="478638" y="292714"/>
                  <a:pt x="757506" y="265552"/>
                  <a:pt x="1044426" y="243751"/>
                </a:cubicBezTo>
                <a:cubicBezTo>
                  <a:pt x="1597768" y="202294"/>
                  <a:pt x="2183316" y="177277"/>
                  <a:pt x="2786432" y="170843"/>
                </a:cubicBezTo>
                <a:cubicBezTo>
                  <a:pt x="2929159" y="169235"/>
                  <a:pt x="3072985" y="168655"/>
                  <a:pt x="3217679" y="169079"/>
                </a:cubicBezTo>
                <a:close/>
                <a:moveTo>
                  <a:pt x="3216169" y="113337"/>
                </a:moveTo>
                <a:cubicBezTo>
                  <a:pt x="3663289" y="114644"/>
                  <a:pt x="4117820" y="125097"/>
                  <a:pt x="4572353" y="144397"/>
                </a:cubicBezTo>
                <a:cubicBezTo>
                  <a:pt x="4677753" y="147971"/>
                  <a:pt x="4780223" y="153689"/>
                  <a:pt x="4882695" y="159407"/>
                </a:cubicBezTo>
                <a:cubicBezTo>
                  <a:pt x="4926610" y="161552"/>
                  <a:pt x="4967600" y="164411"/>
                  <a:pt x="5011515" y="166555"/>
                </a:cubicBezTo>
                <a:cubicBezTo>
                  <a:pt x="5131553" y="172273"/>
                  <a:pt x="5251592" y="180136"/>
                  <a:pt x="5365772" y="187998"/>
                </a:cubicBezTo>
                <a:cubicBezTo>
                  <a:pt x="5392122" y="189428"/>
                  <a:pt x="5418471" y="191573"/>
                  <a:pt x="5444819" y="193002"/>
                </a:cubicBezTo>
                <a:cubicBezTo>
                  <a:pt x="5468243" y="194432"/>
                  <a:pt x="5491664" y="195861"/>
                  <a:pt x="5515087" y="198005"/>
                </a:cubicBezTo>
                <a:cubicBezTo>
                  <a:pt x="5564857" y="200865"/>
                  <a:pt x="5611702" y="204439"/>
                  <a:pt x="5658545" y="208012"/>
                </a:cubicBezTo>
                <a:lnTo>
                  <a:pt x="6255806" y="251614"/>
                </a:lnTo>
                <a:cubicBezTo>
                  <a:pt x="6838428" y="293071"/>
                  <a:pt x="7353709" y="324522"/>
                  <a:pt x="7828003" y="346679"/>
                </a:cubicBezTo>
                <a:cubicBezTo>
                  <a:pt x="7874845" y="348824"/>
                  <a:pt x="7924617" y="350968"/>
                  <a:pt x="7971461" y="353113"/>
                </a:cubicBezTo>
                <a:cubicBezTo>
                  <a:pt x="8053438" y="356686"/>
                  <a:pt x="8138340" y="360975"/>
                  <a:pt x="8223247" y="363834"/>
                </a:cubicBezTo>
                <a:lnTo>
                  <a:pt x="8618494" y="378130"/>
                </a:lnTo>
                <a:lnTo>
                  <a:pt x="9013737" y="388852"/>
                </a:lnTo>
                <a:cubicBezTo>
                  <a:pt x="9095714" y="390996"/>
                  <a:pt x="9180620" y="392426"/>
                  <a:pt x="9262597" y="393855"/>
                </a:cubicBezTo>
                <a:cubicBezTo>
                  <a:pt x="9312367" y="394570"/>
                  <a:pt x="9359211" y="395285"/>
                  <a:pt x="9408985" y="396000"/>
                </a:cubicBezTo>
                <a:cubicBezTo>
                  <a:pt x="9938903" y="403148"/>
                  <a:pt x="10468827" y="400288"/>
                  <a:pt x="10984109" y="388137"/>
                </a:cubicBezTo>
                <a:cubicBezTo>
                  <a:pt x="11243214" y="380989"/>
                  <a:pt x="11501587" y="370982"/>
                  <a:pt x="11757764" y="358384"/>
                </a:cubicBezTo>
                <a:lnTo>
                  <a:pt x="12192000" y="332519"/>
                </a:lnTo>
                <a:lnTo>
                  <a:pt x="12192000" y="346855"/>
                </a:lnTo>
                <a:lnTo>
                  <a:pt x="11768012" y="371966"/>
                </a:lnTo>
                <a:cubicBezTo>
                  <a:pt x="11510371" y="384564"/>
                  <a:pt x="11250534" y="394571"/>
                  <a:pt x="10989965" y="401718"/>
                </a:cubicBezTo>
                <a:cubicBezTo>
                  <a:pt x="10667914" y="409580"/>
                  <a:pt x="10334148" y="413869"/>
                  <a:pt x="9997459" y="413869"/>
                </a:cubicBezTo>
                <a:cubicBezTo>
                  <a:pt x="9804228" y="413869"/>
                  <a:pt x="9608070" y="412439"/>
                  <a:pt x="9411911" y="409580"/>
                </a:cubicBezTo>
                <a:cubicBezTo>
                  <a:pt x="9362141" y="408866"/>
                  <a:pt x="9315296" y="408151"/>
                  <a:pt x="9265524" y="407436"/>
                </a:cubicBezTo>
                <a:cubicBezTo>
                  <a:pt x="9183546" y="406007"/>
                  <a:pt x="9098642" y="404577"/>
                  <a:pt x="9013737" y="402432"/>
                </a:cubicBezTo>
                <a:lnTo>
                  <a:pt x="8615564" y="391711"/>
                </a:lnTo>
                <a:lnTo>
                  <a:pt x="8217392" y="377415"/>
                </a:lnTo>
                <a:cubicBezTo>
                  <a:pt x="8132488" y="373841"/>
                  <a:pt x="8047582" y="370268"/>
                  <a:pt x="7965605" y="366694"/>
                </a:cubicBezTo>
                <a:cubicBezTo>
                  <a:pt x="7918761" y="364550"/>
                  <a:pt x="7868991" y="362405"/>
                  <a:pt x="7822148" y="360261"/>
                </a:cubicBezTo>
                <a:cubicBezTo>
                  <a:pt x="7344925" y="337388"/>
                  <a:pt x="6829642" y="305938"/>
                  <a:pt x="6244094" y="264480"/>
                </a:cubicBezTo>
                <a:lnTo>
                  <a:pt x="5643909" y="220878"/>
                </a:lnTo>
                <a:cubicBezTo>
                  <a:pt x="5597064" y="217305"/>
                  <a:pt x="5550218" y="214446"/>
                  <a:pt x="5503373" y="211586"/>
                </a:cubicBezTo>
                <a:cubicBezTo>
                  <a:pt x="5479954" y="210157"/>
                  <a:pt x="5456532" y="208727"/>
                  <a:pt x="5433108" y="206582"/>
                </a:cubicBezTo>
                <a:cubicBezTo>
                  <a:pt x="5406760" y="205153"/>
                  <a:pt x="5380411" y="203009"/>
                  <a:pt x="5354060" y="201579"/>
                </a:cubicBezTo>
                <a:cubicBezTo>
                  <a:pt x="5239879" y="193717"/>
                  <a:pt x="5122767" y="185854"/>
                  <a:pt x="5002732" y="180136"/>
                </a:cubicBezTo>
                <a:cubicBezTo>
                  <a:pt x="4958817" y="177991"/>
                  <a:pt x="4914899" y="175847"/>
                  <a:pt x="4873910" y="172988"/>
                </a:cubicBezTo>
                <a:cubicBezTo>
                  <a:pt x="4774366" y="167270"/>
                  <a:pt x="4668970" y="162266"/>
                  <a:pt x="4566495" y="158693"/>
                </a:cubicBezTo>
                <a:cubicBezTo>
                  <a:pt x="3963384" y="132961"/>
                  <a:pt x="3360268" y="122954"/>
                  <a:pt x="2777646" y="129386"/>
                </a:cubicBezTo>
                <a:cubicBezTo>
                  <a:pt x="2159894" y="136534"/>
                  <a:pt x="1556780" y="161552"/>
                  <a:pt x="991723" y="204439"/>
                </a:cubicBezTo>
                <a:cubicBezTo>
                  <a:pt x="696021" y="226954"/>
                  <a:pt x="409103" y="254830"/>
                  <a:pt x="132797" y="287889"/>
                </a:cubicBezTo>
                <a:lnTo>
                  <a:pt x="0" y="305361"/>
                </a:lnTo>
                <a:lnTo>
                  <a:pt x="0" y="289067"/>
                </a:lnTo>
                <a:lnTo>
                  <a:pt x="103886" y="275380"/>
                </a:lnTo>
                <a:cubicBezTo>
                  <a:pt x="382754" y="241964"/>
                  <a:pt x="672601" y="213730"/>
                  <a:pt x="971231" y="190857"/>
                </a:cubicBezTo>
                <a:cubicBezTo>
                  <a:pt x="1542139" y="147256"/>
                  <a:pt x="2148181" y="122238"/>
                  <a:pt x="2771792" y="115091"/>
                </a:cubicBezTo>
                <a:cubicBezTo>
                  <a:pt x="2918910" y="113483"/>
                  <a:pt x="3067128" y="112902"/>
                  <a:pt x="3216169" y="113337"/>
                </a:cubicBezTo>
                <a:close/>
                <a:moveTo>
                  <a:pt x="3215939" y="56881"/>
                </a:moveTo>
                <a:cubicBezTo>
                  <a:pt x="3675000" y="58221"/>
                  <a:pt x="4142708" y="68809"/>
                  <a:pt x="4610415" y="88644"/>
                </a:cubicBezTo>
                <a:cubicBezTo>
                  <a:pt x="4718740" y="92218"/>
                  <a:pt x="4827066" y="97936"/>
                  <a:pt x="4929539" y="103654"/>
                </a:cubicBezTo>
                <a:cubicBezTo>
                  <a:pt x="4973454" y="105799"/>
                  <a:pt x="5017371" y="108658"/>
                  <a:pt x="5061285" y="110802"/>
                </a:cubicBezTo>
                <a:cubicBezTo>
                  <a:pt x="5184250" y="116520"/>
                  <a:pt x="5307216" y="125098"/>
                  <a:pt x="5427255" y="132961"/>
                </a:cubicBezTo>
                <a:lnTo>
                  <a:pt x="5576568" y="142968"/>
                </a:lnTo>
                <a:cubicBezTo>
                  <a:pt x="5626342" y="146541"/>
                  <a:pt x="5676113" y="149400"/>
                  <a:pt x="5722956" y="152974"/>
                </a:cubicBezTo>
                <a:lnTo>
                  <a:pt x="6320214" y="196577"/>
                </a:lnTo>
                <a:cubicBezTo>
                  <a:pt x="6896982" y="237319"/>
                  <a:pt x="7406406" y="268055"/>
                  <a:pt x="7871917" y="290927"/>
                </a:cubicBezTo>
                <a:cubicBezTo>
                  <a:pt x="7918761" y="293071"/>
                  <a:pt x="7965605" y="295215"/>
                  <a:pt x="8012450" y="297360"/>
                </a:cubicBezTo>
                <a:cubicBezTo>
                  <a:pt x="8094426" y="300934"/>
                  <a:pt x="8176403" y="305222"/>
                  <a:pt x="8258379" y="308082"/>
                </a:cubicBezTo>
                <a:lnTo>
                  <a:pt x="8647770" y="322377"/>
                </a:lnTo>
                <a:lnTo>
                  <a:pt x="9034232" y="333099"/>
                </a:lnTo>
                <a:cubicBezTo>
                  <a:pt x="9113280" y="335243"/>
                  <a:pt x="9198186" y="336673"/>
                  <a:pt x="9277233" y="337388"/>
                </a:cubicBezTo>
                <a:cubicBezTo>
                  <a:pt x="9324077" y="338102"/>
                  <a:pt x="9373850" y="338818"/>
                  <a:pt x="9420695" y="339532"/>
                </a:cubicBezTo>
                <a:cubicBezTo>
                  <a:pt x="9938903" y="346680"/>
                  <a:pt x="10454186" y="343820"/>
                  <a:pt x="10957757" y="331670"/>
                </a:cubicBezTo>
                <a:cubicBezTo>
                  <a:pt x="11209543" y="324522"/>
                  <a:pt x="11460597" y="314873"/>
                  <a:pt x="11709456" y="302721"/>
                </a:cubicBezTo>
                <a:lnTo>
                  <a:pt x="12192000" y="273999"/>
                </a:lnTo>
                <a:lnTo>
                  <a:pt x="12192000" y="288324"/>
                </a:lnTo>
                <a:lnTo>
                  <a:pt x="11718238" y="316302"/>
                </a:lnTo>
                <a:cubicBezTo>
                  <a:pt x="11467185" y="328453"/>
                  <a:pt x="11213936" y="338102"/>
                  <a:pt x="10960687" y="345250"/>
                </a:cubicBezTo>
                <a:cubicBezTo>
                  <a:pt x="10457115" y="357402"/>
                  <a:pt x="9935977" y="360261"/>
                  <a:pt x="9414839" y="353113"/>
                </a:cubicBezTo>
                <a:cubicBezTo>
                  <a:pt x="9365067" y="352398"/>
                  <a:pt x="9318223" y="351683"/>
                  <a:pt x="9271378" y="350968"/>
                </a:cubicBezTo>
                <a:cubicBezTo>
                  <a:pt x="9192328" y="349539"/>
                  <a:pt x="9107424" y="348109"/>
                  <a:pt x="9025448" y="346680"/>
                </a:cubicBezTo>
                <a:lnTo>
                  <a:pt x="8636056" y="335958"/>
                </a:lnTo>
                <a:lnTo>
                  <a:pt x="8246669" y="321663"/>
                </a:lnTo>
                <a:cubicBezTo>
                  <a:pt x="8164692" y="318803"/>
                  <a:pt x="8079786" y="314515"/>
                  <a:pt x="7997812" y="310941"/>
                </a:cubicBezTo>
                <a:cubicBezTo>
                  <a:pt x="7950968" y="308797"/>
                  <a:pt x="7904121" y="306652"/>
                  <a:pt x="7857281" y="304508"/>
                </a:cubicBezTo>
                <a:cubicBezTo>
                  <a:pt x="7385912" y="282350"/>
                  <a:pt x="6876486" y="250899"/>
                  <a:pt x="6299723" y="210157"/>
                </a:cubicBezTo>
                <a:lnTo>
                  <a:pt x="5702462" y="166555"/>
                </a:lnTo>
                <a:cubicBezTo>
                  <a:pt x="5655620" y="162981"/>
                  <a:pt x="5605846" y="160122"/>
                  <a:pt x="5556077" y="156548"/>
                </a:cubicBezTo>
                <a:lnTo>
                  <a:pt x="5406760" y="146541"/>
                </a:lnTo>
                <a:cubicBezTo>
                  <a:pt x="5289650" y="138679"/>
                  <a:pt x="5166683" y="130816"/>
                  <a:pt x="5043720" y="124383"/>
                </a:cubicBezTo>
                <a:cubicBezTo>
                  <a:pt x="4999806" y="122238"/>
                  <a:pt x="4955887" y="120095"/>
                  <a:pt x="4911972" y="117235"/>
                </a:cubicBezTo>
                <a:cubicBezTo>
                  <a:pt x="4809500" y="111517"/>
                  <a:pt x="4701172" y="105799"/>
                  <a:pt x="4595774" y="102225"/>
                </a:cubicBezTo>
                <a:cubicBezTo>
                  <a:pt x="3975093" y="75778"/>
                  <a:pt x="3357340" y="65771"/>
                  <a:pt x="2757154" y="72204"/>
                </a:cubicBezTo>
                <a:cubicBezTo>
                  <a:pt x="2118902" y="79352"/>
                  <a:pt x="1498224" y="105084"/>
                  <a:pt x="912675" y="149400"/>
                </a:cubicBezTo>
                <a:cubicBezTo>
                  <a:pt x="605261" y="172988"/>
                  <a:pt x="306631" y="202116"/>
                  <a:pt x="19345" y="236604"/>
                </a:cubicBezTo>
                <a:lnTo>
                  <a:pt x="0" y="239158"/>
                </a:lnTo>
                <a:lnTo>
                  <a:pt x="0" y="224226"/>
                </a:lnTo>
                <a:lnTo>
                  <a:pt x="316" y="224184"/>
                </a:lnTo>
                <a:cubicBezTo>
                  <a:pt x="289797" y="189428"/>
                  <a:pt x="590623" y="160122"/>
                  <a:pt x="900965" y="136534"/>
                </a:cubicBezTo>
                <a:cubicBezTo>
                  <a:pt x="1492369" y="91503"/>
                  <a:pt x="2115976" y="65771"/>
                  <a:pt x="2760080" y="58624"/>
                </a:cubicBezTo>
                <a:cubicBezTo>
                  <a:pt x="2910858" y="57015"/>
                  <a:pt x="3062918" y="56434"/>
                  <a:pt x="3215939" y="56881"/>
                </a:cubicBezTo>
                <a:close/>
                <a:moveTo>
                  <a:pt x="3223257" y="123"/>
                </a:moveTo>
                <a:cubicBezTo>
                  <a:pt x="3695493" y="1397"/>
                  <a:pt x="4176376" y="12520"/>
                  <a:pt x="4657257" y="32891"/>
                </a:cubicBezTo>
                <a:cubicBezTo>
                  <a:pt x="4768510" y="36466"/>
                  <a:pt x="4879765" y="42898"/>
                  <a:pt x="4988093" y="48617"/>
                </a:cubicBezTo>
                <a:cubicBezTo>
                  <a:pt x="5032009" y="50761"/>
                  <a:pt x="5075926" y="53620"/>
                  <a:pt x="5119840" y="55764"/>
                </a:cubicBezTo>
                <a:cubicBezTo>
                  <a:pt x="5248660" y="62198"/>
                  <a:pt x="5374553" y="70060"/>
                  <a:pt x="5494591" y="78637"/>
                </a:cubicBezTo>
                <a:lnTo>
                  <a:pt x="5743450" y="95077"/>
                </a:lnTo>
                <a:cubicBezTo>
                  <a:pt x="5763944" y="96507"/>
                  <a:pt x="5781511" y="97937"/>
                  <a:pt x="5799077" y="98651"/>
                </a:cubicBezTo>
                <a:lnTo>
                  <a:pt x="6393410" y="141538"/>
                </a:lnTo>
                <a:cubicBezTo>
                  <a:pt x="6964318" y="182281"/>
                  <a:pt x="7464960" y="212301"/>
                  <a:pt x="7927546" y="234459"/>
                </a:cubicBezTo>
                <a:cubicBezTo>
                  <a:pt x="7974390" y="236604"/>
                  <a:pt x="8021230" y="238748"/>
                  <a:pt x="8068078" y="240893"/>
                </a:cubicBezTo>
                <a:cubicBezTo>
                  <a:pt x="8147125" y="244466"/>
                  <a:pt x="8229102" y="248041"/>
                  <a:pt x="8308153" y="251614"/>
                </a:cubicBezTo>
                <a:lnTo>
                  <a:pt x="8688759" y="265195"/>
                </a:lnTo>
                <a:lnTo>
                  <a:pt x="9069365" y="275202"/>
                </a:lnTo>
                <a:cubicBezTo>
                  <a:pt x="9148413" y="277346"/>
                  <a:pt x="9227463" y="278061"/>
                  <a:pt x="9303585" y="279491"/>
                </a:cubicBezTo>
                <a:cubicBezTo>
                  <a:pt x="9350429" y="280205"/>
                  <a:pt x="9400199" y="280920"/>
                  <a:pt x="9447042" y="281635"/>
                </a:cubicBezTo>
                <a:cubicBezTo>
                  <a:pt x="9950614" y="288782"/>
                  <a:pt x="10457115" y="285924"/>
                  <a:pt x="10946047" y="274487"/>
                </a:cubicBezTo>
                <a:cubicBezTo>
                  <a:pt x="11190514" y="267697"/>
                  <a:pt x="11434981" y="258226"/>
                  <a:pt x="11677251" y="246343"/>
                </a:cubicBezTo>
                <a:lnTo>
                  <a:pt x="12192000" y="215790"/>
                </a:lnTo>
                <a:lnTo>
                  <a:pt x="12192000" y="230162"/>
                </a:lnTo>
                <a:lnTo>
                  <a:pt x="11686034" y="260013"/>
                </a:lnTo>
                <a:cubicBezTo>
                  <a:pt x="11442299" y="271986"/>
                  <a:pt x="11196368" y="281635"/>
                  <a:pt x="10948973" y="288782"/>
                </a:cubicBezTo>
                <a:cubicBezTo>
                  <a:pt x="10457115" y="300934"/>
                  <a:pt x="9950614" y="303078"/>
                  <a:pt x="9441187" y="295930"/>
                </a:cubicBezTo>
                <a:cubicBezTo>
                  <a:pt x="9394343" y="295216"/>
                  <a:pt x="9344573" y="294501"/>
                  <a:pt x="9297729" y="293786"/>
                </a:cubicBezTo>
                <a:cubicBezTo>
                  <a:pt x="9218679" y="292357"/>
                  <a:pt x="9139632" y="290927"/>
                  <a:pt x="9060580" y="289498"/>
                </a:cubicBezTo>
                <a:lnTo>
                  <a:pt x="8679974" y="278776"/>
                </a:lnTo>
                <a:lnTo>
                  <a:pt x="8299367" y="264481"/>
                </a:lnTo>
                <a:cubicBezTo>
                  <a:pt x="8217391" y="261621"/>
                  <a:pt x="8135414" y="257333"/>
                  <a:pt x="8056366" y="253759"/>
                </a:cubicBezTo>
                <a:cubicBezTo>
                  <a:pt x="8009522" y="251614"/>
                  <a:pt x="7962676" y="249470"/>
                  <a:pt x="7915835" y="247325"/>
                </a:cubicBezTo>
                <a:cubicBezTo>
                  <a:pt x="7453252" y="225168"/>
                  <a:pt x="6949681" y="194432"/>
                  <a:pt x="6375842" y="154404"/>
                </a:cubicBezTo>
                <a:lnTo>
                  <a:pt x="5781511" y="110803"/>
                </a:lnTo>
                <a:cubicBezTo>
                  <a:pt x="5766871" y="109373"/>
                  <a:pt x="5746377" y="108658"/>
                  <a:pt x="5728810" y="107229"/>
                </a:cubicBezTo>
                <a:lnTo>
                  <a:pt x="5479953" y="90789"/>
                </a:lnTo>
                <a:cubicBezTo>
                  <a:pt x="5359915" y="82926"/>
                  <a:pt x="5234026" y="74349"/>
                  <a:pt x="5108131" y="67916"/>
                </a:cubicBezTo>
                <a:cubicBezTo>
                  <a:pt x="5064211" y="65771"/>
                  <a:pt x="5020298" y="63627"/>
                  <a:pt x="4976380" y="60768"/>
                </a:cubicBezTo>
                <a:cubicBezTo>
                  <a:pt x="4870983" y="55050"/>
                  <a:pt x="4759727" y="49332"/>
                  <a:pt x="4648476" y="45043"/>
                </a:cubicBezTo>
                <a:cubicBezTo>
                  <a:pt x="4010223" y="17881"/>
                  <a:pt x="3374905" y="7159"/>
                  <a:pt x="2760080" y="14307"/>
                </a:cubicBezTo>
                <a:cubicBezTo>
                  <a:pt x="2101338" y="21455"/>
                  <a:pt x="1460161" y="48617"/>
                  <a:pt x="854117" y="94362"/>
                </a:cubicBezTo>
                <a:cubicBezTo>
                  <a:pt x="694555" y="106514"/>
                  <a:pt x="537372" y="120139"/>
                  <a:pt x="382842" y="135206"/>
                </a:cubicBezTo>
                <a:lnTo>
                  <a:pt x="0" y="176813"/>
                </a:lnTo>
                <a:lnTo>
                  <a:pt x="0" y="162552"/>
                </a:lnTo>
                <a:lnTo>
                  <a:pt x="356722" y="123892"/>
                </a:lnTo>
                <a:cubicBezTo>
                  <a:pt x="512853" y="108747"/>
                  <a:pt x="671867" y="95077"/>
                  <a:pt x="833625" y="82926"/>
                </a:cubicBezTo>
                <a:cubicBezTo>
                  <a:pt x="1442595" y="36466"/>
                  <a:pt x="2089624" y="9304"/>
                  <a:pt x="2754224" y="2156"/>
                </a:cubicBezTo>
                <a:cubicBezTo>
                  <a:pt x="2909394" y="369"/>
                  <a:pt x="3065845" y="-301"/>
                  <a:pt x="3223257" y="123"/>
                </a:cubicBezTo>
                <a:close/>
              </a:path>
            </a:pathLst>
          </a:custGeom>
          <a:gradFill flip="none" rotWithShape="1">
            <a:gsLst>
              <a:gs pos="0">
                <a:srgbClr val="0D0D0D">
                  <a:lumMod val="95000"/>
                  <a:lumOff val="5000"/>
                </a:srgbClr>
              </a:gs>
              <a:gs pos="67000">
                <a:srgbClr val="7F7F7F">
                  <a:lumMod val="50000"/>
                </a:srgbClr>
              </a:gs>
            </a:gsLst>
            <a:lin ang="6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3"/>
            </p:custDataLst>
          </p:nvPr>
        </p:nvGrpSpPr>
        <p:grpSpPr>
          <a:xfrm>
            <a:off x="11776710" y="221615"/>
            <a:ext cx="415290" cy="885190"/>
            <a:chOff x="11620500" y="0"/>
            <a:chExt cx="571500" cy="1218783"/>
          </a:xfrm>
        </p:grpSpPr>
        <p:sp>
          <p:nvSpPr>
            <p:cNvPr id="15" name="等腰三角形 14"/>
            <p:cNvSpPr/>
            <p:nvPr userDrawn="1">
              <p:custDataLst>
                <p:tags r:id="rId4"/>
              </p:custDataLst>
            </p:nvPr>
          </p:nvSpPr>
          <p:spPr>
            <a:xfrm rot="16200000">
              <a:off x="11388090" y="232410"/>
              <a:ext cx="1036320" cy="5715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 userDrawn="1">
              <p:custDataLst>
                <p:tags r:id="rId5"/>
              </p:custDataLst>
            </p:nvPr>
          </p:nvSpPr>
          <p:spPr>
            <a:xfrm rot="16200000">
              <a:off x="11388090" y="414873"/>
              <a:ext cx="1036320" cy="5715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矩形 12"/>
          <p:cNvSpPr/>
          <p:nvPr>
            <p:custDataLst>
              <p:tags r:id="rId6"/>
            </p:custDataLst>
          </p:nvPr>
        </p:nvSpPr>
        <p:spPr>
          <a:xfrm>
            <a:off x="5913120" y="1784985"/>
            <a:ext cx="5669280" cy="30238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913079" y="4633039"/>
            <a:ext cx="5669280" cy="166846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52362" y="354084"/>
            <a:ext cx="10972876" cy="1460741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推断文言实词词性与词义的方法</a:t>
            </a:r>
            <a:endParaRPr lang="zh-CN" altLang="en-US" sz="5200" b="1" spc="36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8698" r="8698"/>
          <a:stretch>
            <a:fillRect/>
          </a:stretch>
        </p:blipFill>
        <p:spPr>
          <a:xfrm>
            <a:off x="609559" y="1784238"/>
            <a:ext cx="5303520" cy="428025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200">
                <a:moveTo>
                  <a:pt x="0" y="0"/>
                </a:moveTo>
                <a:lnTo>
                  <a:pt x="7200" y="0"/>
                </a:lnTo>
                <a:lnTo>
                  <a:pt x="7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6074410" y="1955800"/>
            <a:ext cx="5377180" cy="239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b="1" spc="14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古汉语很多实词的义项往往保留在现代汉语的成语或合成词中，联系成语或现代汉语中的相应词语，有时可以帮助我们理解文言实词的意思。</a:t>
            </a:r>
            <a:endParaRPr lang="zh-CN" altLang="en-US" sz="2800" b="1" spc="14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12"/>
            </p:custDataLst>
          </p:nvPr>
        </p:nvSpPr>
        <p:spPr>
          <a:xfrm>
            <a:off x="6370279" y="5090239"/>
            <a:ext cx="4754880" cy="75467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0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成语类比法</a:t>
            </a:r>
            <a:endParaRPr lang="zh-CN" altLang="en-US" sz="40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/>
      <p:bldP spid="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.xml><?xml version="1.0" encoding="utf-8"?>
<p:tagLst xmlns:p="http://schemas.openxmlformats.org/presentationml/2006/main">
  <p:tag name="KSO_WM_SLIDE_BACKGROUND_TYPE" val="frame"/>
</p:tagLst>
</file>

<file path=ppt/tags/tag1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4"/>
  <p:tag name="KSO_WM_UNIT_INDEX" val="4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SLIDE_BACKGROUND_TYPE" val="frame"/>
</p:tagLst>
</file>

<file path=ppt/tags/tag1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4"/>
  <p:tag name="KSO_WM_UNIT_INDEX" val="4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2.xml><?xml version="1.0" encoding="utf-8"?>
<p:tagLst xmlns:p="http://schemas.openxmlformats.org/presentationml/2006/main">
  <p:tag name="KSO_WM_SLIDE_BACKGROUND_TYPE" val="leftRight"/>
</p:tagLst>
</file>

<file path=ppt/tags/tag1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4"/>
  <p:tag name="KSO_WM_UNIT_INDEX" val="4"/>
  <p:tag name="KSO_WM_UNIT_LAYERLEVEL" val="1"/>
  <p:tag name="KSO_WM_UNIT_TYPE" val="i"/>
</p:tagLst>
</file>

<file path=ppt/tags/tag1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1.xml><?xml version="1.0" encoding="utf-8"?>
<p:tagLst xmlns:p="http://schemas.openxmlformats.org/presentationml/2006/main">
  <p:tag name="KSO_WM_SLIDE_BACKGROUND_TYPE" val="topBottom"/>
</p:tagLst>
</file>

<file path=ppt/tags/tag1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4"/>
  <p:tag name="KSO_WM_UNIT_INDEX" val="4"/>
  <p:tag name="KSO_WM_UNIT_LAYERLEVEL" val="1"/>
  <p:tag name="KSO_WM_UNIT_TYPE" val="i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1.xml><?xml version="1.0" encoding="utf-8"?>
<p:tagLst xmlns:p="http://schemas.openxmlformats.org/presentationml/2006/main">
  <p:tag name="KSO_WM_SLIDE_BACKGROUND_TYPE" val="bottomTop"/>
</p:tagLst>
</file>

<file path=ppt/tags/tag1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4"/>
  <p:tag name="KSO_WM_UNIT_INDEX" val="4"/>
  <p:tag name="KSO_WM_UNIT_LAYERLEVEL" val="1"/>
  <p:tag name="KSO_WM_UNIT_TYPE" val="i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SLIDE_BACKGROUND_TYPE" val="navigation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4"/>
  <p:tag name="KSO_WM_UNIT_INDEX" val="4"/>
  <p:tag name="KSO_WM_UNIT_LAYERLEVEL" val="1"/>
  <p:tag name="KSO_WM_UNIT_TYPE" val="i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4"/>
  <p:tag name="KSO_WM_UNIT_INDEX" val="4"/>
  <p:tag name="KSO_WM_UNIT_LAYERLEVEL" val="1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5"/>
  <p:tag name="KSO_WM_UNIT_INDEX" val="5"/>
  <p:tag name="KSO_WM_UNIT_LAYERLEVEL" val="1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84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84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191846"/>
  <p:tag name="KSO_WM_TEMPLATE_MASTER_THUMB_INDEX" val="12"/>
  <p:tag name="KSO_WM_TEMPLATE_MASTER_TYPE" val="1"/>
  <p:tag name="KSO_WM_TEMPLATE_SUBCATEGORY" val="0"/>
  <p:tag name="KSO_WM_TEMPLATE_THUMBS_INDEX" val="1、7、8、10、13、15、17"/>
  <p:tag name="KSO_WM_UNIT_SHOW_EDIT_AREA_INDICATION" val="0"/>
</p:tagLst>
</file>

<file path=ppt/tags/tag1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83.xml><?xml version="1.0" encoding="utf-8"?>
<p:tagLst xmlns:p="http://schemas.openxmlformats.org/presentationml/2006/main">
  <p:tag name="KSO_WM_SLIDE_BACKGROUND_TYPE" val="general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6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f5f2f928e478fb0c58a92be"/>
  <p:tag name="KSO_WM_TAG_VERSION" val="1.0"/>
  <p:tag name="KSO_WM_TEMPLATE_ASSEMBLE_GROUPID" val="5fd0b2081fa9d42129dd340f"/>
  <p:tag name="KSO_WM_TEMPLATE_ASSEMBLE_XID" val="5fd0b2081fa9d42129dd340f"/>
  <p:tag name="KSO_WM_TEMPLATE_CATEGORY" val="diagram"/>
  <p:tag name="KSO_WM_TEMPLATE_INDEX" val="20211051"/>
  <p:tag name="KSO_WM_UNIT_BLOCK" val="0"/>
  <p:tag name="KSO_WM_UNIT_COMPATIBLE" val="0"/>
  <p:tag name="KSO_WM_UNIT_DEC_AREA_ID" val="e9873f812e524d0fb7e1a2e0256e75d5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051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20"/>
</p:tagLst>
</file>

<file path=ppt/tags/tag187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f5f2f928e478fb0c58a92be"/>
  <p:tag name="KSO_WM_TAG_VERSION" val="1.0"/>
  <p:tag name="KSO_WM_TEMPLATE_ASSEMBLE_GROUPID" val="5fd0b2081fa9d42129dd340f"/>
  <p:tag name="KSO_WM_TEMPLATE_ASSEMBLE_XID" val="5fd0b2081fa9d42129dd340f"/>
  <p:tag name="KSO_WM_TEMPLATE_CATEGORY" val="diagram"/>
  <p:tag name="KSO_WM_TEMPLATE_INDEX" val="20211051"/>
  <p:tag name="KSO_WM_UNIT_BLOCK" val="0"/>
  <p:tag name="KSO_WM_UNIT_COMPATIBLE" val="0"/>
  <p:tag name="KSO_WM_UNIT_DEC_AREA_ID" val="c6caebd249174d3d8044106ecfb73d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051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88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f5f2f928e478fb0c58a92be"/>
  <p:tag name="KSO_WM_TAG_VERSION" val="1.0"/>
  <p:tag name="KSO_WM_TEMPLATE_ASSEMBLE_GROUPID" val="5fd0b2081fa9d42129dd340f"/>
  <p:tag name="KSO_WM_TEMPLATE_ASSEMBLE_XID" val="5fd0b2081fa9d42129dd340f"/>
  <p:tag name="KSO_WM_TEMPLATE_CATEGORY" val="diagram"/>
  <p:tag name="KSO_WM_TEMPLATE_INDEX" val="20211051"/>
  <p:tag name="KSO_WM_UNIT_BLOCK" val="0"/>
  <p:tag name="KSO_WM_UNIT_COMPATIBLE" val="0"/>
  <p:tag name="KSO_WM_UNIT_DEC_AREA_ID" val="b8b40de74c0541c590e79b004c1b35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1051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89.xml><?xml version="1.0" encoding="utf-8"?>
<p:tagLst xmlns:p="http://schemas.openxmlformats.org/presentationml/2006/main">
  <p:tag name="KSO_WM_ASSEMBLE_CHIP_INDEX" val="a73ae699d5e149f7aca33b598df1f8fc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2081fa9d42129dd340f"/>
  <p:tag name="KSO_WM_TEMPLATE_ASSEMBLE_XID" val="5fd0b2081fa9d42129dd340f"/>
  <p:tag name="KSO_WM_TEMPLATE_CATEGORY" val="diagram"/>
  <p:tag name="KSO_WM_TEMPLATE_INDEX" val="20211051"/>
  <p:tag name="KSO_WM_UNIT_BLOCK" val="0"/>
  <p:tag name="KSO_WM_UNIT_COMPATIBLE" val="0"/>
  <p:tag name="KSO_WM_UNIT_DEC_AREA_ID" val="46c9b823f0f64d848575109b382bfd7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05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6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ASSEMBLE_CHIP_INDEX" val="a0c68b96391b409db509ad5f6f272e48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2081fa9d42129dd340f"/>
  <p:tag name="KSO_WM_TEMPLATE_ASSEMBLE_XID" val="5fd0b2081fa9d42129dd340f"/>
  <p:tag name="KSO_WM_TEMPLATE_CATEGORY" val="diagram"/>
  <p:tag name="KSO_WM_TEMPLATE_INDEX" val="20211051"/>
  <p:tag name="KSO_WM_UNIT_COMPATIBLE" val="1"/>
  <p:tag name="KSO_WM_UNIT_DEC_AREA_ID" val="691ce8b8de9b4310acab708593b6f7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051_1*d*1"/>
  <p:tag name="KSO_WM_UNIT_INDEX" val="1"/>
  <p:tag name="KSO_WM_UNIT_LAYERLEVEL" val="1"/>
  <p:tag name="KSO_WM_UNIT_PLACING_PICTURE" val="a0c68b96391b409db509ad5f6f272e48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142*1565"/>
</p:tagLst>
</file>

<file path=ppt/tags/tag191.xml><?xml version="1.0" encoding="utf-8"?>
<p:tagLst xmlns:p="http://schemas.openxmlformats.org/presentationml/2006/main">
  <p:tag name="FIXED_XID_TMP" val="5f5ee1ca4d6848d78f644aec"/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4b3d06a1f10d40ff8e06d4f6d0ab0ea3&quot;,&quot;fill_align&quot;:&quot;cm&quot;,&quot;chip_types&quot;:[&quot;text&quot;,&quot;header&quot;]},{&quot;text_align&quot;:&quot;lm&quot;,&quot;text_direction&quot;:&quot;horizontal&quot;,&quot;support_features&quot;:[&quot;collage&quot;,&quot;carousel&quot;,&quot;creativecrop&quot;],&quot;support_big_font&quot;:false,&quot;fill_id&quot;:&quot;8e40daf4927f4521bed00751a0febf31&quot;,&quot;fill_align&quot;:&quot;cm&quot;,&quot;chip_types&quot;:[&quot;diagram&quot;,&quot;pictext&quot;,&quot;text&quot;,&quot;picture&quot;,&quot;chart&quot;,&quot;table&quot;,&quot;video&quot;]}]]"/>
  <p:tag name="KSO_WM_CHIP_GROUPID" val="5e757e9369be4861f5f8615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2f928e478fb0c58a92be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1051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6:24&quot;,&quot;maxSize&quot;:{&quot;size1&quot;:51.299999999999997},&quot;minSize&quot;:{&quot;size1&quot;:36.299999999999997},&quot;normalSize&quot;:{&quot;size1&quot;:44.05833333333333},&quot;subLayout&quot;:[{&quot;id&quot;:&quot;2020-12-09T19:16:24&quot;,&quot;margin&quot;:{&quot;bottom&quot;:3.8450000286102295,&quot;left&quot;:2.5399999618530273,&quot;right&quot;:0,&quot;top&quot;:3.8450000286102295},&quot;type&quot;:0},{&quot;id&quot;:&quot;2020-12-09T19:16:24&quot;,&quot;margin&quot;:{&quot;bottom&quot;:2.5750000476837158,&quot;left&quot;:1.2439998388290405,&quot;right&quot;:2.1519999504089355,&quot;top&quot;:2.5750000476837158},&quot;type&quot;:0}],&quot;type&quot;:0}"/>
  <p:tag name="KSO_WM_SLIDE_POSITION" val="36*23"/>
  <p:tag name="KSO_WM_SLIDE_RATIO" val="1.777778"/>
  <p:tag name="KSO_WM_SLIDE_SIZE" val="888*481"/>
  <p:tag name="KSO_WM_SLIDE_SUBTYPE" val="picTxt"/>
  <p:tag name="KSO_WM_SLIDE_SUPPORT_FEATURE_TYPE" val="7"/>
  <p:tag name="KSO_WM_SLIDE_TYPE" val="text"/>
  <p:tag name="KSO_WM_TAG_VERSION" val="1.0"/>
  <p:tag name="KSO_WM_TEMPLATE_ASSEMBLE_GROUPID" val="5fd0b2081fa9d42129dd340f"/>
  <p:tag name="KSO_WM_TEMPLATE_ASSEMBLE_XID" val="5fd0b2081fa9d42129dd340f"/>
  <p:tag name="KSO_WM_TEMPLATE_CATEGORY" val="diagram"/>
  <p:tag name="KSO_WM_TEMPLATE_COLOR_TYPE" val="1"/>
  <p:tag name="KSO_WM_TEMPLATE_INDEX" val="20211051"/>
  <p:tag name="KSO_WM_TEMPLATE_MASTER_TYPE" val="0"/>
  <p:tag name="KSO_WM_TEMPLATE_SUBCATEGORY" val="21"/>
</p:tagLst>
</file>

<file path=ppt/tags/tag1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93.xml><?xml version="1.0" encoding="utf-8"?>
<p:tagLst xmlns:p="http://schemas.openxmlformats.org/presentationml/2006/main">
  <p:tag name="KSO_WM_SLIDE_BACKGROUND_TYPE" val="general"/>
  <p:tag name="KSO_WM_UNIT_TYPE" val="i"/>
</p:tagLst>
</file>

<file path=ppt/tags/tag1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6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f5f2f928e478fb0c58a92be"/>
  <p:tag name="KSO_WM_TAG_VERSION" val="1.0"/>
  <p:tag name="KSO_WM_TEMPLATE_ASSEMBLE_GROUPID" val="5fd0b2081fa9d42129dd340f"/>
  <p:tag name="KSO_WM_TEMPLATE_ASSEMBLE_XID" val="5fd0b2081fa9d42129dd340f"/>
  <p:tag name="KSO_WM_TEMPLATE_CATEGORY" val="diagram"/>
  <p:tag name="KSO_WM_TEMPLATE_INDEX" val="20211051"/>
  <p:tag name="KSO_WM_UNIT_BLOCK" val="0"/>
  <p:tag name="KSO_WM_UNIT_COMPATIBLE" val="0"/>
  <p:tag name="KSO_WM_UNIT_DEC_AREA_ID" val="e9873f812e524d0fb7e1a2e0256e75d5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051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20"/>
</p:tagLst>
</file>

<file path=ppt/tags/tag197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f5f2f928e478fb0c58a92be"/>
  <p:tag name="KSO_WM_TAG_VERSION" val="1.0"/>
  <p:tag name="KSO_WM_TEMPLATE_ASSEMBLE_GROUPID" val="5fd0b2081fa9d42129dd340f"/>
  <p:tag name="KSO_WM_TEMPLATE_ASSEMBLE_XID" val="5fd0b2081fa9d42129dd340f"/>
  <p:tag name="KSO_WM_TEMPLATE_CATEGORY" val="diagram"/>
  <p:tag name="KSO_WM_TEMPLATE_INDEX" val="20211051"/>
  <p:tag name="KSO_WM_UNIT_BLOCK" val="0"/>
  <p:tag name="KSO_WM_UNIT_COMPATIBLE" val="0"/>
  <p:tag name="KSO_WM_UNIT_DEC_AREA_ID" val="c6caebd249174d3d8044106ecfb73d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1051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98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f5f2f928e478fb0c58a92be"/>
  <p:tag name="KSO_WM_TAG_VERSION" val="1.0"/>
  <p:tag name="KSO_WM_TEMPLATE_ASSEMBLE_GROUPID" val="5fd0b2081fa9d42129dd340f"/>
  <p:tag name="KSO_WM_TEMPLATE_ASSEMBLE_XID" val="5fd0b2081fa9d42129dd340f"/>
  <p:tag name="KSO_WM_TEMPLATE_CATEGORY" val="diagram"/>
  <p:tag name="KSO_WM_TEMPLATE_INDEX" val="20211051"/>
  <p:tag name="KSO_WM_UNIT_BLOCK" val="0"/>
  <p:tag name="KSO_WM_UNIT_COMPATIBLE" val="0"/>
  <p:tag name="KSO_WM_UNIT_DEC_AREA_ID" val="b8b40de74c0541c590e79b004c1b35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1051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99.xml><?xml version="1.0" encoding="utf-8"?>
<p:tagLst xmlns:p="http://schemas.openxmlformats.org/presentationml/2006/main">
  <p:tag name="KSO_WM_ASSEMBLE_CHIP_INDEX" val="a73ae699d5e149f7aca33b598df1f8fc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2081fa9d42129dd340f"/>
  <p:tag name="KSO_WM_TEMPLATE_ASSEMBLE_XID" val="5fd0b2081fa9d42129dd340f"/>
  <p:tag name="KSO_WM_TEMPLATE_CATEGORY" val="diagram"/>
  <p:tag name="KSO_WM_TEMPLATE_INDEX" val="20211051"/>
  <p:tag name="KSO_WM_UNIT_BLOCK" val="0"/>
  <p:tag name="KSO_WM_UNIT_COMPATIBLE" val="0"/>
  <p:tag name="KSO_WM_UNIT_DEC_AREA_ID" val="46c9b823f0f64d848575109b382bfd7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05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6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ASSEMBLE_CHIP_INDEX" val="a0c68b96391b409db509ad5f6f272e48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2081fa9d42129dd340f"/>
  <p:tag name="KSO_WM_TEMPLATE_ASSEMBLE_XID" val="5fd0b2081fa9d42129dd340f"/>
  <p:tag name="KSO_WM_TEMPLATE_CATEGORY" val="diagram"/>
  <p:tag name="KSO_WM_TEMPLATE_INDEX" val="20211051"/>
  <p:tag name="KSO_WM_UNIT_COMPATIBLE" val="1"/>
  <p:tag name="KSO_WM_UNIT_DEC_AREA_ID" val="691ce8b8de9b4310acab708593b6f7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051_1*d*1"/>
  <p:tag name="KSO_WM_UNIT_INDEX" val="1"/>
  <p:tag name="KSO_WM_UNIT_LAYERLEVEL" val="1"/>
  <p:tag name="KSO_WM_UNIT_PLACING_PICTURE" val="a0c68b96391b409db509ad5f6f272e48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142*1565"/>
</p:tagLst>
</file>

<file path=ppt/tags/tag201.xml><?xml version="1.0" encoding="utf-8"?>
<p:tagLst xmlns:p="http://schemas.openxmlformats.org/presentationml/2006/main">
  <p:tag name="FIXED_XID_TMP" val="5f5ee1ca4d6848d78f644aec"/>
  <p:tag name="KSO_WM_BEAUTIFY_FLAG" val="#wm#"/>
  <p:tag name="KSO_WM_CHIP_DECFILLPROP" val="[]"/>
  <p:tag name="KSO_WM_CHIP_FILLPROP" val="[[{&quot;text_align&quot;:&quot;cm&quot;,&quot;text_direction&quot;:&quot;horizontal&quot;,&quot;support_big_font&quot;:false,&quot;fill_id&quot;:&quot;4b3d06a1f10d40ff8e06d4f6d0ab0ea3&quot;,&quot;fill_align&quot;:&quot;cm&quot;,&quot;chip_types&quot;:[&quot;text&quot;,&quot;header&quot;]},{&quot;text_align&quot;:&quot;lm&quot;,&quot;text_direction&quot;:&quot;horizontal&quot;,&quot;support_features&quot;:[&quot;collage&quot;,&quot;carousel&quot;,&quot;creativecrop&quot;],&quot;support_big_font&quot;:false,&quot;fill_id&quot;:&quot;8e40daf4927f4521bed00751a0febf31&quot;,&quot;fill_align&quot;:&quot;cm&quot;,&quot;chip_types&quot;:[&quot;diagram&quot;,&quot;pictext&quot;,&quot;text&quot;,&quot;picture&quot;,&quot;chart&quot;,&quot;table&quot;,&quot;video&quot;]}]]"/>
  <p:tag name="KSO_WM_CHIP_GROUPID" val="5e757e9369be4861f5f86151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2f928e478fb0c58a92be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1051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6:24&quot;,&quot;maxSize&quot;:{&quot;size1&quot;:51.299999999999997},&quot;minSize&quot;:{&quot;size1&quot;:36.299999999999997},&quot;normalSize&quot;:{&quot;size1&quot;:44.05833333333333},&quot;subLayout&quot;:[{&quot;id&quot;:&quot;2020-12-09T19:16:24&quot;,&quot;margin&quot;:{&quot;bottom&quot;:3.8450000286102295,&quot;left&quot;:2.5399999618530273,&quot;right&quot;:0,&quot;top&quot;:3.8450000286102295},&quot;type&quot;:0},{&quot;id&quot;:&quot;2020-12-09T19:16:24&quot;,&quot;margin&quot;:{&quot;bottom&quot;:2.5750000476837158,&quot;left&quot;:1.2439998388290405,&quot;right&quot;:2.1519999504089355,&quot;top&quot;:2.5750000476837158},&quot;type&quot;:0}],&quot;type&quot;:0}"/>
  <p:tag name="KSO_WM_SLIDE_POSITION" val="36*23"/>
  <p:tag name="KSO_WM_SLIDE_RATIO" val="1.777778"/>
  <p:tag name="KSO_WM_SLIDE_SIZE" val="888*481"/>
  <p:tag name="KSO_WM_SLIDE_SUBTYPE" val="picTxt"/>
  <p:tag name="KSO_WM_SLIDE_SUPPORT_FEATURE_TYPE" val="7"/>
  <p:tag name="KSO_WM_SLIDE_TYPE" val="text"/>
  <p:tag name="KSO_WM_TAG_VERSION" val="1.0"/>
  <p:tag name="KSO_WM_TEMPLATE_ASSEMBLE_GROUPID" val="5fd0b2081fa9d42129dd340f"/>
  <p:tag name="KSO_WM_TEMPLATE_ASSEMBLE_XID" val="5fd0b2081fa9d42129dd340f"/>
  <p:tag name="KSO_WM_TEMPLATE_CATEGORY" val="diagram"/>
  <p:tag name="KSO_WM_TEMPLATE_COLOR_TYPE" val="1"/>
  <p:tag name="KSO_WM_TEMPLATE_INDEX" val="20211051"/>
  <p:tag name="KSO_WM_TEMPLATE_MASTER_TYPE" val="0"/>
  <p:tag name="KSO_WM_TEMPLATE_SUBCATEGORY" val="21"/>
</p:tagLst>
</file>

<file path=ppt/tags/tag2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03.xml><?xml version="1.0" encoding="utf-8"?>
<p:tagLst xmlns:p="http://schemas.openxmlformats.org/presentationml/2006/main">
  <p:tag name="KSO_WM_SLIDE_BACKGROUND_TYPE" val="general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6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d0d4651fa9d42129dd81d7"/>
  <p:tag name="KSO_WM_TEMPLATE_ASSEMBLE_XID" val="5fd0d4651fa9d42129dd81d7"/>
  <p:tag name="KSO_WM_TEMPLATE_CATEGORY" val="diagram"/>
  <p:tag name="KSO_WM_TEMPLATE_INDEX" val="20212448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8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07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d0d4651fa9d42129dd81d7"/>
  <p:tag name="KSO_WM_TEMPLATE_ASSEMBLE_XID" val="5fd0d4651fa9d42129dd81d7"/>
  <p:tag name="KSO_WM_TEMPLATE_CATEGORY" val="diagram"/>
  <p:tag name="KSO_WM_TEMPLATE_INDEX" val="20212448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208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d0d4651fa9d42129dd81d7"/>
  <p:tag name="KSO_WM_TEMPLATE_ASSEMBLE_XID" val="5fd0d4651fa9d42129dd81d7"/>
  <p:tag name="KSO_WM_TEMPLATE_CATEGORY" val="diagram"/>
  <p:tag name="KSO_WM_TEMPLATE_INDEX" val="20212448"/>
  <p:tag name="KSO_WM_UNIT_BLOCK" val="0"/>
  <p:tag name="KSO_WM_UNIT_COMPATIBLE" val="0"/>
  <p:tag name="KSO_WM_UNIT_DEC_AREA_ID" val="8e87caf77ba1405cabc739ee36021e69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92456d3ebf84604b3ab70276a21db63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8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209.xml><?xml version="1.0" encoding="utf-8"?>
<p:tagLst xmlns:p="http://schemas.openxmlformats.org/presentationml/2006/main">
  <p:tag name="KSO_WM_ASSEMBLE_CHIP_INDEX" val="95e84c5ce8f248da93cab47054beea6a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4651fa9d42129dd81d7"/>
  <p:tag name="KSO_WM_TEMPLATE_ASSEMBLE_XID" val="5fd0d4651fa9d42129dd81d7"/>
  <p:tag name="KSO_WM_TEMPLATE_CATEGORY" val="diagram"/>
  <p:tag name="KSO_WM_TEMPLATE_INDEX" val="20212448"/>
  <p:tag name="KSO_WM_UNIT_BLOCK" val="0"/>
  <p:tag name="KSO_WM_UNIT_COMPATIBLE" val="0"/>
  <p:tag name="KSO_WM_UNIT_DEC_AREA_ID" val="a92456d3ebf84604b3ab70276a21db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4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tru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SLIDE_BACKGROUND" val="[&quot;general&quot;]"/>
  <p:tag name="KSO_WM_SLIDE_BACKGROUND_TYPE" val="general"/>
  <p:tag name="KSO_WM_SLIDE_BK_DARK_LIGHT" val="2"/>
  <p:tag name="KSO_WM_SLIDE_ID" val="diagram20212448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43:01&quot;,&quot;maxSize&quot;:{&quot;size1&quot;:45},&quot;minSize&quot;:{&quot;size1&quot;:45},&quot;normalSize&quot;:{&quot;size1&quot;:45},&quot;subLayout&quot;:[{&quot;id&quot;:&quot;2020-12-09T21:43:01&quot;,&quot;margin&quot;:{&quot;bottom&quot;:8.4670000076293945,&quot;left&quot;:2.9630000591278076,&quot;right&quot;:3.809999942779541,&quot;top&quot;:6.7729997634887695},&quot;type&quot;:0},{&quot;id&quot;:&quot;2020-12-09T21:43:01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d0d4651fa9d42129dd81d7"/>
  <p:tag name="KSO_WM_TEMPLATE_ASSEMBLE_XID" val="5fd0d4651fa9d42129dd81d7"/>
  <p:tag name="KSO_WM_TEMPLATE_CATEGORY" val="diagram"/>
  <p:tag name="KSO_WM_TEMPLATE_COLOR_TYPE" val="1"/>
  <p:tag name="KSO_WM_TEMPLATE_INDEX" val="20212448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7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13.xml><?xml version="1.0" encoding="utf-8"?>
<p:tagLst xmlns:p="http://schemas.openxmlformats.org/presentationml/2006/main">
  <p:tag name="KSO_WM_SLIDE_BACKGROUND_TYPE" val="navigation"/>
  <p:tag name="KSO_WM_UNIT_TYPE" val="i"/>
</p:tagLst>
</file>

<file path=ppt/tags/tag2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7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6.xml><?xml version="1.0" encoding="utf-8"?>
<p:tagLst xmlns:p="http://schemas.openxmlformats.org/presentationml/2006/main">
  <p:tag name="KSO_WM_ASSEMBLE_CHIP_INDEX" val="f1993ed3793845978dbae4fa153db150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22c1fa9d42129dcc8ac"/>
  <p:tag name="KSO_WM_TEMPLATE_ASSEMBLE_XID" val="5fd0a22c1fa9d42129dcc8ac"/>
  <p:tag name="KSO_WM_TEMPLATE_CATEGORY" val="diagram"/>
  <p:tag name="KSO_WM_TEMPLATE_INDEX" val="20209800"/>
  <p:tag name="KSO_WM_UNIT_BLOCK" val="0"/>
  <p:tag name="KSO_WM_UNIT_COMPATIBLE" val="0"/>
  <p:tag name="KSO_WM_UNIT_DEC_AREA_ID" val="b417aec9596e4d1b95ed388af45fb37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80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1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.4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1_3"/>
  <p:tag name="KSO_WM_UNIT_INDEX" val="1_1_3"/>
  <p:tag name="KSO_WM_UNIT_LAYERLEVEL" val="1_1_1"/>
  <p:tag name="KSO_WM_UNIT_LINE_FILL_TYPE" val="2"/>
  <p:tag name="KSO_WM_UNIT_LINE_FORE_SCHEMECOLOR_INDEX" val="5"/>
  <p:tag name="KSO_WM_UNIT_LINE_FORE_SCHEMECOLOR_INDEX_BRIGHTNESS" val="0.4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1_2"/>
  <p:tag name="KSO_WM_UNIT_INDEX" val="1_1_2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.4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2_3"/>
  <p:tag name="KSO_WM_UNIT_INDEX" val="1_2_3"/>
  <p:tag name="KSO_WM_UNIT_LAYERLEVEL" val="1_1_1"/>
  <p:tag name="KSO_WM_UNIT_LINE_FILL_TYPE" val="2"/>
  <p:tag name="KSO_WM_UNIT_LINE_FORE_SCHEMECOLOR_INDEX" val="5"/>
  <p:tag name="KSO_WM_UNIT_LINE_FORE_SCHEMECOLOR_INDEX_BRIGHTNESS" val="0.4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2_2"/>
  <p:tag name="KSO_WM_UNIT_INDEX" val="1_2_2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22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.4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3_3"/>
  <p:tag name="KSO_WM_UNIT_INDEX" val="1_3_3"/>
  <p:tag name="KSO_WM_UNIT_LAYERLEVEL" val="1_1_1"/>
  <p:tag name="KSO_WM_UNIT_LINE_FILL_TYPE" val="2"/>
  <p:tag name="KSO_WM_UNIT_LINE_FORE_SCHEMECOLOR_INDEX" val="5"/>
  <p:tag name="KSO_WM_UNIT_LINE_FORE_SCHEMECOLOR_INDEX_BRIGHTNESS" val="0.4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3_2"/>
  <p:tag name="KSO_WM_UNIT_INDEX" val="1_3_2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22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1_2"/>
  <p:tag name="KSO_WM_UNIT_INDEX" val="1_1_2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22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1_3"/>
  <p:tag name="KSO_WM_UNIT_INDEX" val="1_1_3"/>
  <p:tag name="KSO_WM_UNIT_LAYERLEVEL" val="1_1_1"/>
  <p:tag name="KSO_WM_UNIT_LINE_FILL_TYPE" val="2"/>
  <p:tag name="KSO_WM_UNIT_LINE_FORE_SCHEMECOLOR_INDEX" val="5"/>
  <p:tag name="KSO_WM_UNIT_LINE_FORE_SCHEMECOLOR_INDEX_BRIGHTNESS" val="0.4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1_3"/>
  <p:tag name="KSO_WM_UNIT_INDEX" val="1_1_3"/>
  <p:tag name="KSO_WM_UNIT_LAYERLEVEL" val="1_1_1"/>
  <p:tag name="KSO_WM_UNIT_LINE_FILL_TYPE" val="2"/>
  <p:tag name="KSO_WM_UNIT_LINE_FORE_SCHEMECOLOR_INDEX" val="5"/>
  <p:tag name="KSO_WM_UNIT_LINE_FORE_SCHEMECOLOR_INDEX_BRIGHTNESS" val="0.4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2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78"/>
  <p:tag name="KSO_WM_UNIT_COMPATIBLE" val="0"/>
  <p:tag name="KSO_WM_UNIT_DIAGRAM_ISNUMVISUAL" val="0"/>
  <p:tag name="KSO_WM_UNIT_DIAGRAM_ISREFERUNIT" val="0"/>
  <p:tag name="KSO_WM_UNIT_HIGHLIGHT" val="0"/>
  <p:tag name="KSO_WM_UNIT_ID" val="diagram20210278_2*l_h_i*1_1_2"/>
  <p:tag name="KSO_WM_UNIT_INDEX" val="1_1_2"/>
  <p:tag name="KSO_WM_UNIT_LAYERLEVEL" val="1_1_1"/>
  <p:tag name="KSO_WM_UNIT_SUBTYPE" val="d"/>
  <p:tag name="KSO_WM_UNIT_TEXT_FILL_FORE_SCHEMECOLOR_INDEX" val="5"/>
  <p:tag name="KSO_WM_UNIT_TEXT_FILL_FORE_SCHEMECOLOR_INDEX_BRIGHTNESS" val="-0.25"/>
  <p:tag name="KSO_WM_UNIT_TEXT_FILL_TYPE" val="1"/>
  <p:tag name="KSO_WM_UNIT_TYPE" val="l_h_i"/>
  <p:tag name="KSO_WM_UNIT_USESOURCEFORMAT_APPLY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64fef733638246a6b31168fcca795b6c&quot;,&quot;fill_align&quot;:&quot;lm&quot;,&quot;chip_types&quot;:[&quot;header&quot;]},{&quot;text_align&quot;:&quot;lm&quot;,&quot;text_direction&quot;:&quot;horizontal&quot;,&quot;support_big_font&quot;:false,&quot;fill_id&quot;:&quot;e7350a276e1b487dbd111a1392cc20e6&quot;,&quot;fill_align&quot;:&quot;lm&quot;,&quot;chip_types&quot;:[&quot;text&quot;]},{&quot;text_align&quot;:&quot;lm&quot;,&quot;text_direction&quot;:&quot;horizontal&quot;,&quot;support_features&quot;:[&quot;collage&quot;,&quot;carousel&quot;,&quot;creativecrop&quot;],&quot;support_big_font&quot;:false,&quot;fill_id&quot;:&quot;d80f169e8ede4174b58d7a712e746ee0&quot;,&quot;fill_align&quot;:&quot;lm&quot;,&quot;chip_types&quot;:[&quot;diagram&quot;,&quot;pictext&quot;,&quot;text&quot;,&quot;picture&quot;,&quot;chart&quot;,&quot;table&quot;,&quot;video&quot;]}],[{&quot;text_align&quot;:&quot;lm&quot;,&quot;text_direction&quot;:&quot;horizontal&quot;,&quot;support_big_font&quot;:false,&quot;fill_id&quot;:&quot;64fef733638246a6b31168fcca795b6c&quot;,&quot;fill_align&quot;:&quot;lm&quot;,&quot;chip_types&quot;:[&quot;header&quot;]},{&quot;text_align&quot;:&quot;lm&quot;,&quot;text_direction&quot;:&quot;horizontal&quot;,&quot;support_features&quot;:[&quot;collage&quot;,&quot;carousel&quot;,&quot;creativecrop&quot;],&quot;support_big_font&quot;:false,&quot;fill_id&quot;:&quot;e7350a276e1b487dbd111a1392cc20e6&quot;,&quot;fill_align&quot;:&quot;lm&quot;,&quot;chip_types&quot;:[&quot;diagram&quot;,&quot;pictext&quot;,&quot;picture&quot;,&quot;chart&quot;,&quot;table&quot;,&quot;video&quot;]},{&quot;text_align&quot;:&quot;lm&quot;,&quot;text_direction&quot;:&quot;horizontal&quot;,&quot;support_big_font&quot;:false,&quot;fill_id&quot;:&quot;d80f169e8ede4174b58d7a712e746ee0&quot;,&quot;fill_align&quot;:&quot;lm&quot;,&quot;chip_types&quot;:[&quot;text&quot;]}],[{&quot;text_align&quot;:&quot;lm&quot;,&quot;text_direction&quot;:&quot;horizontal&quot;,&quot;support_big_font&quot;:false,&quot;fill_id&quot;:&quot;64fef733638246a6b31168fcca795b6c&quot;,&quot;fill_align&quot;:&quot;lm&quot;,&quot;chip_types&quot;:[&quot;header&quot;]},{&quot;text_align&quot;:&quot;lm&quot;,&quot;text_direction&quot;:&quot;horizontal&quot;,&quot;support_big_font&quot;:false,&quot;fill_id&quot;:&quot;e7350a276e1b487dbd111a1392cc20e6&quot;,&quot;fill_align&quot;:&quot;lm&quot;,&quot;chip_types&quot;:[&quot;text&quot;,&quot;picture&quot;]},{&quot;text_align&quot;:&quot;lm&quot;,&quot;text_direction&quot;:&quot;horizontal&quot;,&quot;support_big_font&quot;:false,&quot;fill_id&quot;:&quot;d80f169e8ede4174b58d7a712e746ee0&quot;,&quot;fill_align&quot;:&quot;lm&quot;,&quot;chip_types&quot;:[&quot;text&quot;,&quot;picture&quot;]}]]"/>
  <p:tag name="KSO_WM_CHIP_GROUPID" val="5eedaffaaa51720c6c8f4f95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affaaa51720c6c8f4f96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980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08:45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18:08:45&quot;,&quot;margin&quot;:{&quot;bottom&quot;:0.44999998807907104,&quot;left&quot;:1.2699999809265137,&quot;right&quot;:1.2699999809265137,&quot;top&quot;:0.42300000786781311},&quot;type&quot;:0},{&quot;direction&quot;:1,&quot;id&quot;:&quot;2020-12-09T18:08:45&quot;,&quot;maxSize&quot;:{&quot;size1&quot;:62.450135467176246},&quot;minSize&quot;:{&quot;size1&quot;:42.450135467176246},&quot;normalSize&quot;:{&quot;size1&quot;:52.350135467176244},&quot;subLayout&quot;:[{&quot;id&quot;:&quot;2020-12-09T18:08:45&quot;,&quot;margin&quot;:{&quot;bottom&quot;:1.6929999589920044,&quot;left&quot;:1.6929999589920044,&quot;right&quot;:1.6670000553131104,&quot;top&quot;:1.6929999589920044},&quot;type&quot;:0},{&quot;id&quot;:&quot;2020-12-09T18:08:45&quot;,&quot;margin&quot;:{&quot;bottom&quot;:1.6929999589920044,&quot;left&quot;:0.026000002399086952,&quot;right&quot;:1.6929999589920044,&quot;top&quot;:1.6929999589920044},&quot;type&quot;:0}],&quot;type&quot;:0}],&quot;type&quot;:0}"/>
  <p:tag name="KSO_WM_SLIDE_POSITION" val="0*0"/>
  <p:tag name="KSO_WM_SLIDE_RATIO" val="1.777778"/>
  <p:tag name="KSO_WM_SLIDE_SIZE" val="960*420"/>
  <p:tag name="KSO_WM_SLIDE_SUBTYPE" val="picTxt"/>
  <p:tag name="KSO_WM_SLIDE_SUPPORT_FEATURE_TYPE" val="7"/>
  <p:tag name="KSO_WM_SLIDE_TYPE" val="text"/>
  <p:tag name="KSO_WM_TAG_VERSION" val="1.0"/>
  <p:tag name="KSO_WM_TEMPLATE_ASSEMBLE_GROUPID" val="5fd0a22c1fa9d42129dcc8ac"/>
  <p:tag name="KSO_WM_TEMPLATE_ASSEMBLE_XID" val="5fd0a22c1fa9d42129dcc8ac"/>
  <p:tag name="KSO_WM_TEMPLATE_CATEGORY" val="diagram"/>
  <p:tag name="KSO_WM_TEMPLATE_COLOR_TYPE" val="1"/>
  <p:tag name="KSO_WM_TEMPLATE_INDEX" val="20209800"/>
  <p:tag name="KSO_WM_TEMPLATE_MASTER_TYPE" val="0"/>
  <p:tag name="KSO_WM_TEMPLATE_SUBCATEGORY" val="21"/>
</p:tagLst>
</file>

<file path=ppt/tags/tag2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32.xml><?xml version="1.0" encoding="utf-8"?>
<p:tagLst xmlns:p="http://schemas.openxmlformats.org/presentationml/2006/main">
  <p:tag name="KSO_WM_SLIDE_BACKGROUND_TYPE" val="general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5.xml><?xml version="1.0" encoding="utf-8"?>
<p:tagLst xmlns:p="http://schemas.openxmlformats.org/presentationml/2006/main">
  <p:tag name="KSO_WM_BEAUTIFY_FLAG" val="#wm#"/>
  <p:tag name="KSO_WM_CHIP_GROUPID" val="5f22939adda340fd2c9b5854"/>
  <p:tag name="KSO_WM_CHIP_XID" val="5f22939adda340fd2c9b5855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4328331c259448a984f44e71a398985b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929a02feaabf4de2b0154a93be6f7122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235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4"/>
</p:tagLst>
</file>

<file path=ppt/tags/tag236.xml><?xml version="1.0" encoding="utf-8"?>
<p:tagLst xmlns:p="http://schemas.openxmlformats.org/presentationml/2006/main">
  <p:tag name="KSO_WM_BEAUTIFY_FLAG" val="#wm#"/>
  <p:tag name="KSO_WM_CHIP_GROUPID" val="5f22939adda340fd2c9b5854"/>
  <p:tag name="KSO_WM_CHIP_XID" val="5f22939adda340fd2c9b5855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9eb77b66aac24f089970f0fbde7087e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1eb547559b04d5a8ea99ec3a4e372dd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7235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4"/>
</p:tagLst>
</file>

<file path=ppt/tags/tag237.xml><?xml version="1.0" encoding="utf-8"?>
<p:tagLst xmlns:p="http://schemas.openxmlformats.org/presentationml/2006/main">
  <p:tag name="KSO_WM_ASSEMBLE_CHIP_INDEX" val="0222fd51310e42f19d39deaeaeba81ac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3dc53f8e11844336a0f59a711494059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23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38.xml><?xml version="1.0" encoding="utf-8"?>
<p:tagLst xmlns:p="http://schemas.openxmlformats.org/presentationml/2006/main">
  <p:tag name="KSO_WM_ASSEMBLE_CHIP_INDEX" val="bbe042346a644e1999365b49ce255619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COMPATIBLE" val="0"/>
  <p:tag name="KSO_WM_UNIT_DEC_AREA_ID" val="07a470d4e592423cb3e4121d5dc9d5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235_1*d*1"/>
  <p:tag name="KSO_WM_UNIT_INDEX" val="1"/>
  <p:tag name="KSO_WM_UNIT_LAYERLEVEL" val="1"/>
  <p:tag name="KSO_WM_UNIT_PLACING_PICTURE" val="bbe042346a644e1999365b49ce255619"/>
  <p:tag name="KSO_WM_UNIT_SM_LIMIT_TYPE" val="2"/>
  <p:tag name="KSO_WM_UNIT_TYPE" val="d"/>
  <p:tag name="KSO_WM_UNIT_VALUE" val="1269*1269"/>
</p:tagLst>
</file>

<file path=ppt/tags/tag239.xml><?xml version="1.0" encoding="utf-8"?>
<p:tagLst xmlns:p="http://schemas.openxmlformats.org/presentationml/2006/main">
  <p:tag name="KSO_WM_ASSEMBLE_CHIP_INDEX" val="c3a33fc0e28743de8d3d0165cd99de04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929a02feaabf4de2b0154a93be6f712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23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ASSEMBLE_CHIP_INDEX" val="8b0589cf1e3e496486f71571cd885391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c1eb547559b04d5a8ea99ec3a4e372d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23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24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b21e9e4d44c14708b0cce6e4a2d1e068&quot;,&quot;fill_align&quot;:&quot;cm&quot;,&quot;chip_types&quot;:[&quot;header&quot;]},{&quot;text_align&quot;:&quot;lm&quot;,&quot;text_direction&quot;:&quot;horizontal&quot;,&quot;support_big_font&quot;:false,&quot;picture_toward&quot;:0,&quot;picture_dockside&quot;:[],&quot;fill_id&quot;:&quot;9dfc416b52ba451a95890029a2893737&quot;,&quot;fill_align&quot;:&quot;lm&quot;,&quot;chip_types&quot;:[&quot;picture&quot;]},{&quot;text_align&quot;:&quot;lm&quot;,&quot;text_direction&quot;:&quot;horizontal&quot;,&quot;support_big_font&quot;:false,&quot;picture_toward&quot;:0,&quot;picture_dockside&quot;:[],&quot;fill_id&quot;:&quot;2cb64e20908b4db5acef2d7e3e479179&quot;,&quot;fill_align&quot;:&quot;lm&quot;,&quot;chip_types&quot;:[&quot;text&quot;]},{&quot;text_align&quot;:&quot;lm&quot;,&quot;text_direction&quot;:&quot;horizontal&quot;,&quot;support_big_font&quot;:false,&quot;picture_toward&quot;:0,&quot;picture_dockside&quot;:[],&quot;fill_id&quot;:&quot;e668700afcd0415eb418d03634690ef1&quot;,&quot;fill_align&quot;:&quot;lm&quot;,&quot;chip_types&quot;:[&quot;text&quot;]}]]"/>
  <p:tag name="KSO_WM_CHIP_GROUPID" val="5f22939adda340fd2c9b5854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39adda340fd2c9b5855"/>
  <p:tag name="KSO_WM_SLIDE_BACKGROUND_TYPE" val="general"/>
  <p:tag name="KSO_WM_SLIDE_BK_DARK_LIGHT" val="2"/>
  <p:tag name="KSO_WM_SLIDE_CAN_ADD_NAVIGATION" val="1"/>
  <p:tag name="KSO_WM_SLIDE_ID" val="diagram20217235_1"/>
  <p:tag name="KSO_WM_SLIDE_INDEX" val="1"/>
  <p:tag name="KSO_WM_SLIDE_ITEM_CNT" val="0"/>
  <p:tag name="KSO_WM_SLIDE_LAYOUT" val="a_d_f"/>
  <p:tag name="KSO_WM_SLIDE_LAYOUT_CNT" val="1_1_2"/>
  <p:tag name="KSO_WM_SLIDE_LAYOUT_INFO" val="{&quot;id&quot;:&quot;2020-12-10T01:28:17&quot;,&quot;maxSize&quot;:{&quot;size1&quot;:34.679675144619416},&quot;minSize&quot;:{&quot;size1&quot;:23.379675144619412},&quot;normalSize&quot;:{&quot;size1&quot;:34.679489959434235},&quot;subLayout&quot;:[{&quot;id&quot;:&quot;2020-12-10T01:28:17&quot;,&quot;margin&quot;:{&quot;bottom&quot;:1.0579999685287476,&quot;left&quot;:1.6929999589920044,&quot;right&quot;:1.6929999589920044,&quot;top&quot;:1.6929999589920044},&quot;type&quot;:0},{&quot;direction&quot;:1,&quot;id&quot;:&quot;2020-12-10T01:28:17&quot;,&quot;maxSize&quot;:{&quot;size1&quot;:51.299667803446447},&quot;minSize&quot;:{&quot;size1&quot;:42.599667803446451},&quot;normalSize&quot;:{&quot;size1&quot;:48.599667803446451},&quot;subLayout&quot;:[{&quot;id&quot;:&quot;2020-12-10T01:28:17&quot;,&quot;margin&quot;:{&quot;bottom&quot;:1.6929999589920044,&quot;left&quot;:1.6929999589920044,&quot;right&quot;:0,&quot;top&quot;:0},&quot;type&quot;:0},{&quot;id&quot;:&quot;2020-12-10T01:28:17&quot;,&quot;maxSize&quot;:{&quot;size1&quot;:50.191062968110565},&quot;minSize&quot;:{&quot;size1&quot;:35.691062968110565},&quot;normalSize&quot;:{&quot;size1&quot;:50.181080357119846},&quot;subLayout&quot;:[{&quot;id&quot;:&quot;2020-12-10T01:28:17&quot;,&quot;margin&quot;:{&quot;bottom&quot;:1.2699999809265137,&quot;left&quot;:1.2439998388290405,&quot;right&quot;:2.9630000591278076,&quot;top&quot;:1.2979999780654907},&quot;type&quot;:0},{&quot;id&quot;:&quot;2020-12-10T01:28:17&quot;,&quot;margin&quot;:{&quot;bottom&quot;:2.9619998931884766,&quot;left&quot;:1.2439998388290405,&quot;right&quot;:2.9630000591278076,&quot;top&quot;:1.2699999809265137},&quot;type&quot;:0}],&quot;type&quot;:0}]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0"/>
  <p:tag name="KSO_WM_SLIDE_TYPE" val="text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COLOR_TYPE" val="1"/>
  <p:tag name="KSO_WM_TEMPLATE_INDEX" val="20217235"/>
  <p:tag name="KSO_WM_TEMPLATE_MASTER_TYPE" val="0"/>
  <p:tag name="KSO_WM_TEMPLATE_SUBCATEGORY" val="21"/>
</p:tagLst>
</file>

<file path=ppt/tags/tag2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43.xml><?xml version="1.0" encoding="utf-8"?>
<p:tagLst xmlns:p="http://schemas.openxmlformats.org/presentationml/2006/main">
  <p:tag name="KSO_WM_SLIDE_BACKGROUND_TYPE" val="general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6.xml><?xml version="1.0" encoding="utf-8"?>
<p:tagLst xmlns:p="http://schemas.openxmlformats.org/presentationml/2006/main">
  <p:tag name="KSO_WM_BEAUTIFY_FLAG" val="#wm#"/>
  <p:tag name="KSO_WM_CHIP_GROUPID" val="5f22939adda340fd2c9b5854"/>
  <p:tag name="KSO_WM_CHIP_XID" val="5f22939adda340fd2c9b5855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4328331c259448a984f44e71a398985b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929a02feaabf4de2b0154a93be6f7122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235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4"/>
</p:tagLst>
</file>

<file path=ppt/tags/tag247.xml><?xml version="1.0" encoding="utf-8"?>
<p:tagLst xmlns:p="http://schemas.openxmlformats.org/presentationml/2006/main">
  <p:tag name="KSO_WM_BEAUTIFY_FLAG" val="#wm#"/>
  <p:tag name="KSO_WM_CHIP_GROUPID" val="5f22939adda340fd2c9b5854"/>
  <p:tag name="KSO_WM_CHIP_XID" val="5f22939adda340fd2c9b5855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9eb77b66aac24f089970f0fbde7087e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1eb547559b04d5a8ea99ec3a4e372dd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7235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4"/>
</p:tagLst>
</file>

<file path=ppt/tags/tag248.xml><?xml version="1.0" encoding="utf-8"?>
<p:tagLst xmlns:p="http://schemas.openxmlformats.org/presentationml/2006/main">
  <p:tag name="KSO_WM_ASSEMBLE_CHIP_INDEX" val="0222fd51310e42f19d39deaeaeba81ac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3dc53f8e11844336a0f59a711494059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23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49.xml><?xml version="1.0" encoding="utf-8"?>
<p:tagLst xmlns:p="http://schemas.openxmlformats.org/presentationml/2006/main">
  <p:tag name="KSO_WM_ASSEMBLE_CHIP_INDEX" val="bbe042346a644e1999365b49ce255619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COMPATIBLE" val="0"/>
  <p:tag name="KSO_WM_UNIT_DEC_AREA_ID" val="07a470d4e592423cb3e4121d5dc9d5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235_1*d*1"/>
  <p:tag name="KSO_WM_UNIT_INDEX" val="1"/>
  <p:tag name="KSO_WM_UNIT_LAYERLEVEL" val="1"/>
  <p:tag name="KSO_WM_UNIT_PLACING_PICTURE" val="bbe042346a644e1999365b49ce255619"/>
  <p:tag name="KSO_WM_UNIT_SM_LIMIT_TYPE" val="2"/>
  <p:tag name="KSO_WM_UNIT_TYPE" val="d"/>
  <p:tag name="KSO_WM_UNIT_VALUE" val="1269*1269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ASSEMBLE_CHIP_INDEX" val="c3a33fc0e28743de8d3d0165cd99de04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929a02feaabf4de2b0154a93be6f712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23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251.xml><?xml version="1.0" encoding="utf-8"?>
<p:tagLst xmlns:p="http://schemas.openxmlformats.org/presentationml/2006/main">
  <p:tag name="KSO_WM_ASSEMBLE_CHIP_INDEX" val="8b0589cf1e3e496486f71571cd885391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c1eb547559b04d5a8ea99ec3a4e372d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23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25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b21e9e4d44c14708b0cce6e4a2d1e068&quot;,&quot;fill_align&quot;:&quot;cm&quot;,&quot;chip_types&quot;:[&quot;header&quot;]},{&quot;text_align&quot;:&quot;lm&quot;,&quot;text_direction&quot;:&quot;horizontal&quot;,&quot;support_big_font&quot;:false,&quot;picture_toward&quot;:0,&quot;picture_dockside&quot;:[],&quot;fill_id&quot;:&quot;9dfc416b52ba451a95890029a2893737&quot;,&quot;fill_align&quot;:&quot;lm&quot;,&quot;chip_types&quot;:[&quot;picture&quot;]},{&quot;text_align&quot;:&quot;lm&quot;,&quot;text_direction&quot;:&quot;horizontal&quot;,&quot;support_big_font&quot;:false,&quot;picture_toward&quot;:0,&quot;picture_dockside&quot;:[],&quot;fill_id&quot;:&quot;2cb64e20908b4db5acef2d7e3e479179&quot;,&quot;fill_align&quot;:&quot;lm&quot;,&quot;chip_types&quot;:[&quot;text&quot;]},{&quot;text_align&quot;:&quot;lm&quot;,&quot;text_direction&quot;:&quot;horizontal&quot;,&quot;support_big_font&quot;:false,&quot;picture_toward&quot;:0,&quot;picture_dockside&quot;:[],&quot;fill_id&quot;:&quot;e668700afcd0415eb418d03634690ef1&quot;,&quot;fill_align&quot;:&quot;lm&quot;,&quot;chip_types&quot;:[&quot;text&quot;]}]]"/>
  <p:tag name="KSO_WM_CHIP_GROUPID" val="5f22939adda340fd2c9b5854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39adda340fd2c9b5855"/>
  <p:tag name="KSO_WM_SLIDE_BACKGROUND_TYPE" val="general"/>
  <p:tag name="KSO_WM_SLIDE_BK_DARK_LIGHT" val="2"/>
  <p:tag name="KSO_WM_SLIDE_CAN_ADD_NAVIGATION" val="1"/>
  <p:tag name="KSO_WM_SLIDE_ID" val="diagram20217235_1"/>
  <p:tag name="KSO_WM_SLIDE_INDEX" val="1"/>
  <p:tag name="KSO_WM_SLIDE_ITEM_CNT" val="0"/>
  <p:tag name="KSO_WM_SLIDE_LAYOUT" val="a_d_f"/>
  <p:tag name="KSO_WM_SLIDE_LAYOUT_CNT" val="1_1_2"/>
  <p:tag name="KSO_WM_SLIDE_LAYOUT_INFO" val="{&quot;id&quot;:&quot;2020-12-10T01:28:17&quot;,&quot;maxSize&quot;:{&quot;size1&quot;:34.679675144619416},&quot;minSize&quot;:{&quot;size1&quot;:23.379675144619412},&quot;normalSize&quot;:{&quot;size1&quot;:34.679489959434235},&quot;subLayout&quot;:[{&quot;id&quot;:&quot;2020-12-10T01:28:17&quot;,&quot;margin&quot;:{&quot;bottom&quot;:1.0579999685287476,&quot;left&quot;:1.6929999589920044,&quot;right&quot;:1.6929999589920044,&quot;top&quot;:1.6929999589920044},&quot;type&quot;:0},{&quot;direction&quot;:1,&quot;id&quot;:&quot;2020-12-10T01:28:17&quot;,&quot;maxSize&quot;:{&quot;size1&quot;:51.299667803446447},&quot;minSize&quot;:{&quot;size1&quot;:42.599667803446451},&quot;normalSize&quot;:{&quot;size1&quot;:48.599667803446451},&quot;subLayout&quot;:[{&quot;id&quot;:&quot;2020-12-10T01:28:17&quot;,&quot;margin&quot;:{&quot;bottom&quot;:1.6929999589920044,&quot;left&quot;:1.6929999589920044,&quot;right&quot;:0,&quot;top&quot;:0},&quot;type&quot;:0},{&quot;id&quot;:&quot;2020-12-10T01:28:17&quot;,&quot;maxSize&quot;:{&quot;size1&quot;:50.191062968110565},&quot;minSize&quot;:{&quot;size1&quot;:35.691062968110565},&quot;normalSize&quot;:{&quot;size1&quot;:50.181080357119846},&quot;subLayout&quot;:[{&quot;id&quot;:&quot;2020-12-10T01:28:17&quot;,&quot;margin&quot;:{&quot;bottom&quot;:1.2699999809265137,&quot;left&quot;:1.2439998388290405,&quot;right&quot;:2.9630000591278076,&quot;top&quot;:1.2979999780654907},&quot;type&quot;:0},{&quot;id&quot;:&quot;2020-12-10T01:28:17&quot;,&quot;margin&quot;:{&quot;bottom&quot;:2.9619998931884766,&quot;left&quot;:1.2439998388290405,&quot;right&quot;:2.9630000591278076,&quot;top&quot;:1.2699999809265137},&quot;type&quot;:0}],&quot;type&quot;:0}]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0"/>
  <p:tag name="KSO_WM_SLIDE_TYPE" val="text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COLOR_TYPE" val="1"/>
  <p:tag name="KSO_WM_TEMPLATE_INDEX" val="20217235"/>
  <p:tag name="KSO_WM_TEMPLATE_MASTER_TYPE" val="0"/>
  <p:tag name="KSO_WM_TEMPLATE_SUBCATEGORY" val="21"/>
</p:tagLst>
</file>

<file path=ppt/tags/tag2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54.xml><?xml version="1.0" encoding="utf-8"?>
<p:tagLst xmlns:p="http://schemas.openxmlformats.org/presentationml/2006/main">
  <p:tag name="KSO_WM_SLIDE_BACKGROUND_TYPE" val="general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CHIP_GROUPID" val="5f22939adda340fd2c9b5854"/>
  <p:tag name="KSO_WM_CHIP_XID" val="5f22939adda340fd2c9b5855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4328331c259448a984f44e71a398985b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929a02feaabf4de2b0154a93be6f7122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235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4"/>
</p:tagLst>
</file>

<file path=ppt/tags/tag258.xml><?xml version="1.0" encoding="utf-8"?>
<p:tagLst xmlns:p="http://schemas.openxmlformats.org/presentationml/2006/main">
  <p:tag name="KSO_WM_ASSEMBLE_CHIP_INDEX" val="0222fd51310e42f19d39deaeaeba81ac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3dc53f8e11844336a0f59a711494059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23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7"/>
</p:tagLst>
</file>

<file path=ppt/tags/tag259.xml><?xml version="1.0" encoding="utf-8"?>
<p:tagLst xmlns:p="http://schemas.openxmlformats.org/presentationml/2006/main">
  <p:tag name="KSO_WM_ASSEMBLE_CHIP_INDEX" val="bbe042346a644e1999365b49ce255619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COMPATIBLE" val="0"/>
  <p:tag name="KSO_WM_UNIT_DEC_AREA_ID" val="07a470d4e592423cb3e4121d5dc9d5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235_1*d*1"/>
  <p:tag name="KSO_WM_UNIT_INDEX" val="1"/>
  <p:tag name="KSO_WM_UNIT_LAYERLEVEL" val="1"/>
  <p:tag name="KSO_WM_UNIT_PLACING_PICTURE" val="bbe042346a644e1999365b49ce255619"/>
  <p:tag name="KSO_WM_UNIT_SM_LIMIT_TYPE" val="2"/>
  <p:tag name="KSO_WM_UNIT_TYPE" val="d"/>
  <p:tag name="KSO_WM_UNIT_VALUE" val="1269*1269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ASSEMBLE_CHIP_INDEX" val="c3a33fc0e28743de8d3d0165cd99de04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929a02feaabf4de2b0154a93be6f712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23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261.xml><?xml version="1.0" encoding="utf-8"?>
<p:tagLst xmlns:p="http://schemas.openxmlformats.org/presentationml/2006/main">
  <p:tag name="KSO_WM_ASSEMBLE_CHIP_INDEX" val="8b0589cf1e3e496486f71571cd885391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INDEX" val="20217235"/>
  <p:tag name="KSO_WM_UNIT_BLOCK" val="0"/>
  <p:tag name="KSO_WM_UNIT_COMPATIBLE" val="0"/>
  <p:tag name="KSO_WM_UNIT_DEC_AREA_ID" val="c1eb547559b04d5a8ea99ec3a4e372d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23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070"/>
  <p:tag name="KSO_WM_UNIT_ADJUSTLAYOUT_ID" val="2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3070_1*f*2"/>
  <p:tag name="KSO_WM_UNIT_INDEX" val="2"/>
  <p:tag name="KSO_WM_UNIT_LAYERLEVEL" val="1"/>
  <p:tag name="KSO_WM_UNIT_PRESET_TEXT" val="点击此处添加正文，文字是您思想的提炼，为了最终呈现发布的良好效果，请尽量言简意赅的阐述观点；根据需要可酌情增减文字，以便观者可以准确理解您所传达的信息。即便信息错综复杂，需要用更多的文字来表述，也请您尽可能提炼思想的精髓，恰如其分的表达观点，往往事半功倍。"/>
  <p:tag name="KSO_WM_UNIT_TEXT_FILL_FORE_SCHEMECOLOR_INDEX" val="13"/>
  <p:tag name="KSO_WM_UNIT_TEXT_FILL_FORE_SCHEMECOLOR_INDEX_BRIGHTNESS" val="0.5"/>
  <p:tag name="KSO_WM_UNIT_TEXT_FILL_TYPE" val="1"/>
  <p:tag name="KSO_WM_UNIT_TEXT_PART_ID" val="4-b"/>
  <p:tag name="KSO_WM_UNIT_TEXT_PART_ID_V2" val="d-4-1"/>
  <p:tag name="KSO_WM_UNIT_TEXT_PART_SIZE" val="84.88*854.5"/>
  <p:tag name="KSO_WM_UNIT_TYPE" val="f"/>
  <p:tag name="KSO_WM_UNIT_VALUE" val="156"/>
</p:tagLst>
</file>

<file path=ppt/tags/tag26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b21e9e4d44c14708b0cce6e4a2d1e068&quot;,&quot;fill_align&quot;:&quot;cm&quot;,&quot;chip_types&quot;:[&quot;header&quot;]},{&quot;text_align&quot;:&quot;lm&quot;,&quot;text_direction&quot;:&quot;horizontal&quot;,&quot;support_big_font&quot;:false,&quot;picture_toward&quot;:0,&quot;picture_dockside&quot;:[],&quot;fill_id&quot;:&quot;9dfc416b52ba451a95890029a2893737&quot;,&quot;fill_align&quot;:&quot;lm&quot;,&quot;chip_types&quot;:[&quot;picture&quot;]},{&quot;text_align&quot;:&quot;lm&quot;,&quot;text_direction&quot;:&quot;horizontal&quot;,&quot;support_big_font&quot;:false,&quot;picture_toward&quot;:0,&quot;picture_dockside&quot;:[],&quot;fill_id&quot;:&quot;2cb64e20908b4db5acef2d7e3e479179&quot;,&quot;fill_align&quot;:&quot;lm&quot;,&quot;chip_types&quot;:[&quot;text&quot;]},{&quot;text_align&quot;:&quot;lm&quot;,&quot;text_direction&quot;:&quot;horizontal&quot;,&quot;support_big_font&quot;:false,&quot;picture_toward&quot;:0,&quot;picture_dockside&quot;:[],&quot;fill_id&quot;:&quot;e668700afcd0415eb418d03634690ef1&quot;,&quot;fill_align&quot;:&quot;lm&quot;,&quot;chip_types&quot;:[&quot;text&quot;]}]]"/>
  <p:tag name="KSO_WM_CHIP_GROUPID" val="5f22939adda340fd2c9b5854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39adda340fd2c9b5855"/>
  <p:tag name="KSO_WM_SLIDE_BACKGROUND_TYPE" val="general"/>
  <p:tag name="KSO_WM_SLIDE_BK_DARK_LIGHT" val="2"/>
  <p:tag name="KSO_WM_SLIDE_CAN_ADD_NAVIGATION" val="1"/>
  <p:tag name="KSO_WM_SLIDE_ID" val="diagram20217235_1"/>
  <p:tag name="KSO_WM_SLIDE_INDEX" val="1"/>
  <p:tag name="KSO_WM_SLIDE_ITEM_CNT" val="0"/>
  <p:tag name="KSO_WM_SLIDE_LAYOUT" val="a_d_f"/>
  <p:tag name="KSO_WM_SLIDE_LAYOUT_CNT" val="1_1_2"/>
  <p:tag name="KSO_WM_SLIDE_LAYOUT_INFO" val="{&quot;id&quot;:&quot;2020-12-10T01:28:17&quot;,&quot;maxSize&quot;:{&quot;size1&quot;:34.679675144619416},&quot;minSize&quot;:{&quot;size1&quot;:23.379675144619412},&quot;normalSize&quot;:{&quot;size1&quot;:34.679489959434235},&quot;subLayout&quot;:[{&quot;id&quot;:&quot;2020-12-10T01:28:17&quot;,&quot;margin&quot;:{&quot;bottom&quot;:1.0579999685287476,&quot;left&quot;:1.6929999589920044,&quot;right&quot;:1.6929999589920044,&quot;top&quot;:1.6929999589920044},&quot;type&quot;:0},{&quot;direction&quot;:1,&quot;id&quot;:&quot;2020-12-10T01:28:17&quot;,&quot;maxSize&quot;:{&quot;size1&quot;:51.299667803446447},&quot;minSize&quot;:{&quot;size1&quot;:42.599667803446451},&quot;normalSize&quot;:{&quot;size1&quot;:48.599667803446451},&quot;subLayout&quot;:[{&quot;id&quot;:&quot;2020-12-10T01:28:17&quot;,&quot;margin&quot;:{&quot;bottom&quot;:1.6929999589920044,&quot;left&quot;:1.6929999589920044,&quot;right&quot;:0,&quot;top&quot;:0},&quot;type&quot;:0},{&quot;id&quot;:&quot;2020-12-10T01:28:17&quot;,&quot;maxSize&quot;:{&quot;size1&quot;:50.191062968110565},&quot;minSize&quot;:{&quot;size1&quot;:35.691062968110565},&quot;normalSize&quot;:{&quot;size1&quot;:50.181080357119846},&quot;subLayout&quot;:[{&quot;id&quot;:&quot;2020-12-10T01:28:17&quot;,&quot;margin&quot;:{&quot;bottom&quot;:1.2699999809265137,&quot;left&quot;:1.2439998388290405,&quot;right&quot;:2.9630000591278076,&quot;top&quot;:1.2979999780654907},&quot;type&quot;:0},{&quot;id&quot;:&quot;2020-12-10T01:28:17&quot;,&quot;margin&quot;:{&quot;bottom&quot;:2.9619998931884766,&quot;left&quot;:1.2439998388290405,&quot;right&quot;:2.9630000591278076,&quot;top&quot;:1.2699999809265137},&quot;type&quot;:0}],&quot;type&quot;:0}]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0"/>
  <p:tag name="KSO_WM_SLIDE_TYPE" val="text"/>
  <p:tag name="KSO_WM_TAG_VERSION" val="1.0"/>
  <p:tag name="KSO_WM_TEMPLATE_ASSEMBLE_GROUPID" val="5fd109301fa9d42129dddbaa"/>
  <p:tag name="KSO_WM_TEMPLATE_ASSEMBLE_XID" val="5fd109301fa9d42129dddbaa"/>
  <p:tag name="KSO_WM_TEMPLATE_CATEGORY" val="diagram"/>
  <p:tag name="KSO_WM_TEMPLATE_COLOR_TYPE" val="1"/>
  <p:tag name="KSO_WM_TEMPLATE_INDEX" val="20217235"/>
  <p:tag name="KSO_WM_TEMPLATE_MASTER_TYPE" val="0"/>
  <p:tag name="KSO_WM_TEMPLATE_SUBCATEGORY" val="21"/>
</p:tagLst>
</file>

<file path=ppt/tags/tag2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7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66.xml><?xml version="1.0" encoding="utf-8"?>
<p:tagLst xmlns:p="http://schemas.openxmlformats.org/presentationml/2006/main">
  <p:tag name="KSO_WM_SLIDE_BACKGROUND_TYPE" val="navigation"/>
  <p:tag name="KSO_WM_UNIT_TYPE" val="i"/>
</p:tagLst>
</file>

<file path=ppt/tags/tag26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7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9.xml><?xml version="1.0" encoding="utf-8"?>
<p:tagLst xmlns:p="http://schemas.openxmlformats.org/presentationml/2006/main">
  <p:tag name="KSO_WM_ASSEMBLE_CHIP_INDEX" val="fd99bd4fa45046c9a28fa9c4ce9e3638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43c1fa9d42129dd3647"/>
  <p:tag name="KSO_WM_TEMPLATE_ASSEMBLE_XID" val="5fd0b43c1fa9d42129dd3647"/>
  <p:tag name="KSO_WM_TEMPLATE_CATEGORY" val="diagram"/>
  <p:tag name="KSO_WM_TEMPLATE_INDEX" val="20211210"/>
  <p:tag name="KSO_WM_UNIT_BLOCK" val="0"/>
  <p:tag name="KSO_WM_UNIT_COMPATIBLE" val="0"/>
  <p:tag name="KSO_WM_UNIT_DEC_AREA_ID" val="be18176da3a64f3599e154995201e2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21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KSO_WM_ASSEMBLE_CHIP_INDEX" val="36f8859124344065a6409c8f0680eaa7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43c1fa9d42129dd3647"/>
  <p:tag name="KSO_WM_TEMPLATE_ASSEMBLE_XID" val="5fd0b43c1fa9d42129dd3647"/>
  <p:tag name="KSO_WM_TEMPLATE_CATEGORY" val="diagram"/>
  <p:tag name="KSO_WM_TEMPLATE_INDEX" val="20211210"/>
  <p:tag name="KSO_WM_UNIT_BLOCK" val="0"/>
  <p:tag name="KSO_WM_UNIT_COMPATIBLE" val="0"/>
  <p:tag name="KSO_WM_UNIT_DEC_AREA_ID" val="28f583fe73df4ec483489387c7022a7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21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5"/>
</p:tagLst>
</file>

<file path=ppt/tags/tag271.xml><?xml version="1.0" encoding="utf-8"?>
<p:tagLst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lm&quot;,&quot;text_direction&quot;:&quot;horizontal&quot;,&quot;support_big_font&quot;:false,&quot;fill_id&quot;:&quot;10982f7e852b4367b3f6476e233ee87b&quot;,&quot;fill_align&quot;:&quot;cm&quot;,&quot;chip_types&quot;:[&quot;text&quot;,&quot;picture&quot;]},{&quot;text_align&quot;:&quot;cm&quot;,&quot;text_direction&quot;:&quot;horizontal&quot;,&quot;support_big_font&quot;:false,&quot;fill_id&quot;:&quot;fbbe603274bf4c259f47f9a86b67354d&quot;,&quot;fill_align&quot;:&quot;cm&quot;,&quot;chip_types&quot;:[&quot;text&quot;,&quot;picture&quot;,&quot;chart&quot;,&quot;table&quot;,&quot;video&quot;]}],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lm&quot;,&quot;text_direction&quot;:&quot;horizontal&quot;,&quot;support_big_font&quot;:false,&quot;fill_id&quot;:&quot;10982f7e852b4367b3f6476e233ee87b&quot;,&quot;fill_align&quot;:&quot;cm&quot;,&quot;chip_types&quot;:[&quot;picture&quot;]},{&quot;text_align&quot;:&quot;lm&quot;,&quot;text_direction&quot;:&quot;horizontal&quot;,&quot;support_big_font&quot;:false,&quot;fill_id&quot;:&quot;fbbe603274bf4c259f47f9a86b67354d&quot;,&quot;fill_align&quot;:&quot;cm&quot;,&quot;chip_types&quot;:[&quot;text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778e478fb0c58a9434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1210_1"/>
  <p:tag name="KSO_WM_SLIDE_INDEX" val="1"/>
  <p:tag name="KSO_WM_SLIDE_ITEM_CNT" val="0"/>
  <p:tag name="KSO_WM_SLIDE_LAYOUT" val="a_d_f"/>
  <p:tag name="KSO_WM_SLIDE_LAYOUT_CNT" val="1_1_1"/>
  <p:tag name="KSO_WM_SLIDE_LAYOUT_INFO" val="{&quot;id&quot;:&quot;2020-12-09T19:25:4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19:25:49&quot;,&quot;margin&quot;:{&quot;bottom&quot;:0.42300000786781311,&quot;left&quot;:1.2699999809265137,&quot;right&quot;:1.2380000352859497,&quot;top&quot;:0.42300000786781311},&quot;type&quot;:0},{&quot;direction&quot;:1,&quot;id&quot;:&quot;2020-12-09T19:25:49&quot;,&quot;maxSize&quot;:{&quot;size1&quot;:36.200000000000003},&quot;minSize&quot;:{&quot;size1&quot;:36.200000000000003},&quot;normalSize&quot;:{&quot;size1&quot;:36.200000000000003},&quot;subLayout&quot;:[{&quot;id&quot;:&quot;2020-12-09T19:25:49&quot;,&quot;margin&quot;:{&quot;bottom&quot;:3.809999942779541,&quot;left&quot;:2.5399999618530273,&quot;right&quot;:1.2699999809265137,&quot;top&quot;:4.2329998016357422},&quot;type&quot;:0},{&quot;id&quot;:&quot;2020-12-09T19:25:49&quot;,&quot;margin&quot;:{&quot;bottom&quot;:2.9630000591278076,&quot;left&quot;:0.84700000286102295,&quot;right&quot;:1.6610000133514404,&quot;top&quot;:3.3870000839233398},&quot;type&quot;:0}],&quot;type&quot;:0}],&quot;type&quot;:0}"/>
  <p:tag name="KSO_WM_SLIDE_POSITION" val="0*0"/>
  <p:tag name="KSO_WM_SLIDE_RATIO" val="1.777778"/>
  <p:tag name="KSO_WM_SLIDE_SIZE" val="960*456"/>
  <p:tag name="KSO_WM_SLIDE_SUBTYPE" val="picTxt"/>
  <p:tag name="KSO_WM_SLIDE_SUPPORT_FEATURE_TYPE" val="0"/>
  <p:tag name="KSO_WM_SLIDE_TYPE" val="text"/>
  <p:tag name="KSO_WM_TAG_VERSION" val="1.0"/>
  <p:tag name="KSO_WM_TEMPLATE_ASSEMBLE_GROUPID" val="5fd0b43c1fa9d42129dd3647"/>
  <p:tag name="KSO_WM_TEMPLATE_ASSEMBLE_XID" val="5fd0b43c1fa9d42129dd3647"/>
  <p:tag name="KSO_WM_TEMPLATE_CATEGORY" val="diagram"/>
  <p:tag name="KSO_WM_TEMPLATE_COLOR_TYPE" val="1"/>
  <p:tag name="KSO_WM_TEMPLATE_INDEX" val="20211210"/>
  <p:tag name="KSO_WM_TEMPLATE_MASTER_TYPE" val="0"/>
  <p:tag name="KSO_WM_TEMPLATE_SUBCATEGORY" val="21"/>
</p:tagLst>
</file>

<file path=ppt/tags/tag27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7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74.xml><?xml version="1.0" encoding="utf-8"?>
<p:tagLst xmlns:p="http://schemas.openxmlformats.org/presentationml/2006/main">
  <p:tag name="KSO_WM_SLIDE_BACKGROUND_TYPE" val="navigation"/>
  <p:tag name="KSO_WM_UNIT_TYPE" val="i"/>
</p:tagLst>
</file>

<file path=ppt/tags/tag2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7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7.xml><?xml version="1.0" encoding="utf-8"?>
<p:tagLst xmlns:p="http://schemas.openxmlformats.org/presentationml/2006/main">
  <p:tag name="KSO_WM_ASSEMBLE_CHIP_INDEX" val="fd99bd4fa45046c9a28fa9c4ce9e3638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43c1fa9d42129dd3647"/>
  <p:tag name="KSO_WM_TEMPLATE_ASSEMBLE_XID" val="5fd0b43c1fa9d42129dd3647"/>
  <p:tag name="KSO_WM_TEMPLATE_CATEGORY" val="diagram"/>
  <p:tag name="KSO_WM_TEMPLATE_INDEX" val="20211210"/>
  <p:tag name="KSO_WM_UNIT_BLOCK" val="0"/>
  <p:tag name="KSO_WM_UNIT_COMPATIBLE" val="0"/>
  <p:tag name="KSO_WM_UNIT_DEC_AREA_ID" val="be18176da3a64f3599e154995201e2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21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278.xml><?xml version="1.0" encoding="utf-8"?>
<p:tagLst xmlns:p="http://schemas.openxmlformats.org/presentationml/2006/main">
  <p:tag name="KSO_WM_ASSEMBLE_CHIP_INDEX" val="36f8859124344065a6409c8f0680eaa7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43c1fa9d42129dd3647"/>
  <p:tag name="KSO_WM_TEMPLATE_ASSEMBLE_XID" val="5fd0b43c1fa9d42129dd3647"/>
  <p:tag name="KSO_WM_TEMPLATE_CATEGORY" val="diagram"/>
  <p:tag name="KSO_WM_TEMPLATE_INDEX" val="20211210"/>
  <p:tag name="KSO_WM_UNIT_BLOCK" val="0"/>
  <p:tag name="KSO_WM_UNIT_COMPATIBLE" val="0"/>
  <p:tag name="KSO_WM_UNIT_DEC_AREA_ID" val="28f583fe73df4ec483489387c7022a7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21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5"/>
</p:tagLst>
</file>

<file path=ppt/tags/tag279.xml><?xml version="1.0" encoding="utf-8"?>
<p:tagLst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lm&quot;,&quot;text_direction&quot;:&quot;horizontal&quot;,&quot;support_big_font&quot;:false,&quot;fill_id&quot;:&quot;10982f7e852b4367b3f6476e233ee87b&quot;,&quot;fill_align&quot;:&quot;cm&quot;,&quot;chip_types&quot;:[&quot;text&quot;,&quot;picture&quot;]},{&quot;text_align&quot;:&quot;cm&quot;,&quot;text_direction&quot;:&quot;horizontal&quot;,&quot;support_big_font&quot;:false,&quot;fill_id&quot;:&quot;fbbe603274bf4c259f47f9a86b67354d&quot;,&quot;fill_align&quot;:&quot;cm&quot;,&quot;chip_types&quot;:[&quot;text&quot;,&quot;picture&quot;,&quot;chart&quot;,&quot;table&quot;,&quot;video&quot;]}],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lm&quot;,&quot;text_direction&quot;:&quot;horizontal&quot;,&quot;support_big_font&quot;:false,&quot;fill_id&quot;:&quot;10982f7e852b4367b3f6476e233ee87b&quot;,&quot;fill_align&quot;:&quot;cm&quot;,&quot;chip_types&quot;:[&quot;picture&quot;]},{&quot;text_align&quot;:&quot;lm&quot;,&quot;text_direction&quot;:&quot;horizontal&quot;,&quot;support_big_font&quot;:false,&quot;fill_id&quot;:&quot;fbbe603274bf4c259f47f9a86b67354d&quot;,&quot;fill_align&quot;:&quot;cm&quot;,&quot;chip_types&quot;:[&quot;text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778e478fb0c58a9434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1210_1"/>
  <p:tag name="KSO_WM_SLIDE_INDEX" val="1"/>
  <p:tag name="KSO_WM_SLIDE_ITEM_CNT" val="0"/>
  <p:tag name="KSO_WM_SLIDE_LAYOUT" val="a_d_f"/>
  <p:tag name="KSO_WM_SLIDE_LAYOUT_CNT" val="1_1_1"/>
  <p:tag name="KSO_WM_SLIDE_LAYOUT_INFO" val="{&quot;id&quot;:&quot;2020-12-09T19:25:4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12-09T19:25:49&quot;,&quot;margin&quot;:{&quot;bottom&quot;:0.42300000786781311,&quot;left&quot;:1.2699999809265137,&quot;right&quot;:1.2380000352859497,&quot;top&quot;:0.42300000786781311},&quot;type&quot;:0},{&quot;direction&quot;:1,&quot;id&quot;:&quot;2020-12-09T19:25:49&quot;,&quot;maxSize&quot;:{&quot;size1&quot;:36.200000000000003},&quot;minSize&quot;:{&quot;size1&quot;:36.200000000000003},&quot;normalSize&quot;:{&quot;size1&quot;:36.200000000000003},&quot;subLayout&quot;:[{&quot;id&quot;:&quot;2020-12-09T19:25:49&quot;,&quot;margin&quot;:{&quot;bottom&quot;:3.809999942779541,&quot;left&quot;:2.5399999618530273,&quot;right&quot;:1.2699999809265137,&quot;top&quot;:4.2329998016357422},&quot;type&quot;:0},{&quot;id&quot;:&quot;2020-12-09T19:25:49&quot;,&quot;margin&quot;:{&quot;bottom&quot;:2.9630000591278076,&quot;left&quot;:0.84700000286102295,&quot;right&quot;:1.6610000133514404,&quot;top&quot;:3.3870000839233398},&quot;type&quot;:0}],&quot;type&quot;:0}],&quot;type&quot;:0}"/>
  <p:tag name="KSO_WM_SLIDE_POSITION" val="0*0"/>
  <p:tag name="KSO_WM_SLIDE_RATIO" val="1.777778"/>
  <p:tag name="KSO_WM_SLIDE_SIZE" val="960*456"/>
  <p:tag name="KSO_WM_SLIDE_SUBTYPE" val="picTxt"/>
  <p:tag name="KSO_WM_SLIDE_SUPPORT_FEATURE_TYPE" val="0"/>
  <p:tag name="KSO_WM_SLIDE_TYPE" val="text"/>
  <p:tag name="KSO_WM_TAG_VERSION" val="1.0"/>
  <p:tag name="KSO_WM_TEMPLATE_ASSEMBLE_GROUPID" val="5fd0b43c1fa9d42129dd3647"/>
  <p:tag name="KSO_WM_TEMPLATE_ASSEMBLE_XID" val="5fd0b43c1fa9d42129dd3647"/>
  <p:tag name="KSO_WM_TEMPLATE_CATEGORY" val="diagram"/>
  <p:tag name="KSO_WM_TEMPLATE_COLOR_TYPE" val="1"/>
  <p:tag name="KSO_WM_TEMPLATE_INDEX" val="20211210"/>
  <p:tag name="KSO_WM_TEMPLATE_MASTER_TYPE" val="0"/>
  <p:tag name="KSO_WM_TEMPLATE_SUBCATEGORY" val="2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3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3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82.xml><?xml version="1.0" encoding="utf-8"?>
<p:tagLst xmlns:p="http://schemas.openxmlformats.org/presentationml/2006/main">
  <p:tag name="KSO_WM_SLIDE_BACKGROUND_TYPE" val="frame"/>
  <p:tag name="KSO_WM_UNIT_TYPE" val="i"/>
</p:tagLst>
</file>

<file path=ppt/tags/tag2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3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3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5.xml><?xml version="1.0" encoding="utf-8"?>
<p:tagLst xmlns:p="http://schemas.openxmlformats.org/presentationml/2006/main">
  <p:tag name="KSO_WM_SLIDE_BACKGROUND_TYPE" val="frame"/>
  <p:tag name="KSO_WM_UNIT_TYPE" val="i"/>
</p:tagLst>
</file>

<file path=ppt/tags/tag2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3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3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8.xml><?xml version="1.0" encoding="utf-8"?>
<p:tagLst xmlns:p="http://schemas.openxmlformats.org/presentationml/2006/main">
  <p:tag name="KSO_WM_ASSEMBLE_CHIP_INDEX" val="e8dd9768c37c43708f2f4d26efd0e758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ad91fa9d42129dd5037"/>
  <p:tag name="KSO_WM_TEMPLATE_ASSEMBLE_XID" val="5fd0bad91fa9d42129dd5037"/>
  <p:tag name="KSO_WM_TEMPLATE_CATEGORY" val="diagram"/>
  <p:tag name="KSO_WM_TEMPLATE_INDEX" val="20213700"/>
  <p:tag name="KSO_WM_UNIT_BLOCK" val="0"/>
  <p:tag name="KSO_WM_UNIT_COMPATIBLE" val="0"/>
  <p:tag name="KSO_WM_UNIT_DEC_AREA_ID" val="26b252537c0547d5a51a42b5f69aa6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70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289.xml><?xml version="1.0" encoding="utf-8"?>
<p:tagLst xmlns:p="http://schemas.openxmlformats.org/presentationml/2006/main">
  <p:tag name="KSO_WM_ASSEMBLE_CHIP_INDEX" val="87566a4af2334358b21bebbfc8a2178a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ad91fa9d42129dd5037"/>
  <p:tag name="KSO_WM_TEMPLATE_ASSEMBLE_XID" val="5fd0bad91fa9d42129dd5037"/>
  <p:tag name="KSO_WM_TEMPLATE_CATEGORY" val="diagram"/>
  <p:tag name="KSO_WM_TEMPLATE_INDEX" val="20213700"/>
  <p:tag name="KSO_WM_UNIT_COMPATIBLE" val="0"/>
  <p:tag name="KSO_WM_UNIT_DEC_AREA_ID" val="a32bb1ec81534dedbb1c66db0508b17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700_1*d*1"/>
  <p:tag name="KSO_WM_UNIT_INDEX" val="1"/>
  <p:tag name="KSO_WM_UNIT_LAYERLEVEL" val="1"/>
  <p:tag name="KSO_WM_UNIT_PLACING_PICTURE" val="87566a4af2334358b21bebbfc8a2178a"/>
  <p:tag name="KSO_WM_UNIT_PLACING_PICTURE_COLLAGE_VIEWPORT" val="{&quot;height&quot;:6502.039370078739,&quot;width&quot;:9938.8312820383399}"/>
  <p:tag name="KSO_WM_UNIT_PLACING_PICTURE_INFO" val="{&quot;code&quot;:&quot;&quot;,&quot;full_picture&quot;:false,&quot;scheme&quot;:&quot;&quot;,&quot;spacing&quot;:5}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184*1607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KSO_WM_ASSEMBLE_CHIP_INDEX" val="f03b413a24d24c0d8e17886a4c0d8b61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ad91fa9d42129dd5037"/>
  <p:tag name="KSO_WM_TEMPLATE_ASSEMBLE_XID" val="5fd0bad91fa9d42129dd5037"/>
  <p:tag name="KSO_WM_TEMPLATE_CATEGORY" val="diagram"/>
  <p:tag name="KSO_WM_TEMPLATE_INDEX" val="20213700"/>
  <p:tag name="KSO_WM_UNIT_BLOCK" val="0"/>
  <p:tag name="KSO_WM_UNIT_COMPATIBLE" val="0"/>
  <p:tag name="KSO_WM_UNIT_DEC_AREA_ID" val="3eb03e91d2f9468f8bb32048d8eaae2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70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14"/>
</p:tagLst>
</file>

<file path=ppt/tags/tag291.xml><?xml version="1.0" encoding="utf-8"?>
<p:tagLst xmlns:p="http://schemas.openxmlformats.org/presentationml/2006/main">
  <p:tag name="FIXED_XID_TMP" val="5f5ee1ca4d6848d78f644aec"/>
  <p:tag name="KSO_WM_BEAUTIFY_FLAG" val="#wm#"/>
  <p:tag name="KSO_WM_CHIP_DECFILLPROP" val="[]"/>
  <p:tag name="KSO_WM_CHIP_FILLPROP" val="[[{&quot;text_align&quot;:&quot;lt&quot;,&quot;text_direction&quot;:&quot;horizontal&quot;,&quot;support_big_font&quot;:false,&quot;fill_id&quot;:&quot;2b1f815f281e4b2a90caa86d76115ec6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fill_id&quot;:&quot;42ea1e0400894401bb2610c3c0153f6d&quot;,&quot;fill_align&quot;:&quot;lm&quot;,&quot;chip_types&quot;:[&quot;diagram&quot;,&quot;pictext&quot;,&quot;picture&quot;,&quot;chart&quot;,&quot;table&quot;,&quot;video&quot;]},{&quot;text_align&quot;:&quot;lm&quot;,&quot;text_direction&quot;:&quot;horizontal&quot;,&quot;support_features&quot;:[&quot;collage&quot;],&quot;support_big_font&quot;:false,&quot;fill_id&quot;:&quot;0f96301dc40a41638ebb6f5376cdb38a&quot;,&quot;fill_align&quot;:&quot;lm&quot;,&quot;chip_types&quot;:[&quot;text&quot;,&quot;picture&quot;]},{&quot;text_align&quot;:&quot;lm&quot;,&quot;text_direction&quot;:&quot;horizontal&quot;,&quot;support_features&quot;:[&quot;collage&quot;],&quot;support_big_font&quot;:false,&quot;fill_id&quot;:&quot;329e105782db409784b57bdaff302d5c&quot;,&quot;fill_align&quot;:&quot;lm&quot;,&quot;chip_types&quot;:[&quot;text&quot;,&quot;picture&quot;]}],[{&quot;text_align&quot;:&quot;lt&quot;,&quot;text_direction&quot;:&quot;horizontal&quot;,&quot;support_big_font&quot;:false,&quot;fill_id&quot;:&quot;2b1f815f281e4b2a90caa86d76115ec6&quot;,&quot;fill_align&quot;:&quot;lt&quot;,&quot;chip_types&quot;:[&quot;header&quot;]},{&quot;text_align&quot;:&quot;lm&quot;,&quot;text_direction&quot;:&quot;horizontal&quot;,&quot;support_big_font&quot;:false,&quot;fill_id&quot;:&quot;42ea1e0400894401bb2610c3c0153f6d&quot;,&quot;fill_align&quot;:&quot;lm&quot;,&quot;chip_types&quot;:[&quot;text&quot;]},{&quot;text_align&quot;:&quot;lm&quot;,&quot;text_direction&quot;:&quot;horizontal&quot;,&quot;support_features&quot;:[&quot;collage&quot;],&quot;support_big_font&quot;:false,&quot;fill_id&quot;:&quot;0f96301dc40a41638ebb6f5376cdb38a&quot;,&quot;fill_align&quot;:&quot;lm&quot;,&quot;chip_types&quot;:[&quot;picture&quot;]},{&quot;text_align&quot;:&quot;lm&quot;,&quot;text_direction&quot;:&quot;horizontal&quot;,&quot;support_features&quot;:[&quot;collage&quot;],&quot;support_big_font&quot;:false,&quot;fill_id&quot;:&quot;329e105782db409784b57bdaff302d5c&quot;,&quot;fill_align&quot;:&quot;lm&quot;,&quot;chip_types&quot;:[&quot;picture&quot;]}]]"/>
  <p:tag name="KSO_WM_CHIP_GROUPID" val="5f5ee1ca4d6848d78f644aec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41b553136823a5e618e"/>
  <p:tag name="KSO_WM_SLIDE_BACKGROUND" val="[&quot;general&quot;,&quot;frame&quot;]"/>
  <p:tag name="KSO_WM_SLIDE_BACKGROUND_TYPE" val="frame"/>
  <p:tag name="KSO_WM_SLIDE_BK_DARK_LIGHT" val="2"/>
  <p:tag name="KSO_WM_SLIDE_ID" val="diagram20213700_1"/>
  <p:tag name="KSO_WM_SLIDE_INDEX" val="1"/>
  <p:tag name="KSO_WM_SLIDE_ITEM_CNT" val="0"/>
  <p:tag name="KSO_WM_SLIDE_LAYOUT" val="a_d_f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12-09T19:54:04&quot;,&quot;maxSize&quot;:{&quot;size1&quot;:26.699999999999999},&quot;minSize&quot;:{&quot;size1&quot;:22.199999999999999},&quot;normalSize&quot;:{&quot;size1&quot;:22.199999999999999},&quot;subLayout&quot;:[{&quot;id&quot;:&quot;2020-12-09T19:54:04&quot;,&quot;margin&quot;:{&quot;bottom&quot;:0,&quot;left&quot;:1.6929999589920044,&quot;right&quot;:1.6929999589920044,&quot;top&quot;:1.6929999589920044},&quot;type&quot;:0},{&quot;direction&quot;:1,&quot;id&quot;:&quot;2020-12-09T19:54:04&quot;,&quot;maxSize&quot;:{&quot;size1&quot;:66.199606130004398},&quot;minSize&quot;:{&quot;size1&quot;:52.599606130004396},&quot;normalSize&quot;:{&quot;size1&quot;:58.599606130004403},&quot;subLayout&quot;:[{&quot;id&quot;:&quot;2020-12-09T19:54:04&quot;,&quot;margin&quot;:{&quot;bottom&quot;:2.5399999618530273,&quot;left&quot;:1.6929999589920044,&quot;right&quot;:0.026000002399086952,&quot;top&quot;:0.42300000786781311},&quot;type&quot;:0},{&quot;id&quot;:&quot;2020-12-09T19:54:04&quot;,&quot;maxSize&quot;:{&quot;size1&quot;:54.299999999999997},&quot;minSize&quot;:{&quot;size1&quot;:25.699999999999999},&quot;normalSize&quot;:{&quot;size1&quot;:54.299904789107877},&quot;subLayout&quot;:[{&quot;id&quot;:&quot;2020-12-09T19:54:04&quot;,&quot;margin&quot;:{&quot;bottom&quot;:0.026000002399086952,&quot;left&quot;:0.81999999284744263,&quot;right&quot;:1.6929999589920044,&quot;top&quot;:0.42300000786781311},&quot;type&quot;:0},{&quot;id&quot;:&quot;2020-12-09T19:54:04&quot;,&quot;margin&quot;:{&quot;bottom&quot;:2.5399999618530273,&quot;left&quot;:0.81999999284744263,&quot;right&quot;:1.6929999589920044,&quot;top&quot;:0.81999999284744263},&quot;type&quot;:0}],&quot;type&quot;:0}],&quot;type&quot;:0}],&quot;type&quot;:0}"/>
  <p:tag name="KSO_WM_SLIDE_POSITION" val="48*48"/>
  <p:tag name="KSO_WM_SLIDE_RATIO" val="1.777778"/>
  <p:tag name="KSO_WM_SLIDE_SIZE" val="864*420"/>
  <p:tag name="KSO_WM_SLIDE_SUBTYPE" val="picTxt"/>
  <p:tag name="KSO_WM_SLIDE_SUPPORT_FEATURE_TYPE" val="0"/>
  <p:tag name="KSO_WM_SLIDE_TYPE" val="text"/>
  <p:tag name="KSO_WM_TAG_VERSION" val="1.0"/>
  <p:tag name="KSO_WM_TEMPLATE_ASSEMBLE_GROUPID" val="5fd0bad91fa9d42129dd5037"/>
  <p:tag name="KSO_WM_TEMPLATE_ASSEMBLE_XID" val="5fd0bad91fa9d42129dd5037"/>
  <p:tag name="KSO_WM_TEMPLATE_CATEGORY" val="diagram"/>
  <p:tag name="KSO_WM_TEMPLATE_COLOR_TYPE" val="1"/>
  <p:tag name="KSO_WM_TEMPLATE_INDEX" val="20213700"/>
  <p:tag name="KSO_WM_TEMPLATE_MASTER_TYPE" val="0"/>
  <p:tag name="KSO_WM_TEMPLATE_SUBCATEGORY" val="21"/>
</p:tagLst>
</file>

<file path=ppt/tags/tag2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93.xml><?xml version="1.0" encoding="utf-8"?>
<p:tagLst xmlns:p="http://schemas.openxmlformats.org/presentationml/2006/main">
  <p:tag name="KSO_WM_SLIDE_BACKGROUND_TYPE" val="general"/>
  <p:tag name="KSO_WM_UNIT_TYPE" val="i"/>
</p:tagLst>
</file>

<file path=ppt/tags/tag2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d0d4651fa9d42129dd81d7"/>
  <p:tag name="KSO_WM_TEMPLATE_ASSEMBLE_XID" val="5fd0d4651fa9d42129dd81d7"/>
  <p:tag name="KSO_WM_TEMPLATE_CATEGORY" val="diagram"/>
  <p:tag name="KSO_WM_TEMPLATE_INDEX" val="20212448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8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97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d0d4651fa9d42129dd81d7"/>
  <p:tag name="KSO_WM_TEMPLATE_ASSEMBLE_XID" val="5fd0d4651fa9d42129dd81d7"/>
  <p:tag name="KSO_WM_TEMPLATE_CATEGORY" val="diagram"/>
  <p:tag name="KSO_WM_TEMPLATE_INDEX" val="20212448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298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d0d4651fa9d42129dd81d7"/>
  <p:tag name="KSO_WM_TEMPLATE_ASSEMBLE_XID" val="5fd0d4651fa9d42129dd81d7"/>
  <p:tag name="KSO_WM_TEMPLATE_CATEGORY" val="diagram"/>
  <p:tag name="KSO_WM_TEMPLATE_INDEX" val="20212448"/>
  <p:tag name="KSO_WM_UNIT_BLOCK" val="0"/>
  <p:tag name="KSO_WM_UNIT_COMPATIBLE" val="0"/>
  <p:tag name="KSO_WM_UNIT_DEC_AREA_ID" val="8e87caf77ba1405cabc739ee36021e69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92456d3ebf84604b3ab70276a21db63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8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299.xml><?xml version="1.0" encoding="utf-8"?>
<p:tagLst xmlns:p="http://schemas.openxmlformats.org/presentationml/2006/main">
  <p:tag name="KSO_WM_ASSEMBLE_CHIP_INDEX" val="95e84c5ce8f248da93cab47054beea6a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4651fa9d42129dd81d7"/>
  <p:tag name="KSO_WM_TEMPLATE_ASSEMBLE_XID" val="5fd0d4651fa9d42129dd81d7"/>
  <p:tag name="KSO_WM_TEMPLATE_CATEGORY" val="diagram"/>
  <p:tag name="KSO_WM_TEMPLATE_INDEX" val="20212448"/>
  <p:tag name="KSO_WM_UNIT_BLOCK" val="0"/>
  <p:tag name="KSO_WM_UNIT_COMPATIBLE" val="0"/>
  <p:tag name="KSO_WM_UNIT_DEC_AREA_ID" val="a92456d3ebf84604b3ab70276a21db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4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p="http://schemas.openxmlformats.org/presentationml/2006/main">
  <p:tag name="KSO_WM_ASSEMBLE_CHIP_INDEX" val="46f6febfc57e469facc824b2d73145b0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4651fa9d42129dd81d7"/>
  <p:tag name="KSO_WM_TEMPLATE_ASSEMBLE_XID" val="5fd0d4651fa9d42129dd81d7"/>
  <p:tag name="KSO_WM_TEMPLATE_CATEGORY" val="diagram"/>
  <p:tag name="KSO_WM_TEMPLATE_INDEX" val="20212448"/>
  <p:tag name="KSO_WM_UNIT_BLOCK" val="0"/>
  <p:tag name="KSO_WM_UNIT_COMPATIBLE" val="0"/>
  <p:tag name="KSO_WM_UNIT_DEC_AREA_ID" val="4e75bcf5f25744f5ad4fb31f40ff889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44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5"/>
</p:tagLst>
</file>

<file path=ppt/tags/tag30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tru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SLIDE_BACKGROUND" val="[&quot;general&quot;]"/>
  <p:tag name="KSO_WM_SLIDE_BACKGROUND_TYPE" val="general"/>
  <p:tag name="KSO_WM_SLIDE_BK_DARK_LIGHT" val="2"/>
  <p:tag name="KSO_WM_SLIDE_ID" val="diagram20212448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43:01&quot;,&quot;maxSize&quot;:{&quot;size1&quot;:45},&quot;minSize&quot;:{&quot;size1&quot;:45},&quot;normalSize&quot;:{&quot;size1&quot;:45},&quot;subLayout&quot;:[{&quot;id&quot;:&quot;2020-12-09T21:43:01&quot;,&quot;margin&quot;:{&quot;bottom&quot;:8.4670000076293945,&quot;left&quot;:2.9630000591278076,&quot;right&quot;:3.809999942779541,&quot;top&quot;:6.7729997634887695},&quot;type&quot;:0},{&quot;id&quot;:&quot;2020-12-09T21:43:01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d0d4651fa9d42129dd81d7"/>
  <p:tag name="KSO_WM_TEMPLATE_ASSEMBLE_XID" val="5fd0d4651fa9d42129dd81d7"/>
  <p:tag name="KSO_WM_TEMPLATE_CATEGORY" val="diagram"/>
  <p:tag name="KSO_WM_TEMPLATE_COLOR_TYPE" val="1"/>
  <p:tag name="KSO_WM_TEMPLATE_INDEX" val="20212448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3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03.xml><?xml version="1.0" encoding="utf-8"?>
<p:tagLst xmlns:p="http://schemas.openxmlformats.org/presentationml/2006/main">
  <p:tag name="KSO_WM_SLIDE_BACKGROUND_TYPE" val="general"/>
  <p:tag name="KSO_WM_UNIT_TYPE" val="i"/>
</p:tagLst>
</file>

<file path=ppt/tags/tag3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6.xml><?xml version="1.0" encoding="utf-8"?>
<p:tagLst xmlns:p="http://schemas.openxmlformats.org/presentationml/2006/main">
  <p:tag name="KSO_WM_ASSEMBLE_CHIP_INDEX" val="dfe1532bcd6f4fb7b05d27b5fde21d6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INDEX" val="20213374"/>
  <p:tag name="KSO_WM_UNIT_BLOCK" val="0"/>
  <p:tag name="KSO_WM_UNIT_COMPATIBLE" val="0"/>
  <p:tag name="KSO_WM_UNIT_DEC_AREA_ID" val="5adf5f00900a4960a41af26824943f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37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307.xml><?xml version="1.0" encoding="utf-8"?>
<p:tagLst xmlns:p="http://schemas.openxmlformats.org/presentationml/2006/main">
  <p:tag name="KSO_WM_ASSEMBLE_CHIP_INDEX" val="d2a3f968e26d4cedabcf31d44aaa741e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INDEX" val="20213374"/>
  <p:tag name="KSO_WM_UNIT_COMPATIBLE" val="1"/>
  <p:tag name="KSO_WM_UNIT_DEC_AREA_ID" val="5cccccb48bdd4aa092049427a84a6e8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374_1*d*1"/>
  <p:tag name="KSO_WM_UNIT_INDEX" val="1"/>
  <p:tag name="KSO_WM_UNIT_LAYERLEVEL" val="1"/>
  <p:tag name="KSO_WM_UNIT_PLACING_PICTURE" val="d2a3f968e26d4cedabcf31d44aaa741e"/>
  <p:tag name="KSO_WM_UNIT_SM_LIMIT_TYPE" val="2"/>
  <p:tag name="KSO_WM_UNIT_TYPE" val="d"/>
  <p:tag name="KSO_WM_UNIT_VALUE" val="550*3046"/>
</p:tagLst>
</file>

<file path=ppt/tags/tag308.xml><?xml version="1.0" encoding="utf-8"?>
<p:tagLst xmlns:p="http://schemas.openxmlformats.org/presentationml/2006/main">
  <p:tag name="KSO_WM_ASSEMBLE_CHIP_INDEX" val="bf1b4110ff554860b3272802efcb85fe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INDEX" val="20213374"/>
  <p:tag name="KSO_WM_UNIT_BLOCK" val="0"/>
  <p:tag name="KSO_WM_UNIT_COMPATIBLE" val="0"/>
  <p:tag name="KSO_WM_UNIT_DEC_AREA_ID" val="69c101ca149b48c48f5d435a535651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374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2"/>
</p:tagLst>
</file>

<file path=ppt/tags/tag309.xml><?xml version="1.0" encoding="utf-8"?>
<p:tagLst xmlns:p="http://schemas.openxmlformats.org/presentationml/2006/main">
  <p:tag name="KSO_WM_ASSEMBLE_CHIP_INDEX" val="632f4cd38a4a4895bb72085e45f90c3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INDEX" val="20213374"/>
  <p:tag name="KSO_WM_UNIT_BLOCK" val="0"/>
  <p:tag name="KSO_WM_UNIT_COMPATIBLE" val="0"/>
  <p:tag name="KSO_WM_UNIT_DEC_AREA_ID" val="5026baa37289417c831105fd5388611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374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6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0.xml><?xml version="1.0" encoding="utf-8"?>
<p:tagLst xmlns:p="http://schemas.openxmlformats.org/presentationml/2006/main">
  <p:tag name="FIXED_XID_TMP" val="5f5ee1ca4d6848d78f644aec"/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39110aa1a6e84d5fbf6c58191f4314f7&quot;,&quot;fill_align&quot;:&quot;lt&quot;,&quot;chip_types&quot;:[&quot;header&quot;]},{&quot;text_align&quot;:&quot;lm&quot;,&quot;text_direction&quot;:&quot;horizontal&quot;,&quot;support_features&quot;:[&quot;collage&quot;],&quot;support_big_font&quot;:false,&quot;picture_toward&quot;:0,&quot;picture_dockside&quot;:[],&quot;fill_id&quot;:&quot;e424498b4d3147399f624ce1635f81e3&quot;,&quot;fill_align&quot;:&quot;lm&quot;,&quot;chip_types&quot;:[&quot;picture&quot;]},{&quot;text_align&quot;:&quot;lm&quot;,&quot;text_direction&quot;:&quot;horizontal&quot;,&quot;support_big_font&quot;:false,&quot;picture_toward&quot;:0,&quot;picture_dockside&quot;:[],&quot;fill_id&quot;:&quot;e521e2818ec64954b9a9cf2ad72493d6&quot;,&quot;fill_align&quot;:&quot;lm&quot;,&quot;chip_types&quot;:[&quot;text&quot;]},{&quot;text_align&quot;:&quot;lt&quot;,&quot;text_direction&quot;:&quot;horizontal&quot;,&quot;support_big_font&quot;:false,&quot;picture_toward&quot;:0,&quot;picture_dockside&quot;:[],&quot;fill_id&quot;:&quot;ca82bd6bd0b34d0fb3ab2ab0911f497c&quot;,&quot;fill_align&quot;:&quot;lt&quot;,&quot;chip_types&quot;:[&quot;text&quot;]}],[{&quot;text_align&quot;:&quot;lt&quot;,&quot;text_direction&quot;:&quot;horizontal&quot;,&quot;support_big_font&quot;:false,&quot;picture_toward&quot;:0,&quot;picture_dockside&quot;:[],&quot;fill_id&quot;:&quot;39110aa1a6e84d5fbf6c58191f4314f7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e424498b4d3147399f624ce1635f81e3&quot;,&quot;fill_align&quot;:&quot;lm&quot;,&quot;chip_types&quot;:[&quot;text&quot;]},{&quot;text_align&quot;:&quot;lt&quot;,&quot;text_direction&quot;:&quot;horizontal&quot;,&quot;support_big_font&quot;:false,&quot;picture_toward&quot;:0,&quot;picture_dockside&quot;:[],&quot;fill_id&quot;:&quot;e521e2818ec64954b9a9cf2ad72493d6&quot;,&quot;fill_align&quot;:&quot;lt&quot;,&quot;chip_types&quot;:[&quot;text&quot;]},{&quot;text_align&quot;:&quot;lt&quot;,&quot;text_direction&quot;:&quot;horizontal&quot;,&quot;support_big_font&quot;:false,&quot;picture_toward&quot;:0,&quot;picture_dockside&quot;:[],&quot;fill_id&quot;:&quot;ca82bd6bd0b34d0fb3ab2ab0911f497c&quot;,&quot;fill_align&quot;:&quot;lt&quot;,&quot;chip_types&quot;:[&quot;text&quot;]}]]"/>
  <p:tag name="KSO_WM_CHIP_GROUPID" val="5f5ee1ca4d6848d78f644aec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41b553136823a5e618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374_1"/>
  <p:tag name="KSO_WM_SLIDE_INDEX" val="1"/>
  <p:tag name="KSO_WM_SLIDE_ITEM_CNT" val="0"/>
  <p:tag name="KSO_WM_SLIDE_LAYOUT" val="a_d_f"/>
  <p:tag name="KSO_WM_SLIDE_LAYOUT_CNT" val="1_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9:52:14&quot;,&quot;maxSize&quot;:{&quot;size1&quot;:26.699642403002965},&quot;minSize&quot;:{&quot;size1&quot;:17.899642403002964},&quot;normalSize&quot;:{&quot;size1&quot;:22.066864625225186},&quot;subLayout&quot;:[{&quot;id&quot;:&quot;2020-12-09T19:52:14&quot;,&quot;margin&quot;:{&quot;bottom&quot;:0.026000002399086952,&quot;left&quot;:1.6929999589920044,&quot;right&quot;:1.6929999589920044,&quot;top&quot;:1.6929999589920044},&quot;type&quot;:0},{&quot;id&quot;:&quot;2020-12-09T19:52:14&quot;,&quot;maxSize&quot;:{&quot;size1&quot;:45.999541148966593},&quot;minSize&quot;:{&quot;size1&quot;:37.899541148966591},&quot;normalSize&quot;:{&quot;size1&quot;:42.329079461647318},&quot;subLayout&quot;:[{&quot;id&quot;:&quot;2020-12-09T19:52:14&quot;,&quot;margin&quot;:{&quot;bottom&quot;:0.026000002399086952,&quot;left&quot;:1.6929999589920044,&quot;right&quot;:1.6929999589920044,&quot;top&quot;:0.81999999284744263},&quot;type&quot;:0},{&quot;id&quot;:&quot;2020-12-09T19:52:14&quot;,&quot;maxSize&quot;:{&quot;size1&quot;:58.699204363257735},&quot;minSize&quot;:{&quot;size1&quot;:54.699204363257735},&quot;normalSize&quot;:{&quot;size1&quot;:54.699413070930127},&quot;subLayout&quot;:[{&quot;id&quot;:&quot;2020-12-09T19:52:14&quot;,&quot;margin&quot;:{&quot;bottom&quot;:0.81999999284744263,&quot;left&quot;:1.6929999589920044,&quot;right&quot;:1.6929999589920044,&quot;top&quot;:0.81999999284744263},&quot;type&quot;:0},{&quot;id&quot;:&quot;2020-12-09T19:52:14&quot;,&quot;margin&quot;:{&quot;bottom&quot;:1.6929999589920044,&quot;left&quot;:1.6929999589920044,&quot;right&quot;:1.6929999589920044,&quot;top&quot;:0.026000002399086952},&quot;type&quot;:0}],&quot;type&quot;:0}]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1"/>
  <p:tag name="KSO_WM_SLIDE_TYPE" val="text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COLOR_TYPE" val="1"/>
  <p:tag name="KSO_WM_TEMPLATE_INDEX" val="20213374"/>
  <p:tag name="KSO_WM_TEMPLATE_MASTER_TYPE" val="0"/>
  <p:tag name="KSO_WM_TEMPLATE_SUBCATEGORY" val="21"/>
</p:tagLst>
</file>

<file path=ppt/tags/tag3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12.xml><?xml version="1.0" encoding="utf-8"?>
<p:tagLst xmlns:p="http://schemas.openxmlformats.org/presentationml/2006/main">
  <p:tag name="KSO_WM_SLIDE_BACKGROUND_TYPE" val="general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5.xml><?xml version="1.0" encoding="utf-8"?>
<p:tagLst xmlns:p="http://schemas.openxmlformats.org/presentationml/2006/main">
  <p:tag name="KSO_WM_ASSEMBLE_CHIP_INDEX" val="dfe1532bcd6f4fb7b05d27b5fde21d6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INDEX" val="20213374"/>
  <p:tag name="KSO_WM_UNIT_BLOCK" val="0"/>
  <p:tag name="KSO_WM_UNIT_COMPATIBLE" val="0"/>
  <p:tag name="KSO_WM_UNIT_DEC_AREA_ID" val="5adf5f00900a4960a41af26824943f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37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316.xml><?xml version="1.0" encoding="utf-8"?>
<p:tagLst xmlns:p="http://schemas.openxmlformats.org/presentationml/2006/main">
  <p:tag name="KSO_WM_ASSEMBLE_CHIP_INDEX" val="d2a3f968e26d4cedabcf31d44aaa741e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INDEX" val="20213374"/>
  <p:tag name="KSO_WM_UNIT_COMPATIBLE" val="1"/>
  <p:tag name="KSO_WM_UNIT_DEC_AREA_ID" val="5cccccb48bdd4aa092049427a84a6e8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374_1*d*1"/>
  <p:tag name="KSO_WM_UNIT_INDEX" val="1"/>
  <p:tag name="KSO_WM_UNIT_LAYERLEVEL" val="1"/>
  <p:tag name="KSO_WM_UNIT_PLACING_PICTURE" val="d2a3f968e26d4cedabcf31d44aaa741e"/>
  <p:tag name="KSO_WM_UNIT_SM_LIMIT_TYPE" val="2"/>
  <p:tag name="KSO_WM_UNIT_TYPE" val="d"/>
  <p:tag name="KSO_WM_UNIT_VALUE" val="550*3046"/>
</p:tagLst>
</file>

<file path=ppt/tags/tag317.xml><?xml version="1.0" encoding="utf-8"?>
<p:tagLst xmlns:p="http://schemas.openxmlformats.org/presentationml/2006/main">
  <p:tag name="KSO_WM_ASSEMBLE_CHIP_INDEX" val="bf1b4110ff554860b3272802efcb85fe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INDEX" val="20213374"/>
  <p:tag name="KSO_WM_UNIT_BLOCK" val="0"/>
  <p:tag name="KSO_WM_UNIT_COMPATIBLE" val="0"/>
  <p:tag name="KSO_WM_UNIT_DEC_AREA_ID" val="69c101ca149b48c48f5d435a535651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374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2"/>
</p:tagLst>
</file>

<file path=ppt/tags/tag318.xml><?xml version="1.0" encoding="utf-8"?>
<p:tagLst xmlns:p="http://schemas.openxmlformats.org/presentationml/2006/main">
  <p:tag name="KSO_WM_ASSEMBLE_CHIP_INDEX" val="632f4cd38a4a4895bb72085e45f90c3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INDEX" val="20213374"/>
  <p:tag name="KSO_WM_UNIT_BLOCK" val="0"/>
  <p:tag name="KSO_WM_UNIT_COMPATIBLE" val="0"/>
  <p:tag name="KSO_WM_UNIT_DEC_AREA_ID" val="5026baa37289417c831105fd5388611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374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6"/>
</p:tagLst>
</file>

<file path=ppt/tags/tag319.xml><?xml version="1.0" encoding="utf-8"?>
<p:tagLst xmlns:p="http://schemas.openxmlformats.org/presentationml/2006/main">
  <p:tag name="FIXED_XID_TMP" val="5f5ee1ca4d6848d78f644aec"/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39110aa1a6e84d5fbf6c58191f4314f7&quot;,&quot;fill_align&quot;:&quot;lt&quot;,&quot;chip_types&quot;:[&quot;header&quot;]},{&quot;text_align&quot;:&quot;lm&quot;,&quot;text_direction&quot;:&quot;horizontal&quot;,&quot;support_features&quot;:[&quot;collage&quot;],&quot;support_big_font&quot;:false,&quot;picture_toward&quot;:0,&quot;picture_dockside&quot;:[],&quot;fill_id&quot;:&quot;e424498b4d3147399f624ce1635f81e3&quot;,&quot;fill_align&quot;:&quot;lm&quot;,&quot;chip_types&quot;:[&quot;picture&quot;]},{&quot;text_align&quot;:&quot;lm&quot;,&quot;text_direction&quot;:&quot;horizontal&quot;,&quot;support_big_font&quot;:false,&quot;picture_toward&quot;:0,&quot;picture_dockside&quot;:[],&quot;fill_id&quot;:&quot;e521e2818ec64954b9a9cf2ad72493d6&quot;,&quot;fill_align&quot;:&quot;lm&quot;,&quot;chip_types&quot;:[&quot;text&quot;]},{&quot;text_align&quot;:&quot;lt&quot;,&quot;text_direction&quot;:&quot;horizontal&quot;,&quot;support_big_font&quot;:false,&quot;picture_toward&quot;:0,&quot;picture_dockside&quot;:[],&quot;fill_id&quot;:&quot;ca82bd6bd0b34d0fb3ab2ab0911f497c&quot;,&quot;fill_align&quot;:&quot;lt&quot;,&quot;chip_types&quot;:[&quot;text&quot;]}],[{&quot;text_align&quot;:&quot;lt&quot;,&quot;text_direction&quot;:&quot;horizontal&quot;,&quot;support_big_font&quot;:false,&quot;picture_toward&quot;:0,&quot;picture_dockside&quot;:[],&quot;fill_id&quot;:&quot;39110aa1a6e84d5fbf6c58191f4314f7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e424498b4d3147399f624ce1635f81e3&quot;,&quot;fill_align&quot;:&quot;lm&quot;,&quot;chip_types&quot;:[&quot;text&quot;]},{&quot;text_align&quot;:&quot;lt&quot;,&quot;text_direction&quot;:&quot;horizontal&quot;,&quot;support_big_font&quot;:false,&quot;picture_toward&quot;:0,&quot;picture_dockside&quot;:[],&quot;fill_id&quot;:&quot;e521e2818ec64954b9a9cf2ad72493d6&quot;,&quot;fill_align&quot;:&quot;lt&quot;,&quot;chip_types&quot;:[&quot;text&quot;]},{&quot;text_align&quot;:&quot;lt&quot;,&quot;text_direction&quot;:&quot;horizontal&quot;,&quot;support_big_font&quot;:false,&quot;picture_toward&quot;:0,&quot;picture_dockside&quot;:[],&quot;fill_id&quot;:&quot;ca82bd6bd0b34d0fb3ab2ab0911f497c&quot;,&quot;fill_align&quot;:&quot;lt&quot;,&quot;chip_types&quot;:[&quot;text&quot;]}]]"/>
  <p:tag name="KSO_WM_CHIP_GROUPID" val="5f5ee1ca4d6848d78f644aec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41b553136823a5e618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374_1"/>
  <p:tag name="KSO_WM_SLIDE_INDEX" val="1"/>
  <p:tag name="KSO_WM_SLIDE_ITEM_CNT" val="0"/>
  <p:tag name="KSO_WM_SLIDE_LAYOUT" val="a_d_f"/>
  <p:tag name="KSO_WM_SLIDE_LAYOUT_CNT" val="1_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9:52:14&quot;,&quot;maxSize&quot;:{&quot;size1&quot;:26.699642403002965},&quot;minSize&quot;:{&quot;size1&quot;:17.899642403002964},&quot;normalSize&quot;:{&quot;size1&quot;:22.066864625225186},&quot;subLayout&quot;:[{&quot;id&quot;:&quot;2020-12-09T19:52:14&quot;,&quot;margin&quot;:{&quot;bottom&quot;:0.026000002399086952,&quot;left&quot;:1.6929999589920044,&quot;right&quot;:1.6929999589920044,&quot;top&quot;:1.6929999589920044},&quot;type&quot;:0},{&quot;id&quot;:&quot;2020-12-09T19:52:14&quot;,&quot;maxSize&quot;:{&quot;size1&quot;:45.999541148966593},&quot;minSize&quot;:{&quot;size1&quot;:37.899541148966591},&quot;normalSize&quot;:{&quot;size1&quot;:42.329079461647318},&quot;subLayout&quot;:[{&quot;id&quot;:&quot;2020-12-09T19:52:14&quot;,&quot;margin&quot;:{&quot;bottom&quot;:0.026000002399086952,&quot;left&quot;:1.6929999589920044,&quot;right&quot;:1.6929999589920044,&quot;top&quot;:0.81999999284744263},&quot;type&quot;:0},{&quot;id&quot;:&quot;2020-12-09T19:52:14&quot;,&quot;maxSize&quot;:{&quot;size1&quot;:58.699204363257735},&quot;minSize&quot;:{&quot;size1&quot;:54.699204363257735},&quot;normalSize&quot;:{&quot;size1&quot;:54.699413070930127},&quot;subLayout&quot;:[{&quot;id&quot;:&quot;2020-12-09T19:52:14&quot;,&quot;margin&quot;:{&quot;bottom&quot;:0.81999999284744263,&quot;left&quot;:1.6929999589920044,&quot;right&quot;:1.6929999589920044,&quot;top&quot;:0.81999999284744263},&quot;type&quot;:0},{&quot;id&quot;:&quot;2020-12-09T19:52:14&quot;,&quot;margin&quot;:{&quot;bottom&quot;:1.6929999589920044,&quot;left&quot;:1.6929999589920044,&quot;right&quot;:1.6929999589920044,&quot;top&quot;:0.026000002399086952},&quot;type&quot;:0}],&quot;type&quot;:0}]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1"/>
  <p:tag name="KSO_WM_SLIDE_TYPE" val="text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COLOR_TYPE" val="1"/>
  <p:tag name="KSO_WM_TEMPLATE_INDEX" val="20213374"/>
  <p:tag name="KSO_WM_TEMPLATE_MASTER_TYPE" val="0"/>
  <p:tag name="KSO_WM_TEMPLATE_SUBCATEGORY" val="2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21.xml><?xml version="1.0" encoding="utf-8"?>
<p:tagLst xmlns:p="http://schemas.openxmlformats.org/presentationml/2006/main">
  <p:tag name="KSO_WM_SLIDE_BACKGROUND_TYPE" val="general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4.xml><?xml version="1.0" encoding="utf-8"?>
<p:tagLst xmlns:p="http://schemas.openxmlformats.org/presentationml/2006/main">
  <p:tag name="KSO_WM_ASSEMBLE_CHIP_INDEX" val="dfe1532bcd6f4fb7b05d27b5fde21d6c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INDEX" val="20213374"/>
  <p:tag name="KSO_WM_UNIT_BLOCK" val="0"/>
  <p:tag name="KSO_WM_UNIT_COMPATIBLE" val="0"/>
  <p:tag name="KSO_WM_UNIT_DEC_AREA_ID" val="5adf5f00900a4960a41af26824943f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37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325.xml><?xml version="1.0" encoding="utf-8"?>
<p:tagLst xmlns:p="http://schemas.openxmlformats.org/presentationml/2006/main">
  <p:tag name="KSO_WM_ASSEMBLE_CHIP_INDEX" val="d2a3f968e26d4cedabcf31d44aaa741e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INDEX" val="20213374"/>
  <p:tag name="KSO_WM_UNIT_COMPATIBLE" val="1"/>
  <p:tag name="KSO_WM_UNIT_DEC_AREA_ID" val="5cccccb48bdd4aa092049427a84a6e8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374_1*d*1"/>
  <p:tag name="KSO_WM_UNIT_INDEX" val="1"/>
  <p:tag name="KSO_WM_UNIT_LAYERLEVEL" val="1"/>
  <p:tag name="KSO_WM_UNIT_PLACING_PICTURE" val="d2a3f968e26d4cedabcf31d44aaa741e"/>
  <p:tag name="KSO_WM_UNIT_SM_LIMIT_TYPE" val="2"/>
  <p:tag name="KSO_WM_UNIT_TYPE" val="d"/>
  <p:tag name="KSO_WM_UNIT_VALUE" val="550*3046"/>
</p:tagLst>
</file>

<file path=ppt/tags/tag326.xml><?xml version="1.0" encoding="utf-8"?>
<p:tagLst xmlns:p="http://schemas.openxmlformats.org/presentationml/2006/main">
  <p:tag name="KSO_WM_ASSEMBLE_CHIP_INDEX" val="bf1b4110ff554860b3272802efcb85fe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INDEX" val="20213374"/>
  <p:tag name="KSO_WM_UNIT_BLOCK" val="0"/>
  <p:tag name="KSO_WM_UNIT_COMPATIBLE" val="0"/>
  <p:tag name="KSO_WM_UNIT_DEC_AREA_ID" val="69c101ca149b48c48f5d435a535651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374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2"/>
</p:tagLst>
</file>

<file path=ppt/tags/tag327.xml><?xml version="1.0" encoding="utf-8"?>
<p:tagLst xmlns:p="http://schemas.openxmlformats.org/presentationml/2006/main">
  <p:tag name="KSO_WM_ASSEMBLE_CHIP_INDEX" val="632f4cd38a4a4895bb72085e45f90c3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INDEX" val="20213374"/>
  <p:tag name="KSO_WM_UNIT_BLOCK" val="0"/>
  <p:tag name="KSO_WM_UNIT_COMPATIBLE" val="0"/>
  <p:tag name="KSO_WM_UNIT_DEC_AREA_ID" val="5026baa37289417c831105fd5388611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374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6"/>
</p:tagLst>
</file>

<file path=ppt/tags/tag328.xml><?xml version="1.0" encoding="utf-8"?>
<p:tagLst xmlns:p="http://schemas.openxmlformats.org/presentationml/2006/main">
  <p:tag name="FIXED_XID_TMP" val="5f5ee1ca4d6848d78f644aec"/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39110aa1a6e84d5fbf6c58191f4314f7&quot;,&quot;fill_align&quot;:&quot;lt&quot;,&quot;chip_types&quot;:[&quot;header&quot;]},{&quot;text_align&quot;:&quot;lm&quot;,&quot;text_direction&quot;:&quot;horizontal&quot;,&quot;support_features&quot;:[&quot;collage&quot;],&quot;support_big_font&quot;:false,&quot;picture_toward&quot;:0,&quot;picture_dockside&quot;:[],&quot;fill_id&quot;:&quot;e424498b4d3147399f624ce1635f81e3&quot;,&quot;fill_align&quot;:&quot;lm&quot;,&quot;chip_types&quot;:[&quot;picture&quot;]},{&quot;text_align&quot;:&quot;lm&quot;,&quot;text_direction&quot;:&quot;horizontal&quot;,&quot;support_big_font&quot;:false,&quot;picture_toward&quot;:0,&quot;picture_dockside&quot;:[],&quot;fill_id&quot;:&quot;e521e2818ec64954b9a9cf2ad72493d6&quot;,&quot;fill_align&quot;:&quot;lm&quot;,&quot;chip_types&quot;:[&quot;text&quot;]},{&quot;text_align&quot;:&quot;lt&quot;,&quot;text_direction&quot;:&quot;horizontal&quot;,&quot;support_big_font&quot;:false,&quot;picture_toward&quot;:0,&quot;picture_dockside&quot;:[],&quot;fill_id&quot;:&quot;ca82bd6bd0b34d0fb3ab2ab0911f497c&quot;,&quot;fill_align&quot;:&quot;lt&quot;,&quot;chip_types&quot;:[&quot;text&quot;]}],[{&quot;text_align&quot;:&quot;lt&quot;,&quot;text_direction&quot;:&quot;horizontal&quot;,&quot;support_big_font&quot;:false,&quot;picture_toward&quot;:0,&quot;picture_dockside&quot;:[],&quot;fill_id&quot;:&quot;39110aa1a6e84d5fbf6c58191f4314f7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e424498b4d3147399f624ce1635f81e3&quot;,&quot;fill_align&quot;:&quot;lm&quot;,&quot;chip_types&quot;:[&quot;text&quot;]},{&quot;text_align&quot;:&quot;lt&quot;,&quot;text_direction&quot;:&quot;horizontal&quot;,&quot;support_big_font&quot;:false,&quot;picture_toward&quot;:0,&quot;picture_dockside&quot;:[],&quot;fill_id&quot;:&quot;e521e2818ec64954b9a9cf2ad72493d6&quot;,&quot;fill_align&quot;:&quot;lt&quot;,&quot;chip_types&quot;:[&quot;text&quot;]},{&quot;text_align&quot;:&quot;lt&quot;,&quot;text_direction&quot;:&quot;horizontal&quot;,&quot;support_big_font&quot;:false,&quot;picture_toward&quot;:0,&quot;picture_dockside&quot;:[],&quot;fill_id&quot;:&quot;ca82bd6bd0b34d0fb3ab2ab0911f497c&quot;,&quot;fill_align&quot;:&quot;lt&quot;,&quot;chip_types&quot;:[&quot;text&quot;]}]]"/>
  <p:tag name="KSO_WM_CHIP_GROUPID" val="5f5ee1ca4d6848d78f644aec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41b553136823a5e6187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374_1"/>
  <p:tag name="KSO_WM_SLIDE_INDEX" val="1"/>
  <p:tag name="KSO_WM_SLIDE_ITEM_CNT" val="0"/>
  <p:tag name="KSO_WM_SLIDE_LAYOUT" val="a_d_f"/>
  <p:tag name="KSO_WM_SLIDE_LAYOUT_CNT" val="1_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9:52:14&quot;,&quot;maxSize&quot;:{&quot;size1&quot;:26.699642403002965},&quot;minSize&quot;:{&quot;size1&quot;:17.899642403002964},&quot;normalSize&quot;:{&quot;size1&quot;:22.066864625225186},&quot;subLayout&quot;:[{&quot;id&quot;:&quot;2020-12-09T19:52:14&quot;,&quot;margin&quot;:{&quot;bottom&quot;:0.026000002399086952,&quot;left&quot;:1.6929999589920044,&quot;right&quot;:1.6929999589920044,&quot;top&quot;:1.6929999589920044},&quot;type&quot;:0},{&quot;id&quot;:&quot;2020-12-09T19:52:14&quot;,&quot;maxSize&quot;:{&quot;size1&quot;:45.999541148966593},&quot;minSize&quot;:{&quot;size1&quot;:37.899541148966591},&quot;normalSize&quot;:{&quot;size1&quot;:42.329079461647318},&quot;subLayout&quot;:[{&quot;id&quot;:&quot;2020-12-09T19:52:14&quot;,&quot;margin&quot;:{&quot;bottom&quot;:0.026000002399086952,&quot;left&quot;:1.6929999589920044,&quot;right&quot;:1.6929999589920044,&quot;top&quot;:0.81999999284744263},&quot;type&quot;:0},{&quot;id&quot;:&quot;2020-12-09T19:52:14&quot;,&quot;maxSize&quot;:{&quot;size1&quot;:58.699204363257735},&quot;minSize&quot;:{&quot;size1&quot;:54.699204363257735},&quot;normalSize&quot;:{&quot;size1&quot;:54.699413070930127},&quot;subLayout&quot;:[{&quot;id&quot;:&quot;2020-12-09T19:52:14&quot;,&quot;margin&quot;:{&quot;bottom&quot;:0.81999999284744263,&quot;left&quot;:1.6929999589920044,&quot;right&quot;:1.6929999589920044,&quot;top&quot;:0.81999999284744263},&quot;type&quot;:0},{&quot;id&quot;:&quot;2020-12-09T19:52:14&quot;,&quot;margin&quot;:{&quot;bottom&quot;:1.6929999589920044,&quot;left&quot;:1.6929999589920044,&quot;right&quot;:1.6929999589920044,&quot;top&quot;:0.026000002399086952},&quot;type&quot;:0}],&quot;type&quot;:0}],&quot;type&quot;:0}],&quot;type&quot;:0}"/>
  <p:tag name="KSO_WM_SLIDE_POSITION" val="48*48"/>
  <p:tag name="KSO_WM_SLIDE_RATIO" val="1.777778"/>
  <p:tag name="KSO_WM_SLIDE_SIZE" val="864*444"/>
  <p:tag name="KSO_WM_SLIDE_SUBTYPE" val="picTxt"/>
  <p:tag name="KSO_WM_SLIDE_SUPPORT_FEATURE_TYPE" val="1"/>
  <p:tag name="KSO_WM_SLIDE_TYPE" val="text"/>
  <p:tag name="KSO_WM_TAG_VERSION" val="1.0"/>
  <p:tag name="KSO_WM_TEMPLATE_ASSEMBLE_GROUPID" val="5fd0ba6d1fa9d42129dd4e89"/>
  <p:tag name="KSO_WM_TEMPLATE_ASSEMBLE_XID" val="5fd0ba6d1fa9d42129dd4e89"/>
  <p:tag name="KSO_WM_TEMPLATE_CATEGORY" val="diagram"/>
  <p:tag name="KSO_WM_TEMPLATE_COLOR_TYPE" val="1"/>
  <p:tag name="KSO_WM_TEMPLATE_INDEX" val="20213374"/>
  <p:tag name="KSO_WM_TEMPLATE_MASTER_TYPE" val="0"/>
  <p:tag name="KSO_WM_TEMPLATE_SUBCATEGORY" val="21"/>
</p:tagLst>
</file>

<file path=ppt/tags/tag3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KSO_WM_SLIDE_BACKGROUND_TYPE" val="general"/>
  <p:tag name="KSO_WM_UNIT_TYPE" val="i"/>
</p:tagLst>
</file>

<file path=ppt/tags/tag3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3.xml><?xml version="1.0" encoding="utf-8"?>
<p:tagLst xmlns:p="http://schemas.openxmlformats.org/presentationml/2006/main">
  <p:tag name="KSO_WM_BEAUTIFY_FLAG" val="#wm#"/>
  <p:tag name="KSO_WM_CHIP_GROUPID" val="5fd06f1b1fa9d42129da36fc"/>
  <p:tag name="KSO_WM_CHIP_XID" val="5fd06f1b1fa9d42129da36fd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ebf855a964854469b41214258520128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_1" val="5"/>
  <p:tag name="KSO_WM_UNIT_FILL_FORE_SCHEMECOLOR_INDEX_1_BRIGHTNESS" val="0"/>
  <p:tag name="KSO_WM_UNIT_FILL_FORE_SCHEMECOLOR_INDEX_1_POS" val="0.22"/>
  <p:tag name="KSO_WM_UNIT_FILL_FORE_SCHEMECOLOR_INDEX_1_TRANS" val="0.85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17345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34.xml><?xml version="1.0" encoding="utf-8"?>
<p:tagLst xmlns:p="http://schemas.openxmlformats.org/presentationml/2006/main">
  <p:tag name="KSO_WM_BEAUTIFY_FLAG" val="#wm#"/>
  <p:tag name="KSO_WM_CHIP_GROUPID" val="5fd06f1b1fa9d42129da36fc"/>
  <p:tag name="KSO_WM_CHIP_XID" val="5fd06f1b1fa9d42129da36fd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524f39a86d4b4c858c58a59350c4cf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7345_1*i*2"/>
  <p:tag name="KSO_WM_UNIT_INDEX" val="2"/>
  <p:tag name="KSO_WM_UNIT_LAYERLEVEL" val="1"/>
  <p:tag name="KSO_WM_UNIT_SM_LIMIT_TYPE" val="2"/>
  <p:tag name="KSO_WM_UNIT_TYPE" val="i"/>
  <p:tag name="KSO_WM_UNIT_VALUE" val="600"/>
</p:tagLst>
</file>

<file path=ppt/tags/tag335.xml><?xml version="1.0" encoding="utf-8"?>
<p:tagLst xmlns:p="http://schemas.openxmlformats.org/presentationml/2006/main">
  <p:tag name="KSO_WM_ASSEMBLE_CHIP_INDEX" val="d5d7fddb607b40e8b44e507b25d885a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a881b0e679564382a4a4df6bb9dc8c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3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36.xml><?xml version="1.0" encoding="utf-8"?>
<p:tagLst xmlns:p="http://schemas.openxmlformats.org/presentationml/2006/main">
  <p:tag name="KSO_WM_ASSEMBLE_CHIP_INDEX" val="92c66fa3d0c44496b5ba0d091eac77a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152cd226fa534796bc325d2ff666e3c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337.xml><?xml version="1.0" encoding="utf-8"?>
<p:tagLst xmlns:p="http://schemas.openxmlformats.org/presentationml/2006/main">
  <p:tag name="KSO_WM_ASSEMBLE_CHIP_INDEX" val="b294a0274e73490bbcf12fb3d13afb8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1f5eddd2346d41cc84cd9a06a4c4604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34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338.xml><?xml version="1.0" encoding="utf-8"?>
<p:tagLst xmlns:p="http://schemas.openxmlformats.org/presentationml/2006/main">
  <p:tag name="FIXED_XID_TMP" val="5f5ee1ca4d6848d78f644aed"/>
  <p:tag name="KSO_WM_BEAUTIFY_FLAG" val="#wm#"/>
  <p:tag name="KSO_WM_CHIP_DECFILLPROP" val="[]"/>
  <p:tag name="KSO_WM_CHIP_FILLPROP" val="[[{&quot;text_align&quot;:&quot;rm&quot;,&quot;text_direction&quot;:&quot;horizontal&quot;,&quot;support_big_font&quot;:false,&quot;picture_toward&quot;:0,&quot;picture_dockside&quot;:[],&quot;fill_id&quot;:&quot;03622c044b5b44cfbc71bff9f1453063&quot;,&quot;fill_align&quot;:&quot;rm&quot;,&quot;chip_types&quot;:[&quot;header&quot;]},{&quot;text_align&quot;:&quot;lt&quot;,&quot;text_direction&quot;:&quot;horizontal&quot;,&quot;support_big_font&quot;:false,&quot;picture_toward&quot;:0,&quot;picture_dockside&quot;:[],&quot;fill_id&quot;:&quot;24c271fb4ddd480488d26d1217f0fe47&quot;,&quot;fill_align&quot;:&quot;lt&quot;,&quot;chip_types&quot;:[&quot;text&quot;]},{&quot;text_align&quot;:&quot;lt&quot;,&quot;text_direction&quot;:&quot;horizontal&quot;,&quot;support_big_font&quot;:false,&quot;picture_toward&quot;:0,&quot;picture_dockside&quot;:[],&quot;fill_id&quot;:&quot;81b072162e0940ceb418353c60646b12&quot;,&quot;fill_align&quot;:&quot;lt&quot;,&quot;chip_types&quot;:[&quot;text&quot;]}]]"/>
  <p:tag name="KSO_WM_CHIP_GROUPID" val="5fd06f1b1fa9d42129da36fc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d06f1b1fa9d42129da36fd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345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10T01:35:38&quot;,&quot;maxSize&quot;:{&quot;size1&quot;:40},&quot;minSize&quot;:{&quot;size1&quot;:40},&quot;normalSize&quot;:{&quot;size1&quot;:40},&quot;subLayout&quot;:[{&quot;id&quot;:&quot;2020-12-10T01:35:38&quot;,&quot;margin&quot;:{&quot;bottom&quot;:2.9630000591278076,&quot;left&quot;:17.357000350952148,&quot;right&quot;:2.5399999618530273,&quot;top&quot;:1.6929999589920044},&quot;type&quot;:0},{&quot;id&quot;:&quot;2020-12-10T01:35:38&quot;,&quot;maxSize&quot;:{&quot;size1&quot;:59.299999999999997},&quot;minSize&quot;:{&quot;size1&quot;:29.600000000000001},&quot;normalSize&quot;:{&quot;size1&quot;:35.31111111111111},&quot;subLayout&quot;:[{&quot;id&quot;:&quot;2020-12-10T01:35:38&quot;,&quot;margin&quot;:{&quot;bottom&quot;:0.81999999284744263,&quot;left&quot;:2.5399999618530273,&quot;right&quot;:2.5399999618530273,&quot;top&quot;:0},&quot;type&quot;:0},{&quot;id&quot;:&quot;2020-12-10T01:35:38&quot;,&quot;margin&quot;:{&quot;bottom&quot;:1.6929999589920044,&quot;left&quot;:2.5399999618530273,&quot;right&quot;:2.5399999618530273,&quot;top&quot;:0},&quot;type&quot;:0}]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COLOR_TYPE" val="1"/>
  <p:tag name="KSO_WM_TEMPLATE_INDEX" val="20217345"/>
  <p:tag name="KSO_WM_TEMPLATE_MASTER_TYPE" val="0"/>
  <p:tag name="KSO_WM_TEMPLATE_SUBCATEGORY" val="21"/>
</p:tagLst>
</file>

<file path=ppt/tags/tag3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KSO_WM_SLIDE_BACKGROUND_TYPE" val="general"/>
  <p:tag name="KSO_WM_UNIT_TYPE" val="i"/>
</p:tagLst>
</file>

<file path=ppt/tags/tag3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3.xml><?xml version="1.0" encoding="utf-8"?>
<p:tagLst xmlns:p="http://schemas.openxmlformats.org/presentationml/2006/main">
  <p:tag name="KSO_WM_BEAUTIFY_FLAG" val="#wm#"/>
  <p:tag name="KSO_WM_CHIP_GROUPID" val="5fd06f1b1fa9d42129da36fc"/>
  <p:tag name="KSO_WM_CHIP_XID" val="5fd06f1b1fa9d42129da36fd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ebf855a964854469b41214258520128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_1" val="5"/>
  <p:tag name="KSO_WM_UNIT_FILL_FORE_SCHEMECOLOR_INDEX_1_BRIGHTNESS" val="0"/>
  <p:tag name="KSO_WM_UNIT_FILL_FORE_SCHEMECOLOR_INDEX_1_POS" val="0.22"/>
  <p:tag name="KSO_WM_UNIT_FILL_FORE_SCHEMECOLOR_INDEX_1_TRANS" val="0.85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17345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44.xml><?xml version="1.0" encoding="utf-8"?>
<p:tagLst xmlns:p="http://schemas.openxmlformats.org/presentationml/2006/main">
  <p:tag name="KSO_WM_BEAUTIFY_FLAG" val="#wm#"/>
  <p:tag name="KSO_WM_CHIP_GROUPID" val="5fd06f1b1fa9d42129da36fc"/>
  <p:tag name="KSO_WM_CHIP_XID" val="5fd06f1b1fa9d42129da36fd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524f39a86d4b4c858c58a59350c4cf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7345_1*i*2"/>
  <p:tag name="KSO_WM_UNIT_INDEX" val="2"/>
  <p:tag name="KSO_WM_UNIT_LAYERLEVEL" val="1"/>
  <p:tag name="KSO_WM_UNIT_SM_LIMIT_TYPE" val="2"/>
  <p:tag name="KSO_WM_UNIT_TYPE" val="i"/>
  <p:tag name="KSO_WM_UNIT_VALUE" val="600"/>
</p:tagLst>
</file>

<file path=ppt/tags/tag345.xml><?xml version="1.0" encoding="utf-8"?>
<p:tagLst xmlns:p="http://schemas.openxmlformats.org/presentationml/2006/main">
  <p:tag name="KSO_WM_ASSEMBLE_CHIP_INDEX" val="d5d7fddb607b40e8b44e507b25d885a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a881b0e679564382a4a4df6bb9dc8c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3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46.xml><?xml version="1.0" encoding="utf-8"?>
<p:tagLst xmlns:p="http://schemas.openxmlformats.org/presentationml/2006/main">
  <p:tag name="KSO_WM_ASSEMBLE_CHIP_INDEX" val="92c66fa3d0c44496b5ba0d091eac77a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152cd226fa534796bc325d2ff666e3c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347.xml><?xml version="1.0" encoding="utf-8"?>
<p:tagLst xmlns:p="http://schemas.openxmlformats.org/presentationml/2006/main">
  <p:tag name="KSO_WM_ASSEMBLE_CHIP_INDEX" val="b294a0274e73490bbcf12fb3d13afb8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1f5eddd2346d41cc84cd9a06a4c4604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34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348.xml><?xml version="1.0" encoding="utf-8"?>
<p:tagLst xmlns:p="http://schemas.openxmlformats.org/presentationml/2006/main">
  <p:tag name="FIXED_XID_TMP" val="5f5ee1ca4d6848d78f644aed"/>
  <p:tag name="KSO_WM_BEAUTIFY_FLAG" val="#wm#"/>
  <p:tag name="KSO_WM_CHIP_DECFILLPROP" val="[]"/>
  <p:tag name="KSO_WM_CHIP_FILLPROP" val="[[{&quot;text_align&quot;:&quot;rm&quot;,&quot;text_direction&quot;:&quot;horizontal&quot;,&quot;support_big_font&quot;:false,&quot;picture_toward&quot;:0,&quot;picture_dockside&quot;:[],&quot;fill_id&quot;:&quot;03622c044b5b44cfbc71bff9f1453063&quot;,&quot;fill_align&quot;:&quot;rm&quot;,&quot;chip_types&quot;:[&quot;header&quot;]},{&quot;text_align&quot;:&quot;lt&quot;,&quot;text_direction&quot;:&quot;horizontal&quot;,&quot;support_big_font&quot;:false,&quot;picture_toward&quot;:0,&quot;picture_dockside&quot;:[],&quot;fill_id&quot;:&quot;24c271fb4ddd480488d26d1217f0fe47&quot;,&quot;fill_align&quot;:&quot;lt&quot;,&quot;chip_types&quot;:[&quot;text&quot;]},{&quot;text_align&quot;:&quot;lt&quot;,&quot;text_direction&quot;:&quot;horizontal&quot;,&quot;support_big_font&quot;:false,&quot;picture_toward&quot;:0,&quot;picture_dockside&quot;:[],&quot;fill_id&quot;:&quot;81b072162e0940ceb418353c60646b12&quot;,&quot;fill_align&quot;:&quot;lt&quot;,&quot;chip_types&quot;:[&quot;text&quot;]}]]"/>
  <p:tag name="KSO_WM_CHIP_GROUPID" val="5fd06f1b1fa9d42129da36fc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d06f1b1fa9d42129da36fd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345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10T01:35:38&quot;,&quot;maxSize&quot;:{&quot;size1&quot;:40},&quot;minSize&quot;:{&quot;size1&quot;:40},&quot;normalSize&quot;:{&quot;size1&quot;:40},&quot;subLayout&quot;:[{&quot;id&quot;:&quot;2020-12-10T01:35:38&quot;,&quot;margin&quot;:{&quot;bottom&quot;:2.9630000591278076,&quot;left&quot;:17.357000350952148,&quot;right&quot;:2.5399999618530273,&quot;top&quot;:1.6929999589920044},&quot;type&quot;:0},{&quot;id&quot;:&quot;2020-12-10T01:35:38&quot;,&quot;maxSize&quot;:{&quot;size1&quot;:59.299999999999997},&quot;minSize&quot;:{&quot;size1&quot;:29.600000000000001},&quot;normalSize&quot;:{&quot;size1&quot;:35.31111111111111},&quot;subLayout&quot;:[{&quot;id&quot;:&quot;2020-12-10T01:35:38&quot;,&quot;margin&quot;:{&quot;bottom&quot;:0.81999999284744263,&quot;left&quot;:2.5399999618530273,&quot;right&quot;:2.5399999618530273,&quot;top&quot;:0},&quot;type&quot;:0},{&quot;id&quot;:&quot;2020-12-10T01:35:38&quot;,&quot;margin&quot;:{&quot;bottom&quot;:1.6929999589920044,&quot;left&quot;:2.5399999618530273,&quot;right&quot;:2.5399999618530273,&quot;top&quot;:0},&quot;type&quot;:0}]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COLOR_TYPE" val="1"/>
  <p:tag name="KSO_WM_TEMPLATE_INDEX" val="20217345"/>
  <p:tag name="KSO_WM_TEMPLATE_MASTER_TYPE" val="0"/>
  <p:tag name="KSO_WM_TEMPLATE_SUBCATEGORY" val="21"/>
</p:tagLst>
</file>

<file path=ppt/tags/tag3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KSO_WM_SLIDE_BACKGROUND_TYPE" val="general"/>
  <p:tag name="KSO_WM_UNIT_TYPE" val="i"/>
</p:tagLst>
</file>

<file path=ppt/tags/tag3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3.xml><?xml version="1.0" encoding="utf-8"?>
<p:tagLst xmlns:p="http://schemas.openxmlformats.org/presentationml/2006/main">
  <p:tag name="KSO_WM_BEAUTIFY_FLAG" val="#wm#"/>
  <p:tag name="KSO_WM_CHIP_GROUPID" val="5fd06f1b1fa9d42129da36fc"/>
  <p:tag name="KSO_WM_CHIP_XID" val="5fd06f1b1fa9d42129da36fd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ebf855a964854469b41214258520128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_1" val="5"/>
  <p:tag name="KSO_WM_UNIT_FILL_FORE_SCHEMECOLOR_INDEX_1_BRIGHTNESS" val="0"/>
  <p:tag name="KSO_WM_UNIT_FILL_FORE_SCHEMECOLOR_INDEX_1_POS" val="0.22"/>
  <p:tag name="KSO_WM_UNIT_FILL_FORE_SCHEMECOLOR_INDEX_1_TRANS" val="0.85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17345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54.xml><?xml version="1.0" encoding="utf-8"?>
<p:tagLst xmlns:p="http://schemas.openxmlformats.org/presentationml/2006/main">
  <p:tag name="KSO_WM_BEAUTIFY_FLAG" val="#wm#"/>
  <p:tag name="KSO_WM_CHIP_GROUPID" val="5fd06f1b1fa9d42129da36fc"/>
  <p:tag name="KSO_WM_CHIP_XID" val="5fd06f1b1fa9d42129da36fd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524f39a86d4b4c858c58a59350c4cf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7345_1*i*2"/>
  <p:tag name="KSO_WM_UNIT_INDEX" val="2"/>
  <p:tag name="KSO_WM_UNIT_LAYERLEVEL" val="1"/>
  <p:tag name="KSO_WM_UNIT_SM_LIMIT_TYPE" val="2"/>
  <p:tag name="KSO_WM_UNIT_TYPE" val="i"/>
  <p:tag name="KSO_WM_UNIT_VALUE" val="600"/>
</p:tagLst>
</file>

<file path=ppt/tags/tag355.xml><?xml version="1.0" encoding="utf-8"?>
<p:tagLst xmlns:p="http://schemas.openxmlformats.org/presentationml/2006/main">
  <p:tag name="KSO_WM_ASSEMBLE_CHIP_INDEX" val="d5d7fddb607b40e8b44e507b25d885a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a881b0e679564382a4a4df6bb9dc8c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3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56.xml><?xml version="1.0" encoding="utf-8"?>
<p:tagLst xmlns:p="http://schemas.openxmlformats.org/presentationml/2006/main">
  <p:tag name="KSO_WM_ASSEMBLE_CHIP_INDEX" val="92c66fa3d0c44496b5ba0d091eac77a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INDEX" val="20217345"/>
  <p:tag name="KSO_WM_UNIT_BLOCK" val="0"/>
  <p:tag name="KSO_WM_UNIT_COMPATIBLE" val="0"/>
  <p:tag name="KSO_WM_UNIT_DEC_AREA_ID" val="152cd226fa534796bc325d2ff666e3c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357.xml><?xml version="1.0" encoding="utf-8"?>
<p:tagLst xmlns:p="http://schemas.openxmlformats.org/presentationml/2006/main">
  <p:tag name="FIXED_XID_TMP" val="5f5ee1ca4d6848d78f644aed"/>
  <p:tag name="KSO_WM_BEAUTIFY_FLAG" val="#wm#"/>
  <p:tag name="KSO_WM_CHIP_DECFILLPROP" val="[]"/>
  <p:tag name="KSO_WM_CHIP_FILLPROP" val="[[{&quot;text_align&quot;:&quot;rm&quot;,&quot;text_direction&quot;:&quot;horizontal&quot;,&quot;support_big_font&quot;:false,&quot;picture_toward&quot;:0,&quot;picture_dockside&quot;:[],&quot;fill_id&quot;:&quot;03622c044b5b44cfbc71bff9f1453063&quot;,&quot;fill_align&quot;:&quot;rm&quot;,&quot;chip_types&quot;:[&quot;header&quot;]},{&quot;text_align&quot;:&quot;lt&quot;,&quot;text_direction&quot;:&quot;horizontal&quot;,&quot;support_big_font&quot;:false,&quot;picture_toward&quot;:0,&quot;picture_dockside&quot;:[],&quot;fill_id&quot;:&quot;24c271fb4ddd480488d26d1217f0fe47&quot;,&quot;fill_align&quot;:&quot;lt&quot;,&quot;chip_types&quot;:[&quot;text&quot;]},{&quot;text_align&quot;:&quot;lt&quot;,&quot;text_direction&quot;:&quot;horizontal&quot;,&quot;support_big_font&quot;:false,&quot;picture_toward&quot;:0,&quot;picture_dockside&quot;:[],&quot;fill_id&quot;:&quot;81b072162e0940ceb418353c60646b12&quot;,&quot;fill_align&quot;:&quot;lt&quot;,&quot;chip_types&quot;:[&quot;text&quot;]}]]"/>
  <p:tag name="KSO_WM_CHIP_GROUPID" val="5fd06f1b1fa9d42129da36fc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d06f1b1fa9d42129da36fd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345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10T01:35:38&quot;,&quot;maxSize&quot;:{&quot;size1&quot;:40},&quot;minSize&quot;:{&quot;size1&quot;:40},&quot;normalSize&quot;:{&quot;size1&quot;:40},&quot;subLayout&quot;:[{&quot;id&quot;:&quot;2020-12-10T01:35:38&quot;,&quot;margin&quot;:{&quot;bottom&quot;:2.9630000591278076,&quot;left&quot;:17.357000350952148,&quot;right&quot;:2.5399999618530273,&quot;top&quot;:1.6929999589920044},&quot;type&quot;:0},{&quot;id&quot;:&quot;2020-12-10T01:35:38&quot;,&quot;maxSize&quot;:{&quot;size1&quot;:59.299999999999997},&quot;minSize&quot;:{&quot;size1&quot;:29.600000000000001},&quot;normalSize&quot;:{&quot;size1&quot;:35.31111111111111},&quot;subLayout&quot;:[{&quot;id&quot;:&quot;2020-12-10T01:35:38&quot;,&quot;margin&quot;:{&quot;bottom&quot;:0.81999999284744263,&quot;left&quot;:2.5399999618530273,&quot;right&quot;:2.5399999618530273,&quot;top&quot;:0},&quot;type&quot;:0},{&quot;id&quot;:&quot;2020-12-10T01:35:38&quot;,&quot;margin&quot;:{&quot;bottom&quot;:1.6929999589920044,&quot;left&quot;:2.5399999618530273,&quot;right&quot;:2.5399999618530273,&quot;top&quot;:0},&quot;type&quot;:0}]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d10aea1fa9d42129dddfb9"/>
  <p:tag name="KSO_WM_TEMPLATE_ASSEMBLE_XID" val="5fd10aea1fa9d42129dddfb9"/>
  <p:tag name="KSO_WM_TEMPLATE_CATEGORY" val="diagram"/>
  <p:tag name="KSO_WM_TEMPLATE_COLOR_TYPE" val="1"/>
  <p:tag name="KSO_WM_TEMPLATE_INDEX" val="20217345"/>
  <p:tag name="KSO_WM_TEMPLATE_MASTER_TYPE" val="0"/>
  <p:tag name="KSO_WM_TEMPLATE_SUBCATEGORY" val="21"/>
</p:tagLst>
</file>

<file path=ppt/tags/tag3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59.xml><?xml version="1.0" encoding="utf-8"?>
<p:tagLst xmlns:p="http://schemas.openxmlformats.org/presentationml/2006/main">
  <p:tag name="KSO_WM_SLIDE_BACKGROUND_TYPE" val="general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2.xml><?xml version="1.0" encoding="utf-8"?>
<p:tagLst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d379f888deb440fa0ab9ac7d3f67946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c387e0b5f81f4cdba017671301600a36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844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24"/>
</p:tagLst>
</file>

<file path=ppt/tags/tag363.xml><?xml version="1.0" encoding="utf-8"?>
<p:tagLst xmlns:p="http://schemas.openxmlformats.org/presentationml/2006/main">
  <p:tag name="KSO_WM_ASSEMBLE_CHIP_INDEX" val="aa93c05a61a94cd98acae1639609e308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9d0e195fe58249b4b4125bfefec338b9"/>
  <p:tag name="KSO_WM_UNIT_DEFAULT_FONT" val="24;44;4"/>
  <p:tag name="KSO_WM_UNIT_DIAGRAM_ISNUMVISUAL" val="0"/>
  <p:tag name="KSO_WM_UNIT_DIAGRAM_ISREFERUNIT" val="0"/>
  <p:tag name="KSO_WM_UNIT_HIGHLIGHT" val="0"/>
  <p:tag name="KSO_WM_UNIT_ID" val="diagram2021284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364.xml><?xml version="1.0" encoding="utf-8"?>
<p:tagLst xmlns:p="http://schemas.openxmlformats.org/presentationml/2006/main">
  <p:tag name="KSO_WM_ASSEMBLE_CHIP_INDEX" val="aa93c05a61a94cd98acae1639609e308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e96861c42d4c4fc888f00c3172b11f9a"/>
  <p:tag name="KSO_WM_UNIT_DEFAULT_FONT" val="18;24;2"/>
  <p:tag name="KSO_WM_UNIT_DIAGRAM_ISNUMVISUAL" val="0"/>
  <p:tag name="KSO_WM_UNIT_DIAGRAM_ISREFERUNIT" val="0"/>
  <p:tag name="KSO_WM_UNIT_HIGHLIGHT" val="0"/>
  <p:tag name="KSO_WM_UNIT_ID" val="diagram2021284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4"/>
</p:tagLst>
</file>

<file path=ppt/tags/tag365.xml><?xml version="1.0" encoding="utf-8"?>
<p:tagLst xmlns:p="http://schemas.openxmlformats.org/presentationml/2006/main">
  <p:tag name="KSO_WM_ASSEMBLE_CHIP_INDEX" val="48bf736f4d3948cb855fe249e840633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387e0b5f81f4cdba017671301600a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366.xml><?xml version="1.0" encoding="utf-8"?>
<p:tagLst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ab9e3ede4f02433781ee8c4bc865c2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44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36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577fb6fb92184a2fb8c769fd05bb9d24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ca3f0f9c0eb4416e9bcff006547ecf8f&quot;,&quot;fill_align&quot;:&quot;cm&quot;,&quot;chip_types&quot;:[&quot;diagram&quot;,&quot;text&quot;,&quot;picture&quot;,&quot;chart&quot;,&quot;table&quot;,&quot;video&quot;]}]]"/>
  <p:tag name="KSO_WM_CHIP_GROUPID" val="5f708c7a747e3ea6e292a7f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8c7a747e3ea6e292a7f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4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27:04&quot;,&quot;maxSize&quot;:{&quot;size1&quot;:26.699999999999999},&quot;minSize&quot;:{&quot;size1&quot;:17.899999999999999},&quot;normalSize&quot;:{&quot;size1&quot;:26.699814814814815},&quot;subLayout&quot;:[{&quot;id&quot;:&quot;2020-12-09T22:27:04&quot;,&quot;margin&quot;:{&quot;bottom&quot;:0.026000002399086952,&quot;left&quot;:2.9630000591278076,&quot;right&quot;:2.5399999618530273,&quot;top&quot;:1.6929999589920044},&quot;type&quot;:0},{&quot;id&quot;:&quot;2020-12-09T22:27:04&quot;,&quot;margin&quot;:{&quot;bottom&quot;:2.5399999618530273,&quot;left&quot;:2.5399999618530273,&quot;right&quot;:2.5399999618530273,&quot;top&quot;:1.6670000553131104},&quot;type&quot;:0}],&quot;type&quot;:0}"/>
  <p:tag name="KSO_WM_SLIDE_POSITION" val="47*48"/>
  <p:tag name="KSO_WM_SLIDE_RATIO" val="1.777778"/>
  <p:tag name="KSO_WM_SLIDE_SIZE" val="864*444"/>
  <p:tag name="KSO_WM_SLIDE_SUBTYPE" val="pureTxt"/>
  <p:tag name="KSO_WM_SLIDE_SUPPORT_FEATURE_TYPE" val="0"/>
  <p:tag name="KSO_WM_SLIDE_TYPE" val="text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COLOR_TYPE" val="1"/>
  <p:tag name="KSO_WM_TEMPLATE_INDEX" val="20212844"/>
  <p:tag name="KSO_WM_TEMPLATE_MASTER_TYPE" val="0"/>
  <p:tag name="KSO_WM_TEMPLATE_SUBCATEGORY" val="21"/>
</p:tagLst>
</file>

<file path=ppt/tags/tag3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69.xml><?xml version="1.0" encoding="utf-8"?>
<p:tagLst xmlns:p="http://schemas.openxmlformats.org/presentationml/2006/main">
  <p:tag name="KSO_WM_SLIDE_BACKGROUND_TYPE" val="general"/>
  <p:tag name="KSO_WM_UNIT_TYPE" val="i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2.xml><?xml version="1.0" encoding="utf-8"?>
<p:tagLst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d379f888deb440fa0ab9ac7d3f67946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c387e0b5f81f4cdba017671301600a36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844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24"/>
</p:tagLst>
</file>

<file path=ppt/tags/tag373.xml><?xml version="1.0" encoding="utf-8"?>
<p:tagLst xmlns:p="http://schemas.openxmlformats.org/presentationml/2006/main">
  <p:tag name="KSO_WM_ASSEMBLE_CHIP_INDEX" val="aa93c05a61a94cd98acae1639609e308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9d0e195fe58249b4b4125bfefec338b9"/>
  <p:tag name="KSO_WM_UNIT_DEFAULT_FONT" val="24;44;4"/>
  <p:tag name="KSO_WM_UNIT_DIAGRAM_ISNUMVISUAL" val="0"/>
  <p:tag name="KSO_WM_UNIT_DIAGRAM_ISREFERUNIT" val="0"/>
  <p:tag name="KSO_WM_UNIT_HIGHLIGHT" val="0"/>
  <p:tag name="KSO_WM_UNIT_ID" val="diagram2021284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374.xml><?xml version="1.0" encoding="utf-8"?>
<p:tagLst xmlns:p="http://schemas.openxmlformats.org/presentationml/2006/main">
  <p:tag name="KSO_WM_ASSEMBLE_CHIP_INDEX" val="aa93c05a61a94cd98acae1639609e308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e96861c42d4c4fc888f00c3172b11f9a"/>
  <p:tag name="KSO_WM_UNIT_DEFAULT_FONT" val="18;24;2"/>
  <p:tag name="KSO_WM_UNIT_DIAGRAM_ISNUMVISUAL" val="0"/>
  <p:tag name="KSO_WM_UNIT_DIAGRAM_ISREFERUNIT" val="0"/>
  <p:tag name="KSO_WM_UNIT_HIGHLIGHT" val="0"/>
  <p:tag name="KSO_WM_UNIT_ID" val="diagram2021284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4"/>
</p:tagLst>
</file>

<file path=ppt/tags/tag375.xml><?xml version="1.0" encoding="utf-8"?>
<p:tagLst xmlns:p="http://schemas.openxmlformats.org/presentationml/2006/main">
  <p:tag name="KSO_WM_ASSEMBLE_CHIP_INDEX" val="48bf736f4d3948cb855fe249e840633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387e0b5f81f4cdba017671301600a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376.xml><?xml version="1.0" encoding="utf-8"?>
<p:tagLst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ab9e3ede4f02433781ee8c4bc865c2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44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377.xml><?xml version="1.0" encoding="utf-8"?>
<p:tagLst xmlns:p="http://schemas.openxmlformats.org/presentationml/2006/main">
  <p:tag name="KSO_WM_ASSEMBLE_CHIP_INDEX" val="48bf736f4d3948cb855fe249e840633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387e0b5f81f4cdba017671301600a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37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577fb6fb92184a2fb8c769fd05bb9d24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ca3f0f9c0eb4416e9bcff006547ecf8f&quot;,&quot;fill_align&quot;:&quot;cm&quot;,&quot;chip_types&quot;:[&quot;diagram&quot;,&quot;text&quot;,&quot;picture&quot;,&quot;chart&quot;,&quot;table&quot;,&quot;video&quot;]}]]"/>
  <p:tag name="KSO_WM_CHIP_GROUPID" val="5f708c7a747e3ea6e292a7f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8c7a747e3ea6e292a7f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4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27:04&quot;,&quot;maxSize&quot;:{&quot;size1&quot;:26.699999999999999},&quot;minSize&quot;:{&quot;size1&quot;:17.899999999999999},&quot;normalSize&quot;:{&quot;size1&quot;:26.699814814814815},&quot;subLayout&quot;:[{&quot;id&quot;:&quot;2020-12-09T22:27:04&quot;,&quot;margin&quot;:{&quot;bottom&quot;:0.026000002399086952,&quot;left&quot;:2.9630000591278076,&quot;right&quot;:2.5399999618530273,&quot;top&quot;:1.6929999589920044},&quot;type&quot;:0},{&quot;id&quot;:&quot;2020-12-09T22:27:04&quot;,&quot;margin&quot;:{&quot;bottom&quot;:2.5399999618530273,&quot;left&quot;:2.5399999618530273,&quot;right&quot;:2.5399999618530273,&quot;top&quot;:1.6670000553131104},&quot;type&quot;:0}],&quot;type&quot;:0}"/>
  <p:tag name="KSO_WM_SLIDE_POSITION" val="47*48"/>
  <p:tag name="KSO_WM_SLIDE_RATIO" val="1.777778"/>
  <p:tag name="KSO_WM_SLIDE_SIZE" val="864*444"/>
  <p:tag name="KSO_WM_SLIDE_SUBTYPE" val="pureTxt"/>
  <p:tag name="KSO_WM_SLIDE_SUPPORT_FEATURE_TYPE" val="0"/>
  <p:tag name="KSO_WM_SLIDE_TYPE" val="text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COLOR_TYPE" val="1"/>
  <p:tag name="KSO_WM_TEMPLATE_INDEX" val="20212844"/>
  <p:tag name="KSO_WM_TEMPLATE_MASTER_TYPE" val="0"/>
  <p:tag name="KSO_WM_TEMPLATE_SUBCATEGORY" val="21"/>
</p:tagLst>
</file>

<file path=ppt/tags/tag3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p="http://schemas.openxmlformats.org/presentationml/2006/main">
  <p:tag name="KSO_WM_SLIDE_BACKGROUND_TYPE" val="general"/>
  <p:tag name="KSO_WM_UNIT_TYPE" val="i"/>
</p:tagLst>
</file>

<file path=ppt/tags/tag3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3.xml><?xml version="1.0" encoding="utf-8"?>
<p:tagLst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d379f888deb440fa0ab9ac7d3f67946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c387e0b5f81f4cdba017671301600a36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844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24"/>
</p:tagLst>
</file>

<file path=ppt/tags/tag384.xml><?xml version="1.0" encoding="utf-8"?>
<p:tagLst xmlns:p="http://schemas.openxmlformats.org/presentationml/2006/main">
  <p:tag name="KSO_WM_ASSEMBLE_CHIP_INDEX" val="aa93c05a61a94cd98acae1639609e308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9d0e195fe58249b4b4125bfefec338b9"/>
  <p:tag name="KSO_WM_UNIT_DEFAULT_FONT" val="24;44;4"/>
  <p:tag name="KSO_WM_UNIT_DIAGRAM_ISNUMVISUAL" val="0"/>
  <p:tag name="KSO_WM_UNIT_DIAGRAM_ISREFERUNIT" val="0"/>
  <p:tag name="KSO_WM_UNIT_HIGHLIGHT" val="0"/>
  <p:tag name="KSO_WM_UNIT_ID" val="diagram2021284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385.xml><?xml version="1.0" encoding="utf-8"?>
<p:tagLst xmlns:p="http://schemas.openxmlformats.org/presentationml/2006/main">
  <p:tag name="KSO_WM_ASSEMBLE_CHIP_INDEX" val="aa93c05a61a94cd98acae1639609e308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e96861c42d4c4fc888f00c3172b11f9a"/>
  <p:tag name="KSO_WM_UNIT_DEFAULT_FONT" val="18;24;2"/>
  <p:tag name="KSO_WM_UNIT_DIAGRAM_ISNUMVISUAL" val="0"/>
  <p:tag name="KSO_WM_UNIT_DIAGRAM_ISREFERUNIT" val="0"/>
  <p:tag name="KSO_WM_UNIT_HIGHLIGHT" val="0"/>
  <p:tag name="KSO_WM_UNIT_ID" val="diagram2021284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4"/>
</p:tagLst>
</file>

<file path=ppt/tags/tag386.xml><?xml version="1.0" encoding="utf-8"?>
<p:tagLst xmlns:p="http://schemas.openxmlformats.org/presentationml/2006/main">
  <p:tag name="KSO_WM_ASSEMBLE_CHIP_INDEX" val="48bf736f4d3948cb855fe249e840633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387e0b5f81f4cdba017671301600a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387.xml><?xml version="1.0" encoding="utf-8"?>
<p:tagLst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ab9e3ede4f02433781ee8c4bc865c2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44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388.xml><?xml version="1.0" encoding="utf-8"?>
<p:tagLst xmlns:p="http://schemas.openxmlformats.org/presentationml/2006/main">
  <p:tag name="KSO_WM_ASSEMBLE_CHIP_INDEX" val="48bf736f4d3948cb855fe249e840633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387e0b5f81f4cdba017671301600a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38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577fb6fb92184a2fb8c769fd05bb9d24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ca3f0f9c0eb4416e9bcff006547ecf8f&quot;,&quot;fill_align&quot;:&quot;cm&quot;,&quot;chip_types&quot;:[&quot;diagram&quot;,&quot;text&quot;,&quot;picture&quot;,&quot;chart&quot;,&quot;table&quot;,&quot;video&quot;]}]]"/>
  <p:tag name="KSO_WM_CHIP_GROUPID" val="5f708c7a747e3ea6e292a7f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8c7a747e3ea6e292a7f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4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27:04&quot;,&quot;maxSize&quot;:{&quot;size1&quot;:26.699999999999999},&quot;minSize&quot;:{&quot;size1&quot;:17.899999999999999},&quot;normalSize&quot;:{&quot;size1&quot;:26.699814814814815},&quot;subLayout&quot;:[{&quot;id&quot;:&quot;2020-12-09T22:27:04&quot;,&quot;margin&quot;:{&quot;bottom&quot;:0.026000002399086952,&quot;left&quot;:2.9630000591278076,&quot;right&quot;:2.5399999618530273,&quot;top&quot;:1.6929999589920044},&quot;type&quot;:0},{&quot;id&quot;:&quot;2020-12-09T22:27:04&quot;,&quot;margin&quot;:{&quot;bottom&quot;:2.5399999618530273,&quot;left&quot;:2.5399999618530273,&quot;right&quot;:2.5399999618530273,&quot;top&quot;:1.6670000553131104},&quot;type&quot;:0}],&quot;type&quot;:0}"/>
  <p:tag name="KSO_WM_SLIDE_POSITION" val="47*48"/>
  <p:tag name="KSO_WM_SLIDE_RATIO" val="1.777778"/>
  <p:tag name="KSO_WM_SLIDE_SIZE" val="864*444"/>
  <p:tag name="KSO_WM_SLIDE_SUBTYPE" val="pureTxt"/>
  <p:tag name="KSO_WM_SLIDE_SUPPORT_FEATURE_TYPE" val="0"/>
  <p:tag name="KSO_WM_SLIDE_TYPE" val="text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COLOR_TYPE" val="1"/>
  <p:tag name="KSO_WM_TEMPLATE_INDEX" val="20212844"/>
  <p:tag name="KSO_WM_TEMPLATE_MASTER_TYPE" val="0"/>
  <p:tag name="KSO_WM_TEMPLATE_SUBCATEGORY" val="2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91.xml><?xml version="1.0" encoding="utf-8"?>
<p:tagLst xmlns:p="http://schemas.openxmlformats.org/presentationml/2006/main">
  <p:tag name="KSO_WM_SLIDE_BACKGROUND_TYPE" val="general"/>
  <p:tag name="KSO_WM_UNIT_TYPE" val="i"/>
</p:tagLst>
</file>

<file path=ppt/tags/tag3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4.xml><?xml version="1.0" encoding="utf-8"?>
<p:tagLst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d379f888deb440fa0ab9ac7d3f67946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c387e0b5f81f4cdba017671301600a36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844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24"/>
</p:tagLst>
</file>

<file path=ppt/tags/tag395.xml><?xml version="1.0" encoding="utf-8"?>
<p:tagLst xmlns:p="http://schemas.openxmlformats.org/presentationml/2006/main">
  <p:tag name="KSO_WM_ASSEMBLE_CHIP_INDEX" val="aa93c05a61a94cd98acae1639609e308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9d0e195fe58249b4b4125bfefec338b9"/>
  <p:tag name="KSO_WM_UNIT_DEFAULT_FONT" val="24;44;4"/>
  <p:tag name="KSO_WM_UNIT_DIAGRAM_ISNUMVISUAL" val="0"/>
  <p:tag name="KSO_WM_UNIT_DIAGRAM_ISREFERUNIT" val="0"/>
  <p:tag name="KSO_WM_UNIT_HIGHLIGHT" val="0"/>
  <p:tag name="KSO_WM_UNIT_ID" val="diagram2021284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396.xml><?xml version="1.0" encoding="utf-8"?>
<p:tagLst xmlns:p="http://schemas.openxmlformats.org/presentationml/2006/main">
  <p:tag name="KSO_WM_ASSEMBLE_CHIP_INDEX" val="aa93c05a61a94cd98acae1639609e308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e96861c42d4c4fc888f00c3172b11f9a"/>
  <p:tag name="KSO_WM_UNIT_DEFAULT_FONT" val="18;24;2"/>
  <p:tag name="KSO_WM_UNIT_DIAGRAM_ISNUMVISUAL" val="0"/>
  <p:tag name="KSO_WM_UNIT_DIAGRAM_ISREFERUNIT" val="0"/>
  <p:tag name="KSO_WM_UNIT_HIGHLIGHT" val="0"/>
  <p:tag name="KSO_WM_UNIT_ID" val="diagram2021284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4"/>
</p:tagLst>
</file>

<file path=ppt/tags/tag397.xml><?xml version="1.0" encoding="utf-8"?>
<p:tagLst xmlns:p="http://schemas.openxmlformats.org/presentationml/2006/main">
  <p:tag name="KSO_WM_ASSEMBLE_CHIP_INDEX" val="48bf736f4d3948cb855fe249e840633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387e0b5f81f4cdba017671301600a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398.xml><?xml version="1.0" encoding="utf-8"?>
<p:tagLst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ab9e3ede4f02433781ee8c4bc865c2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44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399.xml><?xml version="1.0" encoding="utf-8"?>
<p:tagLst xmlns:p="http://schemas.openxmlformats.org/presentationml/2006/main">
  <p:tag name="KSO_WM_ASSEMBLE_CHIP_INDEX" val="48bf736f4d3948cb855fe249e840633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387e0b5f81f4cdba017671301600a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577fb6fb92184a2fb8c769fd05bb9d24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ca3f0f9c0eb4416e9bcff006547ecf8f&quot;,&quot;fill_align&quot;:&quot;cm&quot;,&quot;chip_types&quot;:[&quot;diagram&quot;,&quot;text&quot;,&quot;picture&quot;,&quot;chart&quot;,&quot;table&quot;,&quot;video&quot;]}]]"/>
  <p:tag name="KSO_WM_CHIP_GROUPID" val="5f708c7a747e3ea6e292a7f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8c7a747e3ea6e292a7f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4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27:04&quot;,&quot;maxSize&quot;:{&quot;size1&quot;:26.699999999999999},&quot;minSize&quot;:{&quot;size1&quot;:17.899999999999999},&quot;normalSize&quot;:{&quot;size1&quot;:26.699814814814815},&quot;subLayout&quot;:[{&quot;id&quot;:&quot;2020-12-09T22:27:04&quot;,&quot;margin&quot;:{&quot;bottom&quot;:0.026000002399086952,&quot;left&quot;:2.9630000591278076,&quot;right&quot;:2.5399999618530273,&quot;top&quot;:1.6929999589920044},&quot;type&quot;:0},{&quot;id&quot;:&quot;2020-12-09T22:27:04&quot;,&quot;margin&quot;:{&quot;bottom&quot;:2.5399999618530273,&quot;left&quot;:2.5399999618530273,&quot;right&quot;:2.5399999618530273,&quot;top&quot;:1.6670000553131104},&quot;type&quot;:0}],&quot;type&quot;:0}"/>
  <p:tag name="KSO_WM_SLIDE_POSITION" val="47*48"/>
  <p:tag name="KSO_WM_SLIDE_RATIO" val="1.777778"/>
  <p:tag name="KSO_WM_SLIDE_SIZE" val="864*444"/>
  <p:tag name="KSO_WM_SLIDE_SUBTYPE" val="pureTxt"/>
  <p:tag name="KSO_WM_SLIDE_SUPPORT_FEATURE_TYPE" val="0"/>
  <p:tag name="KSO_WM_SLIDE_TYPE" val="text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COLOR_TYPE" val="1"/>
  <p:tag name="KSO_WM_TEMPLATE_INDEX" val="20212844"/>
  <p:tag name="KSO_WM_TEMPLATE_MASTER_TYPE" val="0"/>
  <p:tag name="KSO_WM_TEMPLATE_SUBCATEGORY" val="21"/>
</p:tagLst>
</file>

<file path=ppt/tags/tag4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02.xml><?xml version="1.0" encoding="utf-8"?>
<p:tagLst xmlns:p="http://schemas.openxmlformats.org/presentationml/2006/main">
  <p:tag name="KSO_WM_SLIDE_BACKGROUND_TYPE" val="general"/>
  <p:tag name="KSO_WM_UNIT_TYPE" val="i"/>
</p:tagLst>
</file>

<file path=ppt/tags/tag4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5.xml><?xml version="1.0" encoding="utf-8"?>
<p:tagLst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d379f888deb440fa0ab9ac7d3f67946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c387e0b5f81f4cdba017671301600a36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844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24"/>
</p:tagLst>
</file>

<file path=ppt/tags/tag406.xml><?xml version="1.0" encoding="utf-8"?>
<p:tagLst xmlns:p="http://schemas.openxmlformats.org/presentationml/2006/main">
  <p:tag name="KSO_WM_ASSEMBLE_CHIP_INDEX" val="aa93c05a61a94cd98acae1639609e308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9d0e195fe58249b4b4125bfefec338b9"/>
  <p:tag name="KSO_WM_UNIT_DEFAULT_FONT" val="24;44;4"/>
  <p:tag name="KSO_WM_UNIT_DIAGRAM_ISNUMVISUAL" val="0"/>
  <p:tag name="KSO_WM_UNIT_DIAGRAM_ISREFERUNIT" val="0"/>
  <p:tag name="KSO_WM_UNIT_HIGHLIGHT" val="0"/>
  <p:tag name="KSO_WM_UNIT_ID" val="diagram2021284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407.xml><?xml version="1.0" encoding="utf-8"?>
<p:tagLst xmlns:p="http://schemas.openxmlformats.org/presentationml/2006/main">
  <p:tag name="KSO_WM_ASSEMBLE_CHIP_INDEX" val="aa93c05a61a94cd98acae1639609e308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e96861c42d4c4fc888f00c3172b11f9a"/>
  <p:tag name="KSO_WM_UNIT_DEFAULT_FONT" val="18;24;2"/>
  <p:tag name="KSO_WM_UNIT_DIAGRAM_ISNUMVISUAL" val="0"/>
  <p:tag name="KSO_WM_UNIT_DIAGRAM_ISREFERUNIT" val="0"/>
  <p:tag name="KSO_WM_UNIT_HIGHLIGHT" val="0"/>
  <p:tag name="KSO_WM_UNIT_ID" val="diagram2021284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4"/>
</p:tagLst>
</file>

<file path=ppt/tags/tag408.xml><?xml version="1.0" encoding="utf-8"?>
<p:tagLst xmlns:p="http://schemas.openxmlformats.org/presentationml/2006/main">
  <p:tag name="KSO_WM_ASSEMBLE_CHIP_INDEX" val="48bf736f4d3948cb855fe249e840633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387e0b5f81f4cdba017671301600a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409.xml><?xml version="1.0" encoding="utf-8"?>
<p:tagLst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ab9e3ede4f02433781ee8c4bc865c2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44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p="http://schemas.openxmlformats.org/presentationml/2006/main">
  <p:tag name="KSO_WM_ASSEMBLE_CHIP_INDEX" val="48bf736f4d3948cb855fe249e840633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387e0b5f81f4cdba017671301600a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41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577fb6fb92184a2fb8c769fd05bb9d24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ca3f0f9c0eb4416e9bcff006547ecf8f&quot;,&quot;fill_align&quot;:&quot;cm&quot;,&quot;chip_types&quot;:[&quot;diagram&quot;,&quot;text&quot;,&quot;picture&quot;,&quot;chart&quot;,&quot;table&quot;,&quot;video&quot;]}]]"/>
  <p:tag name="KSO_WM_CHIP_GROUPID" val="5f708c7a747e3ea6e292a7f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8c7a747e3ea6e292a7f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4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27:04&quot;,&quot;maxSize&quot;:{&quot;size1&quot;:26.699999999999999},&quot;minSize&quot;:{&quot;size1&quot;:17.899999999999999},&quot;normalSize&quot;:{&quot;size1&quot;:26.699814814814815},&quot;subLayout&quot;:[{&quot;id&quot;:&quot;2020-12-09T22:27:04&quot;,&quot;margin&quot;:{&quot;bottom&quot;:0.026000002399086952,&quot;left&quot;:2.9630000591278076,&quot;right&quot;:2.5399999618530273,&quot;top&quot;:1.6929999589920044},&quot;type&quot;:0},{&quot;id&quot;:&quot;2020-12-09T22:27:04&quot;,&quot;margin&quot;:{&quot;bottom&quot;:2.5399999618530273,&quot;left&quot;:2.5399999618530273,&quot;right&quot;:2.5399999618530273,&quot;top&quot;:1.6670000553131104},&quot;type&quot;:0}],&quot;type&quot;:0}"/>
  <p:tag name="KSO_WM_SLIDE_POSITION" val="47*48"/>
  <p:tag name="KSO_WM_SLIDE_RATIO" val="1.777778"/>
  <p:tag name="KSO_WM_SLIDE_SIZE" val="864*444"/>
  <p:tag name="KSO_WM_SLIDE_SUBTYPE" val="pureTxt"/>
  <p:tag name="KSO_WM_SLIDE_SUPPORT_FEATURE_TYPE" val="0"/>
  <p:tag name="KSO_WM_SLIDE_TYPE" val="text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COLOR_TYPE" val="1"/>
  <p:tag name="KSO_WM_TEMPLATE_INDEX" val="20212844"/>
  <p:tag name="KSO_WM_TEMPLATE_MASTER_TYPE" val="0"/>
  <p:tag name="KSO_WM_TEMPLATE_SUBCATEGORY" val="21"/>
</p:tagLst>
</file>

<file path=ppt/tags/tag4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13.xml><?xml version="1.0" encoding="utf-8"?>
<p:tagLst xmlns:p="http://schemas.openxmlformats.org/presentationml/2006/main">
  <p:tag name="KSO_WM_SLIDE_BACKGROUND_TYPE" val="general"/>
  <p:tag name="KSO_WM_UNIT_TYPE" val="i"/>
</p:tagLst>
</file>

<file path=ppt/tags/tag4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6.xml><?xml version="1.0" encoding="utf-8"?>
<p:tagLst xmlns:p="http://schemas.openxmlformats.org/presentationml/2006/main">
  <p:tag name="KSO_WM_ASSEMBLE_CHIP_INDEX" val="062ef37391c34d7e87c26222e4f30ac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0b7d1fa9d42129dde01b"/>
  <p:tag name="KSO_WM_TEMPLATE_ASSEMBLE_XID" val="5fd10b7d1fa9d42129dde01b"/>
  <p:tag name="KSO_WM_TEMPLATE_CATEGORY" val="diagram"/>
  <p:tag name="KSO_WM_TEMPLATE_INDEX" val="20217340"/>
  <p:tag name="KSO_WM_UNIT_BLOCK" val="0"/>
  <p:tag name="KSO_WM_UNIT_COMPATIBLE" val="0"/>
  <p:tag name="KSO_WM_UNIT_DEC_AREA_ID" val="de3ed16e98454831a42e0752b5bcc47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34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417.xml><?xml version="1.0" encoding="utf-8"?>
<p:tagLst xmlns:p="http://schemas.openxmlformats.org/presentationml/2006/main">
  <p:tag name="KSO_WM_ASSEMBLE_CHIP_INDEX" val="52769367132c49ec8085cbf4e228464c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10b7d1fa9d42129dde01b"/>
  <p:tag name="KSO_WM_TEMPLATE_ASSEMBLE_XID" val="5fd10b7d1fa9d42129dde01b"/>
  <p:tag name="KSO_WM_TEMPLATE_CATEGORY" val="diagram"/>
  <p:tag name="KSO_WM_TEMPLATE_INDEX" val="20217340"/>
  <p:tag name="KSO_WM_UNIT_BLOCK" val="0"/>
  <p:tag name="KSO_WM_UNIT_COMPATIBLE" val="0"/>
  <p:tag name="KSO_WM_UNIT_DEC_AREA_ID" val="31698c57a136469d987242f238f835f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34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418.xml><?xml version="1.0" encoding="utf-8"?>
<p:tagLst xmlns:p="http://schemas.openxmlformats.org/presentationml/2006/main">
  <p:tag name="KSO_WM_BEAUTIFY_FLAG" val="#wm#"/>
  <p:tag name="KSO_WM_CHIP_GROUPID" val="5fd0717e1fa9d42129da611a"/>
  <p:tag name="KSO_WM_CHIP_XID" val="5fd0717e1fa9d42129da611b"/>
  <p:tag name="KSO_WM_TAG_VERSION" val="1.0"/>
  <p:tag name="KSO_WM_TEMPLATE_ASSEMBLE_GROUPID" val="5fd10b7d1fa9d42129dde01b"/>
  <p:tag name="KSO_WM_TEMPLATE_ASSEMBLE_XID" val="5fd10b7d1fa9d42129dde01b"/>
  <p:tag name="KSO_WM_TEMPLATE_CATEGORY" val="diagram"/>
  <p:tag name="KSO_WM_TEMPLATE_INDEX" val="20217340"/>
  <p:tag name="KSO_WM_UNIT_BLOCK" val="0"/>
  <p:tag name="KSO_WM_UNIT_COMPATIBLE" val="0"/>
  <p:tag name="KSO_WM_UNIT_DEC_AREA_ID" val="d4ecaf8ad1924232875d19975f498df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340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419.xml><?xml version="1.0" encoding="utf-8"?>
<p:tagLst xmlns:p="http://schemas.openxmlformats.org/presentationml/2006/main">
  <p:tag name="KSO_WM_BEAUTIFY_FLAG" val="#wm#"/>
  <p:tag name="KSO_WM_CHIP_GROUPID" val="5fd0717e1fa9d42129da611a"/>
  <p:tag name="KSO_WM_CHIP_XID" val="5fd0717e1fa9d42129da611b"/>
  <p:tag name="KSO_WM_TAG_VERSION" val="1.0"/>
  <p:tag name="KSO_WM_TEMPLATE_ASSEMBLE_GROUPID" val="5fd10b7d1fa9d42129dde01b"/>
  <p:tag name="KSO_WM_TEMPLATE_ASSEMBLE_XID" val="5fd10b7d1fa9d42129dde01b"/>
  <p:tag name="KSO_WM_TEMPLATE_CATEGORY" val="diagram"/>
  <p:tag name="KSO_WM_TEMPLATE_INDEX" val="20217340"/>
  <p:tag name="KSO_WM_UNIT_BLOCK" val="0"/>
  <p:tag name="KSO_WM_UNIT_COMPATIBLE" val="0"/>
  <p:tag name="KSO_WM_UNIT_DEC_AREA_ID" val="78c160cc20d343f4a4eb99279ae5cf8a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340_1*i*2"/>
  <p:tag name="KSO_WM_UNIT_INDEX" val="2"/>
  <p:tag name="KSO_WM_UNIT_LAYERLEVEL" val="1"/>
  <p:tag name="KSO_WM_UNIT_SM_LIMIT_TYPE" val="2"/>
  <p:tag name="KSO_WM_UNIT_TYPE" val="i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CHIP_GROUPID" val="5fd0717e1fa9d42129da611a"/>
  <p:tag name="KSO_WM_CHIP_XID" val="5fd0717e1fa9d42129da611b"/>
  <p:tag name="KSO_WM_TAG_VERSION" val="1.0"/>
  <p:tag name="KSO_WM_TEMPLATE_ASSEMBLE_GROUPID" val="5fd10b7d1fa9d42129dde01b"/>
  <p:tag name="KSO_WM_TEMPLATE_ASSEMBLE_XID" val="5fd10b7d1fa9d42129dde01b"/>
  <p:tag name="KSO_WM_TEMPLATE_CATEGORY" val="diagram"/>
  <p:tag name="KSO_WM_TEMPLATE_INDEX" val="20217340"/>
  <p:tag name="KSO_WM_UNIT_BLOCK" val="0"/>
  <p:tag name="KSO_WM_UNIT_COMPATIBLE" val="0"/>
  <p:tag name="KSO_WM_UNIT_DEC_AREA_ID" val="81efda5ddb054680853169952339861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34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89"/>
</p:tagLst>
</file>

<file path=ppt/tags/tag421.xml><?xml version="1.0" encoding="utf-8"?>
<p:tagLst xmlns:p="http://schemas.openxmlformats.org/presentationml/2006/main">
  <p:tag name="KSO_WM_BEAUTIFY_FLAG" val="#wm#"/>
  <p:tag name="KSO_WM_CHIP_GROUPID" val="5fd0717e1fa9d42129da611a"/>
  <p:tag name="KSO_WM_CHIP_XID" val="5fd0717e1fa9d42129da611b"/>
  <p:tag name="KSO_WM_TAG_VERSION" val="1.0"/>
  <p:tag name="KSO_WM_TEMPLATE_ASSEMBLE_GROUPID" val="5fd10b7d1fa9d42129dde01b"/>
  <p:tag name="KSO_WM_TEMPLATE_ASSEMBLE_XID" val="5fd10b7d1fa9d42129dde01b"/>
  <p:tag name="KSO_WM_TEMPLATE_CATEGORY" val="diagram"/>
  <p:tag name="KSO_WM_TEMPLATE_INDEX" val="20217340"/>
  <p:tag name="KSO_WM_UNIT_BLOCK" val="0"/>
  <p:tag name="KSO_WM_UNIT_COMPATIBLE" val="0"/>
  <p:tag name="KSO_WM_UNIT_DEC_AREA_ID" val="8f1a943c8d7b4e719b6703b93f9d97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7340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42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653caa0ab194427582527acb3585afab&quot;,&quot;fill_align&quot;:&quot;lm&quot;,&quot;chip_types&quot;:[&quot;header&quot;]},{&quot;text_align&quot;:&quot;lt&quot;,&quot;text_direction&quot;:&quot;horizontal&quot;,&quot;support_big_font&quot;:false,&quot;picture_toward&quot;:0,&quot;picture_dockside&quot;:[],&quot;fill_id&quot;:&quot;30d899b51cd045959800b44d5833c9c7&quot;,&quot;fill_align&quot;:&quot;lt&quot;,&quot;chip_types&quot;:[&quot;text&quot;]}]]"/>
  <p:tag name="KSO_WM_CHIP_GROUPID" val="5fd0717e1fa9d42129da611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d0717e1fa9d42129da611b"/>
  <p:tag name="KSO_WM_SLIDE_BACKGROUND_TYPE" val="general"/>
  <p:tag name="KSO_WM_SLIDE_BK_DARK_LIGHT" val="2"/>
  <p:tag name="KSO_WM_SLIDE_CAN_ADD_NAVIGATION" val="1"/>
  <p:tag name="KSO_WM_SLIDE_ID" val="diagram20217340_1"/>
  <p:tag name="KSO_WM_SLIDE_INDEX" val="1"/>
  <p:tag name="KSO_WM_SLIDE_ITEM_CNT" val="0"/>
  <p:tag name="KSO_WM_SLIDE_LAYOUT" val="a_f"/>
  <p:tag name="KSO_WM_SLIDE_LAYOUT_CNT" val="1_1"/>
  <p:tag name="KSO_WM_SLIDE_LAYOUT_INFO" val="{&quot;id&quot;:&quot;2020-12-10T01:38:06&quot;,&quot;maxSize&quot;:{&quot;size1&quot;:37.600000000000001},&quot;minSize&quot;:{&quot;size1&quot;:37.600000000000001},&quot;normalSize&quot;:{&quot;size1&quot;:37.600000000000001},&quot;subLayout&quot;:[{&quot;id&quot;:&quot;2020-12-10T01:38:06&quot;,&quot;margin&quot;:{&quot;bottom&quot;:0.81999999284744263,&quot;left&quot;:2.1170001029968262,&quot;right&quot;:11.852999687194824,&quot;top&quot;:3.3870000839233398},&quot;type&quot;:0},{&quot;id&quot;:&quot;2020-12-10T01:38:06&quot;,&quot;margin&quot;:{&quot;bottom&quot;:5.5390005111694336,&quot;left&quot;:2.1170001029968262,&quot;right&quot;:11.852999687194824,&quot;top&quot;:0.026000002399086952},&quot;type&quot;:0}],&quot;type&quot;:0}"/>
  <p:tag name="KSO_WM_SLIDE_POSITION" val="0*96"/>
  <p:tag name="KSO_WM_SLIDE_RATIO" val="1.777778"/>
  <p:tag name="KSO_WM_SLIDE_SIZE" val="971*614"/>
  <p:tag name="KSO_WM_SLIDE_SUBTYPE" val="pureTxt"/>
  <p:tag name="KSO_WM_SLIDE_SUPPORT_FEATURE_TYPE" val="0"/>
  <p:tag name="KSO_WM_SLIDE_TYPE" val="text"/>
  <p:tag name="KSO_WM_TAG_VERSION" val="1.0"/>
  <p:tag name="KSO_WM_TEMPLATE_ASSEMBLE_GROUPID" val="5fd10b7d1fa9d42129dde01b"/>
  <p:tag name="KSO_WM_TEMPLATE_ASSEMBLE_XID" val="5fd10b7d1fa9d42129dde01b"/>
  <p:tag name="KSO_WM_TEMPLATE_CATEGORY" val="diagram"/>
  <p:tag name="KSO_WM_TEMPLATE_COLOR_TYPE" val="1"/>
  <p:tag name="KSO_WM_TEMPLATE_INDEX" val="20217340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4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24.xml><?xml version="1.0" encoding="utf-8"?>
<p:tagLst xmlns:p="http://schemas.openxmlformats.org/presentationml/2006/main">
  <p:tag name="KSO_WM_SLIDE_BACKGROUND_TYPE" val="general"/>
  <p:tag name="KSO_WM_UNIT_TYPE" val="i"/>
</p:tagLst>
</file>

<file path=ppt/tags/tag4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7.xml><?xml version="1.0" encoding="utf-8"?>
<p:tagLst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d379f888deb440fa0ab9ac7d3f67946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c387e0b5f81f4cdba017671301600a36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844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24"/>
</p:tagLst>
</file>

<file path=ppt/tags/tag428.xml><?xml version="1.0" encoding="utf-8"?>
<p:tagLst xmlns:p="http://schemas.openxmlformats.org/presentationml/2006/main">
  <p:tag name="KSO_WM_ASSEMBLE_CHIP_INDEX" val="aa93c05a61a94cd98acae1639609e308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9d0e195fe58249b4b4125bfefec338b9"/>
  <p:tag name="KSO_WM_UNIT_DEFAULT_FONT" val="24;44;4"/>
  <p:tag name="KSO_WM_UNIT_DIAGRAM_ISNUMVISUAL" val="0"/>
  <p:tag name="KSO_WM_UNIT_DIAGRAM_ISREFERUNIT" val="0"/>
  <p:tag name="KSO_WM_UNIT_HIGHLIGHT" val="0"/>
  <p:tag name="KSO_WM_UNIT_ID" val="diagram2021284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429.xml><?xml version="1.0" encoding="utf-8"?>
<p:tagLst xmlns:p="http://schemas.openxmlformats.org/presentationml/2006/main">
  <p:tag name="KSO_WM_ASSEMBLE_CHIP_INDEX" val="aa93c05a61a94cd98acae1639609e308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e96861c42d4c4fc888f00c3172b11f9a"/>
  <p:tag name="KSO_WM_UNIT_DEFAULT_FONT" val="18;24;2"/>
  <p:tag name="KSO_WM_UNIT_DIAGRAM_ISNUMVISUAL" val="0"/>
  <p:tag name="KSO_WM_UNIT_DIAGRAM_ISREFERUNIT" val="0"/>
  <p:tag name="KSO_WM_UNIT_HIGHLIGHT" val="0"/>
  <p:tag name="KSO_WM_UNIT_ID" val="diagram2021284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4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0.xml><?xml version="1.0" encoding="utf-8"?>
<p:tagLst xmlns:p="http://schemas.openxmlformats.org/presentationml/2006/main">
  <p:tag name="KSO_WM_ASSEMBLE_CHIP_INDEX" val="48bf736f4d3948cb855fe249e840633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387e0b5f81f4cdba017671301600a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431.xml><?xml version="1.0" encoding="utf-8"?>
<p:tagLst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ab9e3ede4f02433781ee8c4bc865c2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844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432.xml><?xml version="1.0" encoding="utf-8"?>
<p:tagLst xmlns:p="http://schemas.openxmlformats.org/presentationml/2006/main">
  <p:tag name="KSO_WM_ASSEMBLE_CHIP_INDEX" val="48bf736f4d3948cb855fe249e840633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INDEX" val="20212844"/>
  <p:tag name="KSO_WM_UNIT_BLOCK" val="0"/>
  <p:tag name="KSO_WM_UNIT_COMPATIBLE" val="0"/>
  <p:tag name="KSO_WM_UNIT_DEC_AREA_ID" val="c387e0b5f81f4cdba017671301600a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0"/>
</p:tagLst>
</file>

<file path=ppt/tags/tag43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577fb6fb92184a2fb8c769fd05bb9d24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ca3f0f9c0eb4416e9bcff006547ecf8f&quot;,&quot;fill_align&quot;:&quot;cm&quot;,&quot;chip_types&quot;:[&quot;diagram&quot;,&quot;text&quot;,&quot;picture&quot;,&quot;chart&quot;,&quot;table&quot;,&quot;video&quot;]}]]"/>
  <p:tag name="KSO_WM_CHIP_GROUPID" val="5f708c7a747e3ea6e292a7f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8c7a747e3ea6e292a7f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84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27:04&quot;,&quot;maxSize&quot;:{&quot;size1&quot;:26.699999999999999},&quot;minSize&quot;:{&quot;size1&quot;:17.899999999999999},&quot;normalSize&quot;:{&quot;size1&quot;:26.699814814814815},&quot;subLayout&quot;:[{&quot;id&quot;:&quot;2020-12-09T22:27:04&quot;,&quot;margin&quot;:{&quot;bottom&quot;:0.026000002399086952,&quot;left&quot;:2.9630000591278076,&quot;right&quot;:2.5399999618530273,&quot;top&quot;:1.6929999589920044},&quot;type&quot;:0},{&quot;id&quot;:&quot;2020-12-09T22:27:04&quot;,&quot;margin&quot;:{&quot;bottom&quot;:2.5399999618530273,&quot;left&quot;:2.5399999618530273,&quot;right&quot;:2.5399999618530273,&quot;top&quot;:1.6670000553131104},&quot;type&quot;:0}],&quot;type&quot;:0}"/>
  <p:tag name="KSO_WM_SLIDE_POSITION" val="47*48"/>
  <p:tag name="KSO_WM_SLIDE_RATIO" val="1.777778"/>
  <p:tag name="KSO_WM_SLIDE_SIZE" val="864*444"/>
  <p:tag name="KSO_WM_SLIDE_SUBTYPE" val="pureTxt"/>
  <p:tag name="KSO_WM_SLIDE_SUPPORT_FEATURE_TYPE" val="0"/>
  <p:tag name="KSO_WM_SLIDE_TYPE" val="text"/>
  <p:tag name="KSO_WM_TAG_VERSION" val="1.0"/>
  <p:tag name="KSO_WM_TEMPLATE_ASSEMBLE_GROUPID" val="5fd0deb81fa9d42129dd930b"/>
  <p:tag name="KSO_WM_TEMPLATE_ASSEMBLE_XID" val="5fd0deb81fa9d42129dd930b"/>
  <p:tag name="KSO_WM_TEMPLATE_CATEGORY" val="diagram"/>
  <p:tag name="KSO_WM_TEMPLATE_COLOR_TYPE" val="1"/>
  <p:tag name="KSO_WM_TEMPLATE_INDEX" val="20212844"/>
  <p:tag name="KSO_WM_TEMPLATE_MASTER_TYPE" val="0"/>
  <p:tag name="KSO_WM_TEMPLATE_SUBCATEGORY" val="21"/>
</p:tagLst>
</file>

<file path=ppt/tags/tag4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35.xml><?xml version="1.0" encoding="utf-8"?>
<p:tagLst xmlns:p="http://schemas.openxmlformats.org/presentationml/2006/main">
  <p:tag name="KSO_WM_SLIDE_BACKGROUND_TYPE" val="general"/>
  <p:tag name="KSO_WM_UNIT_TYPE" val="i"/>
</p:tagLst>
</file>

<file path=ppt/tags/tag4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080fc165f516406ca04391f2bda55744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27d77f1d3aa04208b8552145788a8c2a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39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7a632435d0fe4e2ba5cb0e4fafd470f8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5382ae3935734542b6acba3b14876ef9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5382ae3935734542b6acba3b14876ef9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b033904134444c708c087344ba19ca49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41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27d77f1d3aa04208b8552145788a8c2a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fb399819c67c4be48723e5d2e6d246ed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42.xml><?xml version="1.0" encoding="utf-8"?>
<p:tagLst xmlns:p="http://schemas.openxmlformats.org/presentationml/2006/main">
  <p:tag name="KSO_WM_ASSEMBLE_CHIP_INDEX" val="dbd1cf5e2231484db3f2a60e194d441f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4821d08f766f4cea91dab951bd9517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443.xml><?xml version="1.0" encoding="utf-8"?>
<p:tagLst xmlns:p="http://schemas.openxmlformats.org/presentationml/2006/main">
  <p:tag name="KSO_WM_ASSEMBLE_CHIP_INDEX" val="762434c07783409789adcb32a42f749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b033904134444c708c087344ba19ca4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9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44.xml><?xml version="1.0" encoding="utf-8"?>
<p:tagLst xmlns:p="http://schemas.openxmlformats.org/presentationml/2006/main">
  <p:tag name="KSO_WM_ASSEMBLE_CHIP_INDEX" val="7fc2bf8f31b64d4896fa2212e1655695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fb399819c67c4be48723e5d2e6d246e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9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4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GROUPID" val="5f5ee1ca4d6848d78f644ae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195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1:00:21&quot;,&quot;maxSize&quot;:{&quot;size1&quot;:26.699999999999999},&quot;minSize&quot;:{&quot;size1&quot;:20},&quot;normalSize&quot;:{&quot;size1&quot;:26.699999999999999},&quot;subLayout&quot;:[{&quot;id&quot;:&quot;2020-12-09T11:00:21&quot;,&quot;margin&quot;:{&quot;bottom&quot;:0.026000002399086952,&quot;left&quot;:1.6929999589920044,&quot;right&quot;:1.6929999589920044,&quot;top&quot;:1.6929999589920044},&quot;type&quot;:0},{&quot;direction&quot;:1,&quot;id&quot;:&quot;2020-12-09T11:00:21&quot;,&quot;maxSize&quot;:{&quot;size1&quot;:62.5},&quot;minSize&quot;:{&quot;size1&quot;:30},&quot;normalSize&quot;:{&quot;size1&quot;:30.987499999999997},&quot;subLayout&quot;:[{&quot;id&quot;:&quot;2020-12-09T11:00:21&quot;,&quot;margin&quot;:{&quot;bottom&quot;:2.5399999618530273,&quot;left&quot;:2.9630000591278076,&quot;right&quot;:0.026000002399086952,&quot;top&quot;:2.0899999141693115},&quot;type&quot;:0},{&quot;id&quot;:&quot;2020-12-09T11:00:21&quot;,&quot;margin&quot;:{&quot;bottom&quot;:2.5399999618530273,&quot;left&quot;:2.9630000591278076,&quot;right&quot;:2.5399999618530273,&quot;top&quot;:2.1170001029968262},&quot;type&quot;:0}],&quot;type&quot;:0}],&quot;type&quot;:0}"/>
  <p:tag name="KSO_WM_SLIDE_POSITION" val="48*72"/>
  <p:tag name="KSO_WM_SLIDE_RATIO" val="1.777778"/>
  <p:tag name="KSO_WM_SLIDE_SIZE" val="864*384"/>
  <p:tag name="KSO_WM_SLIDE_SUBTYPE" val="pureTxt"/>
  <p:tag name="KSO_WM_SLIDE_SUPPORT_FEATURE_TYPE" val="0"/>
  <p:tag name="KSO_WM_SLIDE_TYPE" val="text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COLOR_TYPE" val="1"/>
  <p:tag name="KSO_WM_TEMPLATE_INDEX" val="20217195"/>
  <p:tag name="KSO_WM_TEMPLATE_MASTER_TYPE" val="0"/>
  <p:tag name="KSO_WM_TEMPLATE_SUBCATEGORY" val="21"/>
</p:tagLst>
</file>

<file path=ppt/tags/tag4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47.xml><?xml version="1.0" encoding="utf-8"?>
<p:tagLst xmlns:p="http://schemas.openxmlformats.org/presentationml/2006/main">
  <p:tag name="KSO_WM_SLIDE_BACKGROUND_TYPE" val="general"/>
  <p:tag name="KSO_WM_UNIT_TYPE" val="i"/>
</p:tagLst>
</file>

<file path=ppt/tags/tag4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080fc165f516406ca04391f2bda55744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27d77f1d3aa04208b8552145788a8c2a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51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7a632435d0fe4e2ba5cb0e4fafd470f8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5382ae3935734542b6acba3b14876ef9&quot;,&quot;X&quot;:{&quot;Pos&quot;:2},&quot;Y&quot;:{&quot;Pos&quot;:2}},&quot;whChangeMode&quot;:1}"/>
  <p:tag name="KSO_WM_UNIT_DIAGRAM_ISNUMVISUAL" val="0"/>
  <p:tag name="KSO_WM_UNIT_DIAGRAM_ISREFERUNIT" val="0"/>
  <p:tag name="KSO_WM_UNIT_HIGHLIGHT" val="0"/>
  <p:tag name="KSO_WM_UNIT_ID" val="diagram2021719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52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5382ae3935734542b6acba3b14876ef9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b033904134444c708c087344ba19ca49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53.xml><?xml version="1.0" encoding="utf-8"?>
<p:tagLst xmlns:p="http://schemas.openxmlformats.org/presentationml/2006/main">
  <p:tag name="KSO_WM_BEAUTIFY_FLAG" val="#wm#"/>
  <p:tag name="KSO_WM_CHIP_GROUPID" val="5f5ee1ca4d6848d78f644aec"/>
  <p:tag name="KSO_WM_CHIP_XID" val="5f5ee1ca4d6848d78f644aec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27d77f1d3aa04208b8552145788a8c2a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fb399819c67c4be48723e5d2e6d246ed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7195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6"/>
</p:tagLst>
</file>

<file path=ppt/tags/tag454.xml><?xml version="1.0" encoding="utf-8"?>
<p:tagLst xmlns:p="http://schemas.openxmlformats.org/presentationml/2006/main">
  <p:tag name="KSO_WM_ASSEMBLE_CHIP_INDEX" val="dbd1cf5e2231484db3f2a60e194d441f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4821d08f766f4cea91dab951bd9517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455.xml><?xml version="1.0" encoding="utf-8"?>
<p:tagLst xmlns:p="http://schemas.openxmlformats.org/presentationml/2006/main">
  <p:tag name="KSO_WM_ASSEMBLE_CHIP_INDEX" val="762434c07783409789adcb32a42f7499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b033904134444c708c087344ba19ca4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9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56.xml><?xml version="1.0" encoding="utf-8"?>
<p:tagLst xmlns:p="http://schemas.openxmlformats.org/presentationml/2006/main">
  <p:tag name="KSO_WM_ASSEMBLE_CHIP_INDEX" val="7fc2bf8f31b64d4896fa2212e1655695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INDEX" val="20217195"/>
  <p:tag name="KSO_WM_UNIT_BLOCK" val="0"/>
  <p:tag name="KSO_WM_UNIT_COMPATIBLE" val="0"/>
  <p:tag name="KSO_WM_UNIT_DEC_AREA_ID" val="fb399819c67c4be48723e5d2e6d246e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95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45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GROUPID" val="5f5ee1ca4d6848d78f644ae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7195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1:00:21&quot;,&quot;maxSize&quot;:{&quot;size1&quot;:26.699999999999999},&quot;minSize&quot;:{&quot;size1&quot;:20},&quot;normalSize&quot;:{&quot;size1&quot;:26.699999999999999},&quot;subLayout&quot;:[{&quot;id&quot;:&quot;2020-12-09T11:00:21&quot;,&quot;margin&quot;:{&quot;bottom&quot;:0.026000002399086952,&quot;left&quot;:1.6929999589920044,&quot;right&quot;:1.6929999589920044,&quot;top&quot;:1.6929999589920044},&quot;type&quot;:0},{&quot;direction&quot;:1,&quot;id&quot;:&quot;2020-12-09T11:00:21&quot;,&quot;maxSize&quot;:{&quot;size1&quot;:62.5},&quot;minSize&quot;:{&quot;size1&quot;:30},&quot;normalSize&quot;:{&quot;size1&quot;:30.987499999999997},&quot;subLayout&quot;:[{&quot;id&quot;:&quot;2020-12-09T11:00:21&quot;,&quot;margin&quot;:{&quot;bottom&quot;:2.5399999618530273,&quot;left&quot;:2.9630000591278076,&quot;right&quot;:0.026000002399086952,&quot;top&quot;:2.0899999141693115},&quot;type&quot;:0},{&quot;id&quot;:&quot;2020-12-09T11:00:21&quot;,&quot;margin&quot;:{&quot;bottom&quot;:2.5399999618530273,&quot;left&quot;:2.9630000591278076,&quot;right&quot;:2.5399999618530273,&quot;top&quot;:2.1170001029968262},&quot;type&quot;:0}],&quot;type&quot;:0}],&quot;type&quot;:0}"/>
  <p:tag name="KSO_WM_SLIDE_POSITION" val="48*72"/>
  <p:tag name="KSO_WM_SLIDE_RATIO" val="1.777778"/>
  <p:tag name="KSO_WM_SLIDE_SIZE" val="864*384"/>
  <p:tag name="KSO_WM_SLIDE_SUBTYPE" val="pureTxt"/>
  <p:tag name="KSO_WM_SLIDE_SUPPORT_FEATURE_TYPE" val="0"/>
  <p:tag name="KSO_WM_SLIDE_TYPE" val="text"/>
  <p:tag name="KSO_WM_TAG_VERSION" val="1.0"/>
  <p:tag name="KSO_WM_TEMPLATE_ASSEMBLE_GROUPID" val="5fd03d16731c600c306e6ea1"/>
  <p:tag name="KSO_WM_TEMPLATE_ASSEMBLE_XID" val="5fd03d16731c600c306e6ea1"/>
  <p:tag name="KSO_WM_TEMPLATE_CATEGORY" val="diagram"/>
  <p:tag name="KSO_WM_TEMPLATE_COLOR_TYPE" val="1"/>
  <p:tag name="KSO_WM_TEMPLATE_INDEX" val="20217195"/>
  <p:tag name="KSO_WM_TEMPLATE_MASTER_TYPE" val="0"/>
  <p:tag name="KSO_WM_TEMPLATE_SUBCATEGORY" val="21"/>
</p:tagLst>
</file>

<file path=ppt/tags/tag45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7.xml><?xml version="1.0" encoding="utf-8"?>
<p:tagLst xmlns:p="http://schemas.openxmlformats.org/presentationml/2006/main">
  <p:tag name="KSO_WM_SLIDE_BACKGROUND_TYPE" val="general"/>
</p:tagLst>
</file>

<file path=ppt/tags/tag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4"/>
  <p:tag name="KSO_WM_UNIT_INDEX" val="4"/>
  <p:tag name="KSO_WM_UNIT_LAYERLEVEL" val="1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ysClr val="window" lastClr="FFFFFF"/>
      </a:lt1>
      <a:dk2>
        <a:srgbClr val="F2F2F2"/>
      </a:dk2>
      <a:lt2>
        <a:srgbClr val="FFFFFF"/>
      </a:lt2>
      <a:accent1>
        <a:srgbClr val="E87878"/>
      </a:accent1>
      <a:accent2>
        <a:srgbClr val="E2B760"/>
      </a:accent2>
      <a:accent3>
        <a:srgbClr val="C1C777"/>
      </a:accent3>
      <a:accent4>
        <a:srgbClr val="93C793"/>
      </a:accent4>
      <a:accent5>
        <a:srgbClr val="91C6C9"/>
      </a:accent5>
      <a:accent6>
        <a:srgbClr val="8F9FCB"/>
      </a:accent6>
      <a:hlink>
        <a:srgbClr val="658BD5"/>
      </a:hlink>
      <a:folHlink>
        <a:srgbClr val="A16AA5"/>
      </a:folHlink>
    </a:clrScheme>
    <a:fontScheme name="标准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161</Paragraphs>
  <Slides>42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baseType="lpstr" size="60">
      <vt:lpstr>Arial</vt:lpstr>
      <vt:lpstr>等线 Light</vt:lpstr>
      <vt:lpstr>等线</vt:lpstr>
      <vt:lpstr>微软雅黑</vt:lpstr>
      <vt:lpstr>汉仪旗黑-85S</vt:lpstr>
      <vt:lpstr>Roboto Black</vt:lpstr>
      <vt:lpstr>Roboto Medium</vt:lpstr>
      <vt:lpstr>Source Sans Pro</vt:lpstr>
      <vt:lpstr>Calibri Light</vt:lpstr>
      <vt:lpstr>Calibri</vt:lpstr>
      <vt:lpstr>Impact</vt:lpstr>
      <vt:lpstr>Segoe UI</vt:lpstr>
      <vt:lpstr>Wingdings</vt:lpstr>
      <vt:lpstr>黑体</vt:lpstr>
      <vt:lpstr>宋体</vt:lpstr>
      <vt:lpstr>楷体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2021-02-27T23:07:16.023</cp:lastPrinted>
  <dcterms:created xsi:type="dcterms:W3CDTF">2021-02-27T23:07:16Z</dcterms:created>
  <dcterms:modified xsi:type="dcterms:W3CDTF">2021-02-27T15:07:25Z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