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3" r:id="rId5"/>
    <p:sldId id="286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57" r:id="rId22"/>
    <p:sldId id="282" r:id="rId23"/>
    <p:sldId id="28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21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3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4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5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6" name="图片 12" descr="LOGO-课时新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图片 2" descr="掌控中考-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740900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" name="Picture 6" descr="K:\5-远成工作室\王斐\112121212122.png1121212121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2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  <p:bldP spid="4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背景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70000" y="2540000"/>
            <a:ext cx="24384000" cy="137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2051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3319" name="图片 12" descr="LOGO-课时新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3315" name="图片 1" descr="掌控中考-2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9794875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2828925"/>
            <a:ext cx="9191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5913" y="1471613"/>
            <a:ext cx="9020175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006725" y="4324350"/>
            <a:ext cx="39116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35850" y="4324350"/>
            <a:ext cx="31686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9925" y="4892675"/>
            <a:ext cx="719138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6863" y="1414463"/>
            <a:ext cx="9058275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836988" y="3711575"/>
            <a:ext cx="638651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95513" y="4284663"/>
            <a:ext cx="5940425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0413" y="857250"/>
            <a:ext cx="7939087" cy="537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4084638" y="4826000"/>
            <a:ext cx="3221037" cy="387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20050" y="4867275"/>
            <a:ext cx="1825625" cy="346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54288" y="5343525"/>
            <a:ext cx="1885950" cy="366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3838" y="757238"/>
            <a:ext cx="94011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图片 2"/>
          <p:cNvPicPr>
            <a:picLocks noChangeAspect="1"/>
          </p:cNvPicPr>
          <p:nvPr/>
        </p:nvPicPr>
        <p:blipFill>
          <a:blip r:embed="rId3"/>
          <a:srcRect l="1489" t="11942"/>
          <a:stretch>
            <a:fillRect/>
          </a:stretch>
        </p:blipFill>
        <p:spPr bwMode="auto">
          <a:xfrm>
            <a:off x="1892300" y="4173538"/>
            <a:ext cx="8604250" cy="229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064125" y="3089275"/>
            <a:ext cx="29337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8725" y="3089275"/>
            <a:ext cx="17367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46300" y="3662363"/>
            <a:ext cx="167798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26000" y="4168775"/>
            <a:ext cx="3171825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34400" y="4173538"/>
            <a:ext cx="1895475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62150" y="4738688"/>
            <a:ext cx="16954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84750" y="5308600"/>
            <a:ext cx="29527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55025" y="5308600"/>
            <a:ext cx="19748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47875" y="5888038"/>
            <a:ext cx="159861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1138" y="952500"/>
            <a:ext cx="92297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887663" y="3175000"/>
            <a:ext cx="28448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18250" y="3175000"/>
            <a:ext cx="31019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45700" y="3175000"/>
            <a:ext cx="5715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95513" y="3752850"/>
            <a:ext cx="33099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2"/>
          <p:cNvPicPr>
            <a:picLocks noChangeAspect="1"/>
          </p:cNvPicPr>
          <p:nvPr/>
        </p:nvPicPr>
        <p:blipFill>
          <a:blip r:embed="rId2"/>
          <a:srcRect l="1108" t="1653" r="145"/>
          <a:stretch>
            <a:fillRect/>
          </a:stretch>
        </p:blipFill>
        <p:spPr bwMode="auto">
          <a:xfrm>
            <a:off x="1735138" y="788988"/>
            <a:ext cx="8869362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4667250" y="1882775"/>
            <a:ext cx="22923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373313" y="2998788"/>
            <a:ext cx="3062287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638" y="4117975"/>
            <a:ext cx="32004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73313" y="5224463"/>
            <a:ext cx="3438525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 l="687" t="864"/>
          <a:stretch>
            <a:fillRect/>
          </a:stretch>
        </p:blipFill>
        <p:spPr bwMode="auto">
          <a:xfrm>
            <a:off x="1581150" y="896938"/>
            <a:ext cx="9091613" cy="510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346700" y="925513"/>
            <a:ext cx="31908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95513" y="2070100"/>
            <a:ext cx="3309937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5450" y="3206750"/>
            <a:ext cx="3340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95513" y="4343400"/>
            <a:ext cx="17478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60975" y="4916488"/>
            <a:ext cx="240030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2800" y="592138"/>
            <a:ext cx="7797800" cy="567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759075" y="496888"/>
            <a:ext cx="28448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03875" y="1446213"/>
            <a:ext cx="2727325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9775" y="2403475"/>
            <a:ext cx="1825625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19938" y="2403475"/>
            <a:ext cx="1500187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80525" y="2403475"/>
            <a:ext cx="600075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20963" y="2878138"/>
            <a:ext cx="128428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17825" y="3360738"/>
            <a:ext cx="2784475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19750" y="4314825"/>
            <a:ext cx="28257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59075" y="5273675"/>
            <a:ext cx="26670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85300" y="5273675"/>
            <a:ext cx="3905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20963" y="5746750"/>
            <a:ext cx="2230437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601663"/>
            <a:ext cx="7874000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2400" y="2062163"/>
            <a:ext cx="8575675" cy="41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4124325" y="1069975"/>
            <a:ext cx="213201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5363" y="2071688"/>
            <a:ext cx="296386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02125" y="3127375"/>
            <a:ext cx="217328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55825" y="4184650"/>
            <a:ext cx="29845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40325" y="5233988"/>
            <a:ext cx="29241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7788" y="669925"/>
            <a:ext cx="9239250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274888" y="747713"/>
            <a:ext cx="316071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81600" y="1878013"/>
            <a:ext cx="3438525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3625" y="3019425"/>
            <a:ext cx="22923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9925" y="4157663"/>
            <a:ext cx="221138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4888" y="5292725"/>
            <a:ext cx="3071812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4925" y="847725"/>
            <a:ext cx="904875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0238" y="2476500"/>
            <a:ext cx="785812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 r="3406" b="2255"/>
          <a:stretch>
            <a:fillRect/>
          </a:stretch>
        </p:blipFill>
        <p:spPr bwMode="auto">
          <a:xfrm>
            <a:off x="1295400" y="709613"/>
            <a:ext cx="9274175" cy="55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280025" y="674688"/>
            <a:ext cx="325120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87563" y="1811338"/>
            <a:ext cx="2566987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0025" y="2959100"/>
            <a:ext cx="24098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87563" y="4097338"/>
            <a:ext cx="346868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2400" y="5224463"/>
            <a:ext cx="33464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9700" y="812800"/>
            <a:ext cx="9372600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244725" y="793750"/>
            <a:ext cx="23907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48300" y="1931988"/>
            <a:ext cx="31813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6938" y="3065463"/>
            <a:ext cx="3487737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4900" y="4206875"/>
            <a:ext cx="27559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7238" y="5351463"/>
            <a:ext cx="2746375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8763" y="1028700"/>
            <a:ext cx="913447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4737100" y="1009650"/>
            <a:ext cx="2449513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93950" y="2147888"/>
            <a:ext cx="23431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7725" y="2716213"/>
            <a:ext cx="220186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44725" y="3849688"/>
            <a:ext cx="2492375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7725" y="4987925"/>
            <a:ext cx="220186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3550" y="2043113"/>
            <a:ext cx="87249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593138" y="2613025"/>
            <a:ext cx="186531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92288" y="3168650"/>
            <a:ext cx="17478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3225" y="3168650"/>
            <a:ext cx="401161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0000" y="3168650"/>
            <a:ext cx="150018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92288" y="3738563"/>
            <a:ext cx="216376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40238" y="3738563"/>
            <a:ext cx="495141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7338" y="1457325"/>
            <a:ext cx="907732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7800975" y="3721100"/>
            <a:ext cx="207486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16138" y="4284663"/>
            <a:ext cx="3062287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4850" y="4284663"/>
            <a:ext cx="1500188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00975" y="4284663"/>
            <a:ext cx="283210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288" y="4857750"/>
            <a:ext cx="48260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4688" y="4857750"/>
            <a:ext cx="1500187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46700" y="4857750"/>
            <a:ext cx="30035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2100" y="766763"/>
            <a:ext cx="90678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117725" y="3613150"/>
            <a:ext cx="283368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46700" y="3613150"/>
            <a:ext cx="324008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750" y="3613150"/>
            <a:ext cx="150018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49450" y="4176713"/>
            <a:ext cx="27654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7338" y="717550"/>
            <a:ext cx="9077325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017713" y="5292725"/>
            <a:ext cx="3548062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43600" y="5292725"/>
            <a:ext cx="4338638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9225" y="661988"/>
            <a:ext cx="911542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2113" y="3478213"/>
            <a:ext cx="886777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730375" y="4689475"/>
            <a:ext cx="8570913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0375" y="5264150"/>
            <a:ext cx="511016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6850" y="1709738"/>
            <a:ext cx="92583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958975" y="3454400"/>
            <a:ext cx="85693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89125" y="4029075"/>
            <a:ext cx="86391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9125" y="4592638"/>
            <a:ext cx="28448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4463" y="2033588"/>
            <a:ext cx="936307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6684963" y="3721100"/>
            <a:ext cx="2606675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48850" y="3721100"/>
            <a:ext cx="631825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0238" y="4295775"/>
            <a:ext cx="22812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Calibri</vt:lpstr>
      <vt:lpstr>宋体</vt:lpstr>
      <vt:lpstr>Arial</vt:lpstr>
      <vt:lpstr>Calibri Light</vt:lpstr>
      <vt:lpstr>Gungsuh</vt:lpstr>
      <vt:lpstr>Office 主题</vt:lpstr>
      <vt:lpstr>1_Office 主题</vt:lpstr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22</cp:revision>
  <dcterms:created xsi:type="dcterms:W3CDTF">2019-03-05T07:06:00Z</dcterms:created>
  <dcterms:modified xsi:type="dcterms:W3CDTF">2020-03-28T13:14:00Z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