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6.xml" ContentType="application/vnd.openxmlformats-officedocument.them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7.xml" ContentType="application/vnd.openxmlformats-officedocument.theme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8.xml" ContentType="application/vnd.openxmlformats-officedocument.theme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heme/theme9.xml" ContentType="application/vnd.openxmlformats-officedocument.theme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notesSlides/notesSlide1.xml" ContentType="application/vnd.openxmlformats-officedocument.presentationml.notesSlide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notesSlides/notesSlide2.xml" ContentType="application/vnd.openxmlformats-officedocument.presentationml.notesSlide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notesSlides/notesSlide3.xml" ContentType="application/vnd.openxmlformats-officedocument.presentationml.notesSlide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notesSlides/notesSlide4.xml" ContentType="application/vnd.openxmlformats-officedocument.presentationml.notesSlide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notesSlides/notesSlide5.xml" ContentType="application/vnd.openxmlformats-officedocument.presentationml.notesSlide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notesSlides/notesSlide6.xml" ContentType="application/vnd.openxmlformats-officedocument.presentationml.notesSlide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notesSlides/notesSlide7.xml" ContentType="application/vnd.openxmlformats-officedocument.presentationml.notesSlide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notesSlides/notesSlide8.xml" ContentType="application/vnd.openxmlformats-officedocument.presentationml.notesSlide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notesSlides/notesSlide9.xml" ContentType="application/vnd.openxmlformats-officedocument.presentationml.notesSlide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notesSlides/notesSlide10.xml" ContentType="application/vnd.openxmlformats-officedocument.presentationml.notesSlide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notesSlides/notesSlide11.xml" ContentType="application/vnd.openxmlformats-officedocument.presentationml.notesSlide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4" r:id="rId4"/>
    <p:sldMasterId id="2147483688" r:id="rId5"/>
    <p:sldMasterId id="2147483695" r:id="rId6"/>
    <p:sldMasterId id="2147483707" r:id="rId7"/>
    <p:sldMasterId id="2147483719" r:id="rId8"/>
  </p:sldMasterIdLst>
  <p:notesMasterIdLst>
    <p:notesMasterId r:id="rId33"/>
  </p:notesMasterIdLst>
  <p:sldIdLst>
    <p:sldId id="264" r:id="rId9"/>
    <p:sldId id="268" r:id="rId10"/>
    <p:sldId id="419" r:id="rId11"/>
    <p:sldId id="292" r:id="rId12"/>
    <p:sldId id="954" r:id="rId13"/>
    <p:sldId id="342" r:id="rId14"/>
    <p:sldId id="294" r:id="rId15"/>
    <p:sldId id="270" r:id="rId16"/>
    <p:sldId id="959" r:id="rId17"/>
    <p:sldId id="966" r:id="rId18"/>
    <p:sldId id="967" r:id="rId19"/>
    <p:sldId id="968" r:id="rId20"/>
    <p:sldId id="962" r:id="rId21"/>
    <p:sldId id="259" r:id="rId22"/>
    <p:sldId id="266" r:id="rId23"/>
    <p:sldId id="963" r:id="rId24"/>
    <p:sldId id="293" r:id="rId25"/>
    <p:sldId id="276" r:id="rId26"/>
    <p:sldId id="969" r:id="rId27"/>
    <p:sldId id="971" r:id="rId28"/>
    <p:sldId id="970" r:id="rId29"/>
    <p:sldId id="973" r:id="rId30"/>
    <p:sldId id="972" r:id="rId31"/>
    <p:sldId id="347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-75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tags" Target="tags/tag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419.xml"/><Relationship Id="rId7" Type="http://schemas.openxmlformats.org/officeDocument/2006/relationships/tags" Target="../tags/tag423.xml"/><Relationship Id="rId2" Type="http://schemas.openxmlformats.org/officeDocument/2006/relationships/tags" Target="../tags/tag418.xml"/><Relationship Id="rId1" Type="http://schemas.openxmlformats.org/officeDocument/2006/relationships/theme" Target="../theme/theme9.xml"/><Relationship Id="rId6" Type="http://schemas.openxmlformats.org/officeDocument/2006/relationships/tags" Target="../tags/tag422.xml"/><Relationship Id="rId5" Type="http://schemas.openxmlformats.org/officeDocument/2006/relationships/tags" Target="../tags/tag421.xml"/><Relationship Id="rId4" Type="http://schemas.openxmlformats.org/officeDocument/2006/relationships/tags" Target="../tags/tag4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ABC37-6EDF-4791-8C92-6382F725D436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D1521-EC77-4C66-BE15-B84A588C34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512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99.xml"/><Relationship Id="rId2" Type="http://schemas.openxmlformats.org/officeDocument/2006/relationships/tags" Target="../tags/tag498.xml"/><Relationship Id="rId1" Type="http://schemas.openxmlformats.org/officeDocument/2006/relationships/tags" Target="../tags/tag497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85.xml"/><Relationship Id="rId2" Type="http://schemas.openxmlformats.org/officeDocument/2006/relationships/tags" Target="../tags/tag584.xml"/><Relationship Id="rId1" Type="http://schemas.openxmlformats.org/officeDocument/2006/relationships/tags" Target="../tags/tag583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04.xml"/><Relationship Id="rId2" Type="http://schemas.openxmlformats.org/officeDocument/2006/relationships/tags" Target="../tags/tag603.xml"/><Relationship Id="rId1" Type="http://schemas.openxmlformats.org/officeDocument/2006/relationships/tags" Target="../tags/tag602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06.xml"/><Relationship Id="rId2" Type="http://schemas.openxmlformats.org/officeDocument/2006/relationships/tags" Target="../tags/tag505.xml"/><Relationship Id="rId1" Type="http://schemas.openxmlformats.org/officeDocument/2006/relationships/tags" Target="../tags/tag504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13.xml"/><Relationship Id="rId2" Type="http://schemas.openxmlformats.org/officeDocument/2006/relationships/tags" Target="../tags/tag512.xml"/><Relationship Id="rId1" Type="http://schemas.openxmlformats.org/officeDocument/2006/relationships/tags" Target="../tags/tag511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20.xml"/><Relationship Id="rId2" Type="http://schemas.openxmlformats.org/officeDocument/2006/relationships/tags" Target="../tags/tag519.xml"/><Relationship Id="rId1" Type="http://schemas.openxmlformats.org/officeDocument/2006/relationships/tags" Target="../tags/tag518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" Type="http://schemas.openxmlformats.org/officeDocument/2006/relationships/tags" Target="../tags/tag525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45.xml"/><Relationship Id="rId2" Type="http://schemas.openxmlformats.org/officeDocument/2006/relationships/tags" Target="../tags/tag544.xml"/><Relationship Id="rId1" Type="http://schemas.openxmlformats.org/officeDocument/2006/relationships/tags" Target="../tags/tag543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51.xml"/><Relationship Id="rId2" Type="http://schemas.openxmlformats.org/officeDocument/2006/relationships/tags" Target="../tags/tag550.xml"/><Relationship Id="rId1" Type="http://schemas.openxmlformats.org/officeDocument/2006/relationships/tags" Target="../tags/tag549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57.xml"/><Relationship Id="rId2" Type="http://schemas.openxmlformats.org/officeDocument/2006/relationships/tags" Target="../tags/tag556.xml"/><Relationship Id="rId1" Type="http://schemas.openxmlformats.org/officeDocument/2006/relationships/tags" Target="../tags/tag555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76.xml"/><Relationship Id="rId2" Type="http://schemas.openxmlformats.org/officeDocument/2006/relationships/tags" Target="../tags/tag575.xml"/><Relationship Id="rId1" Type="http://schemas.openxmlformats.org/officeDocument/2006/relationships/tags" Target="../tags/tag574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D9E84F-CDFB-4D59-BBF8-F03EAAC11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2851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D9E84F-CDFB-4D59-BBF8-F03EAAC11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805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20EB5C-24B1-4869-AFC6-058737BB3D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0760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D9E84F-CDFB-4D59-BBF8-F03EAAC11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4409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D9E84F-CDFB-4D59-BBF8-F03EAAC11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0352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D9E84F-CDFB-4D59-BBF8-F03EAAC11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5484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D9E84F-CDFB-4D59-BBF8-F03EAAC11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8648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20EB5C-24B1-4869-AFC6-058737BB3D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242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20EB5C-24B1-4869-AFC6-058737BB3D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657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20EB5C-24B1-4869-AFC6-058737BB3D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46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D9E84F-CDFB-4D59-BBF8-F03EAAC11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2911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10" Type="http://schemas.openxmlformats.org/officeDocument/2006/relationships/image" Target="../media/image4.png"/><Relationship Id="rId4" Type="http://schemas.openxmlformats.org/officeDocument/2006/relationships/tags" Target="../tags/tag105.xml"/><Relationship Id="rId9" Type="http://schemas.openxmlformats.org/officeDocument/2006/relationships/image" Target="../media/image3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33.xml"/><Relationship Id="rId4" Type="http://schemas.openxmlformats.org/officeDocument/2006/relationships/tags" Target="../tags/tag13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4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48.xml"/><Relationship Id="rId4" Type="http://schemas.openxmlformats.org/officeDocument/2006/relationships/tags" Target="../tags/tag147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53.xml"/><Relationship Id="rId4" Type="http://schemas.openxmlformats.org/officeDocument/2006/relationships/tags" Target="../tags/tag15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58.xml"/><Relationship Id="rId4" Type="http://schemas.openxmlformats.org/officeDocument/2006/relationships/tags" Target="../tags/tag15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9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7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4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82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90.xml"/><Relationship Id="rId4" Type="http://schemas.openxmlformats.org/officeDocument/2006/relationships/tags" Target="../tags/tag189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9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4" Type="http://schemas.openxmlformats.org/officeDocument/2006/relationships/image" Target="../media/image6.jpe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06.xml"/><Relationship Id="rId7" Type="http://schemas.openxmlformats.org/officeDocument/2006/relationships/image" Target="../media/image7.png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08.xml"/><Relationship Id="rId4" Type="http://schemas.openxmlformats.org/officeDocument/2006/relationships/tags" Target="../tags/tag207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11.xml"/><Relationship Id="rId7" Type="http://schemas.openxmlformats.org/officeDocument/2006/relationships/image" Target="../media/image7.png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13.xml"/><Relationship Id="rId4" Type="http://schemas.openxmlformats.org/officeDocument/2006/relationships/tags" Target="../tags/tag21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4" Type="http://schemas.openxmlformats.org/officeDocument/2006/relationships/image" Target="../media/image7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5" Type="http://schemas.openxmlformats.org/officeDocument/2006/relationships/image" Target="../media/image7.png"/><Relationship Id="rId4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231.xml"/><Relationship Id="rId4" Type="http://schemas.openxmlformats.org/officeDocument/2006/relationships/tags" Target="../tags/tag230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236.xml"/><Relationship Id="rId4" Type="http://schemas.openxmlformats.org/officeDocument/2006/relationships/tags" Target="../tags/tag23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241.xml"/><Relationship Id="rId4" Type="http://schemas.openxmlformats.org/officeDocument/2006/relationships/tags" Target="../tags/tag240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tags" Target="../tags/tag255.xml"/><Relationship Id="rId3" Type="http://schemas.openxmlformats.org/officeDocument/2006/relationships/tags" Target="../tags/tag250.xml"/><Relationship Id="rId7" Type="http://schemas.openxmlformats.org/officeDocument/2006/relationships/tags" Target="../tags/tag254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9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259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4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265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264.xml"/><Relationship Id="rId1" Type="http://schemas.openxmlformats.org/officeDocument/2006/relationships/tags" Target="../tags/tag263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271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279.xml"/><Relationship Id="rId4" Type="http://schemas.openxmlformats.org/officeDocument/2006/relationships/tags" Target="../tags/tag278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284.xml"/><Relationship Id="rId4" Type="http://schemas.openxmlformats.org/officeDocument/2006/relationships/tags" Target="../tags/tag28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297.xml"/><Relationship Id="rId4" Type="http://schemas.openxmlformats.org/officeDocument/2006/relationships/tags" Target="../tags/tag296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" Type="http://schemas.openxmlformats.org/officeDocument/2006/relationships/tags" Target="../tags/tag298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02.xml"/><Relationship Id="rId4" Type="http://schemas.openxmlformats.org/officeDocument/2006/relationships/tags" Target="../tags/tag30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07.xml"/><Relationship Id="rId4" Type="http://schemas.openxmlformats.org/officeDocument/2006/relationships/tags" Target="../tags/tag306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310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tags" Target="../tags/tag311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tags" Target="../tags/tag321.xml"/><Relationship Id="rId3" Type="http://schemas.openxmlformats.org/officeDocument/2006/relationships/tags" Target="../tags/tag316.xml"/><Relationship Id="rId7" Type="http://schemas.openxmlformats.org/officeDocument/2006/relationships/tags" Target="../tags/tag320.xml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9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5" Type="http://schemas.openxmlformats.org/officeDocument/2006/relationships/slideMaster" Target="../slideMasters/slideMaster7.xml"/><Relationship Id="rId4" Type="http://schemas.openxmlformats.org/officeDocument/2006/relationships/tags" Target="../tags/tag32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4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331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330.xml"/><Relationship Id="rId1" Type="http://schemas.openxmlformats.org/officeDocument/2006/relationships/tags" Target="../tags/tag329.xml"/><Relationship Id="rId6" Type="http://schemas.openxmlformats.org/officeDocument/2006/relationships/tags" Target="../tags/tag334.xml"/><Relationship Id="rId5" Type="http://schemas.openxmlformats.org/officeDocument/2006/relationships/tags" Target="../tags/tag333.xml"/><Relationship Id="rId4" Type="http://schemas.openxmlformats.org/officeDocument/2006/relationships/tags" Target="../tags/tag33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337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" Type="http://schemas.openxmlformats.org/officeDocument/2006/relationships/tags" Target="../tags/tag341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45.xml"/><Relationship Id="rId4" Type="http://schemas.openxmlformats.org/officeDocument/2006/relationships/tags" Target="../tags/tag34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tags" Target="../tags/tag346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50.xml"/><Relationship Id="rId4" Type="http://schemas.openxmlformats.org/officeDocument/2006/relationships/tags" Target="../tags/tag349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" Type="http://schemas.openxmlformats.org/officeDocument/2006/relationships/tags" Target="../tags/tag360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364.xml"/><Relationship Id="rId4" Type="http://schemas.openxmlformats.org/officeDocument/2006/relationships/tags" Target="../tags/tag36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" Type="http://schemas.openxmlformats.org/officeDocument/2006/relationships/tags" Target="../tags/tag365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369.xml"/><Relationship Id="rId4" Type="http://schemas.openxmlformats.org/officeDocument/2006/relationships/tags" Target="../tags/tag368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372.xml"/><Relationship Id="rId2" Type="http://schemas.openxmlformats.org/officeDocument/2006/relationships/tags" Target="../tags/tag371.xml"/><Relationship Id="rId1" Type="http://schemas.openxmlformats.org/officeDocument/2006/relationships/tags" Target="../tags/tag370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374.xml"/><Relationship Id="rId4" Type="http://schemas.openxmlformats.org/officeDocument/2006/relationships/tags" Target="../tags/tag37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tags" Target="../tags/tag377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376.xml"/><Relationship Id="rId1" Type="http://schemas.openxmlformats.org/officeDocument/2006/relationships/tags" Target="../tags/tag375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/Relationships>
</file>

<file path=ppt/slideLayouts/_rels/slideLayout69.xml.rels><?xml version="1.0" encoding="UTF-8" standalone="yes"?>
<Relationships xmlns="http://schemas.openxmlformats.org/package/2006/relationships"><Relationship Id="rId8" Type="http://schemas.openxmlformats.org/officeDocument/2006/relationships/tags" Target="../tags/tag388.xml"/><Relationship Id="rId3" Type="http://schemas.openxmlformats.org/officeDocument/2006/relationships/tags" Target="../tags/tag383.xml"/><Relationship Id="rId7" Type="http://schemas.openxmlformats.org/officeDocument/2006/relationships/tags" Target="../tags/tag387.xml"/><Relationship Id="rId2" Type="http://schemas.openxmlformats.org/officeDocument/2006/relationships/tags" Target="../tags/tag382.xml"/><Relationship Id="rId1" Type="http://schemas.openxmlformats.org/officeDocument/2006/relationships/tags" Target="../tags/tag381.xml"/><Relationship Id="rId6" Type="http://schemas.openxmlformats.org/officeDocument/2006/relationships/tags" Target="../tags/tag386.xml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9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tags" Target="../tags/tag391.xml"/><Relationship Id="rId2" Type="http://schemas.openxmlformats.org/officeDocument/2006/relationships/tags" Target="../tags/tag390.xml"/><Relationship Id="rId1" Type="http://schemas.openxmlformats.org/officeDocument/2006/relationships/tags" Target="../tags/tag389.xml"/><Relationship Id="rId5" Type="http://schemas.openxmlformats.org/officeDocument/2006/relationships/slideMaster" Target="../slideMasters/slideMaster8.xml"/><Relationship Id="rId4" Type="http://schemas.openxmlformats.org/officeDocument/2006/relationships/tags" Target="../tags/tag392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tags" Target="../tags/tag395.xml"/><Relationship Id="rId2" Type="http://schemas.openxmlformats.org/officeDocument/2006/relationships/tags" Target="../tags/tag394.xml"/><Relationship Id="rId1" Type="http://schemas.openxmlformats.org/officeDocument/2006/relationships/tags" Target="../tags/tag393.xml"/><Relationship Id="rId4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tags" Target="../tags/tag398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397.xml"/><Relationship Id="rId1" Type="http://schemas.openxmlformats.org/officeDocument/2006/relationships/tags" Target="../tags/tag396.xml"/><Relationship Id="rId6" Type="http://schemas.openxmlformats.org/officeDocument/2006/relationships/tags" Target="../tags/tag401.xml"/><Relationship Id="rId5" Type="http://schemas.openxmlformats.org/officeDocument/2006/relationships/tags" Target="../tags/tag400.xml"/><Relationship Id="rId4" Type="http://schemas.openxmlformats.org/officeDocument/2006/relationships/tags" Target="../tags/tag399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tags" Target="../tags/tag404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403.xml"/><Relationship Id="rId1" Type="http://schemas.openxmlformats.org/officeDocument/2006/relationships/tags" Target="../tags/tag402.xml"/><Relationship Id="rId6" Type="http://schemas.openxmlformats.org/officeDocument/2006/relationships/tags" Target="../tags/tag407.xml"/><Relationship Id="rId5" Type="http://schemas.openxmlformats.org/officeDocument/2006/relationships/tags" Target="../tags/tag406.xml"/><Relationship Id="rId4" Type="http://schemas.openxmlformats.org/officeDocument/2006/relationships/tags" Target="../tags/tag40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tags" Target="../tags/tag408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12.xml"/><Relationship Id="rId4" Type="http://schemas.openxmlformats.org/officeDocument/2006/relationships/tags" Target="../tags/tag41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tags" Target="../tags/tag415.xml"/><Relationship Id="rId2" Type="http://schemas.openxmlformats.org/officeDocument/2006/relationships/tags" Target="../tags/tag414.xml"/><Relationship Id="rId1" Type="http://schemas.openxmlformats.org/officeDocument/2006/relationships/tags" Target="../tags/tag413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17.xml"/><Relationship Id="rId4" Type="http://schemas.openxmlformats.org/officeDocument/2006/relationships/tags" Target="../tags/tag41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7C14E7E-74C7-A867-42FE-E9EF025C9FF9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2B3BD6E-94AF-0C88-4824-B833B605ABA2}"/>
              </a:ext>
            </a:extLst>
          </p:cNvPr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EAC74C6-58E4-4815-6CA9-19383700B1F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ECA86F4-49AC-DCC2-A5A7-8EE536B83E53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FF33A9C-3025-E5C3-8A03-3437AFDB58A8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20147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CC8D6AD-0A85-0BF4-2797-9C8A7936AC8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AAA3891-0C11-F414-D324-9D5A49276322}"/>
              </a:ext>
            </a:extLst>
          </p:cNvPr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878DC28-EBD5-0452-39BB-752C3E361C16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39AC99A-B58F-2C46-6AAD-D3D010FDAA4F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A117126-F3D7-A6E9-51FC-4F15D73AB17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6649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2FF0602-018A-7C78-BB8E-AE3B8B1BC72D}"/>
              </a:ext>
            </a:extLst>
          </p:cNvPr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FDF2BB7-BE6D-ADF1-8198-F4102034C749}"/>
              </a:ext>
            </a:extLst>
          </p:cNvPr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CA864CE-C1C9-9247-8D5E-09E881CE097F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6A555C-E923-F6C4-CF0C-9FC5D2517E21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E042B3B-DDCF-2D13-F808-9DF965EBBE5A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84580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12679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01564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6324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64963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53872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936380" y="2762637"/>
            <a:ext cx="4438186" cy="1325563"/>
          </a:xfrm>
          <a:ln>
            <a:solidFill>
              <a:schemeClr val="accent1"/>
            </a:solidFill>
          </a:ln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4366372" y="1562281"/>
            <a:ext cx="3659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>
                <a:ln w="17780" cmpd="sng">
                  <a:noFill/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谁来答题？</a:t>
            </a:r>
          </a:p>
        </p:txBody>
      </p:sp>
      <p:sp>
        <p:nvSpPr>
          <p:cNvPr id="10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F093960-68C0-F8C0-4C9E-075392E00E4A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1354666" y="408180"/>
            <a:ext cx="2370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>
                <a:solidFill>
                  <a:srgbClr val="4D4D4D"/>
                </a:solidFill>
              </a:rPr>
              <a:t>课堂检测</a:t>
            </a:r>
          </a:p>
        </p:txBody>
      </p:sp>
      <p:pic>
        <p:nvPicPr>
          <p:cNvPr id="11" name="图片 10" descr="图片包含 户外, 黑暗, 水, 飞行  描述已自动生成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944C0D-6DB9-D2FB-8751-7B03E58D37C2}"/>
              </a:ext>
            </a:extLst>
          </p:cNvPr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37" y="140940"/>
            <a:ext cx="949120" cy="94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50872"/>
      </p:ext>
    </p:extLst>
  </p:cSld>
  <p:clrMapOvr>
    <a:masterClrMapping/>
  </p:clrMapOvr>
  <p:transition advTm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4417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04264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95A1A75-418A-763F-3883-6381324F3FC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21F1380-166F-A268-3A0C-31E8EC1D9CC2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DE67E8B-80B1-9836-81A6-87D48A3E9971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9E838C-E341-9BFE-F41A-C910791B093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8829023-2813-A57C-64A2-78F94E59C48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7726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68189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47604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44854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7462"/>
            <a:ext cx="274320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0C882-A448-4391-8676-F5947BC890DB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7462"/>
            <a:ext cx="411480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7462"/>
            <a:ext cx="274320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DB73F-1E62-4448-A8B4-8FF89C1E19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93972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5757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13103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84003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434458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5030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1750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70690E6-1245-23A9-6ABB-14F0BE471BE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9E57EEE-ED35-C154-C530-70E1C612ACD0}"/>
              </a:ext>
            </a:extLst>
          </p:cNvPr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569C392-5BDF-CC44-E6ED-CF922D081765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B7B292A-9768-F7C2-61AF-280A8355410B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51709D4-6A70-431B-B98F-17A415DB9BE4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41784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68058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51244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976193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839828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1miz-E1172486-D7F788B2-3840x192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7" name="图片 6" descr="51miz-E1172486-D7F788B2-3840x192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7677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2292400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222538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栏"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图片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2783FE2-BD1D-4EED-8E9C-CFB22A0B6B64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3716002" cy="6858001"/>
          </a:xfrm>
          <a:custGeom>
            <a:avLst/>
            <a:gdLst/>
            <a:ahLst/>
            <a:cxnLst/>
            <a:rect l="0" t="0" r="0" b="0"/>
            <a:pathLst>
              <a:path w="13716001" h="6858001">
                <a:moveTo>
                  <a:pt x="0" y="0"/>
                </a:moveTo>
                <a:lnTo>
                  <a:pt x="13716000" y="0"/>
                </a:lnTo>
                <a:lnTo>
                  <a:pt x="1371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7">
              <a:alphaModFix amt="1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  <a:ea typeface="方正楷体简体" panose="020000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1255F68-4A55-4080-84EE-66667CCA03A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2191999" cy="10287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  <a:ea typeface="方正楷体简体" panose="02000000000000000000" pitchFamily="2" charset="-122"/>
            </a:endParaRP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97E0131-92A6-4B89-B9AF-9908238CF529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1325073" y="451854"/>
            <a:ext cx="5647227" cy="535531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>
            <a:lvl1pPr marL="0" indent="0">
              <a:buNone/>
              <a:defRPr lang="zh-CN" altLang="en-US" sz="3200" b="1" spc="13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楷体简体" panose="02000000000000000000" pitchFamily="2" charset="-122"/>
                <a:ea typeface="方正楷体简体" panose="02000000000000000000" pitchFamily="2" charset="-122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just"/>
            <a:r>
              <a:rPr lang="zh-CN" altLang="en-US"/>
              <a:t>单击此处编辑母版文本样式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C0FC9B4-1D3F-449B-A8D0-D1536DDB79F3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97" y="293498"/>
            <a:ext cx="778376" cy="778376"/>
          </a:xfrm>
          <a:prstGeom prst="rect">
            <a:avLst/>
          </a:prstGeom>
        </p:spPr>
      </p:pic>
      <p:sp>
        <p:nvSpPr>
          <p:cNvPr id="12" name="文本占位符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71B983-43C5-4BA4-ACC1-D5F04C206776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5"/>
            </p:custDataLst>
          </p:nvPr>
        </p:nvSpPr>
        <p:spPr>
          <a:xfrm>
            <a:off x="711200" y="451853"/>
            <a:ext cx="442874" cy="4616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lang="zh-CN" altLang="en-US" sz="2400" smtClean="0">
                <a:solidFill>
                  <a:schemeClr val="bg1"/>
                </a:solidFill>
                <a:latin typeface="方正楷体简体" panose="02000000000000000000" pitchFamily="2" charset="-122"/>
                <a:ea typeface="方正楷体简体" panose="02000000000000000000" pitchFamily="2" charset="-122"/>
              </a:defRPr>
            </a:lvl1pPr>
          </a:lstStyle>
          <a:p>
            <a:pPr marL="0" lvl="0" algn="ctr"/>
            <a:r>
              <a:rPr lang="zh-CN" altLang="en-US"/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573876824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栏"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图片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2783FE2-BD1D-4EED-8E9C-CFB22A0B6B64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3716002" cy="6858001"/>
          </a:xfrm>
          <a:custGeom>
            <a:avLst/>
            <a:gdLst/>
            <a:ahLst/>
            <a:cxnLst/>
            <a:rect l="0" t="0" r="0" b="0"/>
            <a:pathLst>
              <a:path w="13716001" h="6858001">
                <a:moveTo>
                  <a:pt x="0" y="0"/>
                </a:moveTo>
                <a:lnTo>
                  <a:pt x="13716000" y="0"/>
                </a:lnTo>
                <a:lnTo>
                  <a:pt x="1371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7">
              <a:alphaModFix amt="1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  <a:ea typeface="方正楷体简体" panose="020000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1255F68-4A55-4080-84EE-66667CCA03A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2191999" cy="10287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  <a:ea typeface="方正楷体简体" panose="02000000000000000000" pitchFamily="2" charset="-122"/>
            </a:endParaRP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97E0131-92A6-4B89-B9AF-9908238CF529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5245161" y="451854"/>
            <a:ext cx="5647227" cy="535531"/>
          </a:xfrm>
          <a:prstGeom prst="rect">
            <a:avLst/>
          </a:prstGeom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b="1" spc="130">
                <a:solidFill>
                  <a:schemeClr val="tx1">
                    <a:lumMod val="75000"/>
                    <a:lumOff val="25000"/>
                  </a:schemeClr>
                </a:solidFill>
                <a:latin typeface="方正楷体简体" panose="02000000000000000000" pitchFamily="2" charset="-122"/>
                <a:ea typeface="方正楷体简体" panose="02000000000000000000" pitchFamily="2" charset="-122"/>
              </a:defRPr>
            </a:lvl1pPr>
          </a:lstStyle>
          <a:p>
            <a:pPr marL="0" lvl="0" algn="r"/>
            <a:r>
              <a:rPr lang="zh-CN" altLang="en-US"/>
              <a:t>单击此处编辑母版文本样式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C0FC9B4-1D3F-449B-A8D0-D1536DDB79F3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5299" y="293498"/>
            <a:ext cx="778376" cy="778376"/>
          </a:xfrm>
          <a:prstGeom prst="rect">
            <a:avLst/>
          </a:prstGeom>
        </p:spPr>
      </p:pic>
      <p:sp>
        <p:nvSpPr>
          <p:cNvPr id="12" name="文本占位符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71B983-43C5-4BA4-ACC1-D5F04C206776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5"/>
            </p:custDataLst>
          </p:nvPr>
        </p:nvSpPr>
        <p:spPr>
          <a:xfrm>
            <a:off x="11009802" y="451853"/>
            <a:ext cx="442874" cy="4616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lang="zh-CN" altLang="en-US" sz="2400" smtClean="0">
                <a:solidFill>
                  <a:schemeClr val="bg1"/>
                </a:solidFill>
                <a:latin typeface="方正楷体简体" panose="02000000000000000000" pitchFamily="2" charset="-122"/>
                <a:ea typeface="方正楷体简体" panose="02000000000000000000" pitchFamily="2" charset="-122"/>
              </a:defRPr>
            </a:lvl1pPr>
          </a:lstStyle>
          <a:p>
            <a:pPr marL="0" lvl="0" algn="ctr"/>
            <a:r>
              <a:rPr lang="zh-CN" altLang="en-US"/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245744268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栏"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图片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2783FE2-BD1D-4EED-8E9C-CFB22A0B6B64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3716002" cy="6858001"/>
          </a:xfrm>
          <a:custGeom>
            <a:avLst/>
            <a:gdLst/>
            <a:ahLst/>
            <a:cxnLst/>
            <a:rect l="0" t="0" r="0" b="0"/>
            <a:pathLst>
              <a:path w="13716001" h="6858001">
                <a:moveTo>
                  <a:pt x="0" y="0"/>
                </a:moveTo>
                <a:lnTo>
                  <a:pt x="13716000" y="0"/>
                </a:lnTo>
                <a:lnTo>
                  <a:pt x="1371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1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  <a:ea typeface="方正楷体简体" panose="020000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2F56412-F87C-4356-A7DD-0BFC5BF2A8E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2191999" cy="10287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  <a:ea typeface="方正楷体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688769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9857218-7572-0026-5B51-67A7E78C8793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24C63A5-F926-41A6-30D7-1314D3630587}"/>
              </a:ext>
            </a:extLst>
          </p:cNvPr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D7F2D18-5E3C-5AA2-9544-A60D67AE77C4}"/>
              </a:ext>
            </a:extLst>
          </p:cNvPr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73892D3-ED97-1BF2-AD03-A498A33A396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C57A64A-A131-1407-71BD-61ACD540AA6A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23A5755-8E2B-34D2-71EE-D2D468D40B27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048617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ACAA45E-8A4C-45F6-A747-256FA4DC0A0E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6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  <a:ea typeface="方正楷体简体" panose="02000000000000000000" pitchFamily="2" charset="-122"/>
            </a:endParaRPr>
          </a:p>
        </p:txBody>
      </p:sp>
      <p:sp>
        <p:nvSpPr>
          <p:cNvPr id="3" name="PA-图片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E3E1CAE-C2EB-44E6-AEA1-5AE223C42CDC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3716002" cy="6858001"/>
          </a:xfrm>
          <a:custGeom>
            <a:avLst/>
            <a:gdLst/>
            <a:ahLst/>
            <a:cxnLst/>
            <a:rect l="0" t="0" r="0" b="0"/>
            <a:pathLst>
              <a:path w="13716001" h="6858001">
                <a:moveTo>
                  <a:pt x="0" y="0"/>
                </a:moveTo>
                <a:lnTo>
                  <a:pt x="13716000" y="0"/>
                </a:lnTo>
                <a:lnTo>
                  <a:pt x="1371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2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  <a:ea typeface="方正楷体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2826200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-图片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4634C6-1E77-4CD2-951A-CF7417B61DD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3716002" cy="6858001"/>
          </a:xfrm>
          <a:custGeom>
            <a:avLst/>
            <a:gdLst/>
            <a:ahLst/>
            <a:cxnLst/>
            <a:rect l="0" t="0" r="0" b="0"/>
            <a:pathLst>
              <a:path w="13716001" h="6858001">
                <a:moveTo>
                  <a:pt x="0" y="0"/>
                </a:moveTo>
                <a:lnTo>
                  <a:pt x="13716000" y="0"/>
                </a:lnTo>
                <a:lnTo>
                  <a:pt x="1371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5">
              <a:alphaModFix amt="2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  <a:ea typeface="方正楷体简体" panose="02000000000000000000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70C12E8-0937-4D4F-ACC1-F05529DC5C9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3237412"/>
          </a:xfrm>
          <a:custGeom>
            <a:avLst/>
            <a:gdLst>
              <a:gd name="connsiteX0" fmla="*/ 0 w 12192000"/>
              <a:gd name="connsiteY0" fmla="*/ 0 h 3237412"/>
              <a:gd name="connsiteX1" fmla="*/ 12192000 w 12192000"/>
              <a:gd name="connsiteY1" fmla="*/ 0 h 3237412"/>
              <a:gd name="connsiteX2" fmla="*/ 12192000 w 12192000"/>
              <a:gd name="connsiteY2" fmla="*/ 875436 h 3237412"/>
              <a:gd name="connsiteX3" fmla="*/ 12070258 w 12192000"/>
              <a:gd name="connsiteY3" fmla="*/ 869380 h 3237412"/>
              <a:gd name="connsiteX4" fmla="*/ 8534400 w 12192000"/>
              <a:gd name="connsiteY4" fmla="*/ 444500 h 3237412"/>
              <a:gd name="connsiteX5" fmla="*/ 6159500 w 12192000"/>
              <a:gd name="connsiteY5" fmla="*/ 1041400 h 3237412"/>
              <a:gd name="connsiteX6" fmla="*/ 3568700 w 12192000"/>
              <a:gd name="connsiteY6" fmla="*/ 1270000 h 3237412"/>
              <a:gd name="connsiteX7" fmla="*/ 685800 w 12192000"/>
              <a:gd name="connsiteY7" fmla="*/ 2984500 h 3237412"/>
              <a:gd name="connsiteX8" fmla="*/ 133350 w 12192000"/>
              <a:gd name="connsiteY8" fmla="*/ 3199904 h 3237412"/>
              <a:gd name="connsiteX9" fmla="*/ 0 w 12192000"/>
              <a:gd name="connsiteY9" fmla="*/ 3237412 h 3237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237412">
                <a:moveTo>
                  <a:pt x="0" y="0"/>
                </a:moveTo>
                <a:lnTo>
                  <a:pt x="12192000" y="0"/>
                </a:lnTo>
                <a:lnTo>
                  <a:pt x="12192000" y="875436"/>
                </a:lnTo>
                <a:lnTo>
                  <a:pt x="12070258" y="869380"/>
                </a:lnTo>
                <a:cubicBezTo>
                  <a:pt x="11157413" y="803110"/>
                  <a:pt x="9445625" y="420423"/>
                  <a:pt x="8534400" y="444500"/>
                </a:cubicBezTo>
                <a:cubicBezTo>
                  <a:pt x="7493000" y="472017"/>
                  <a:pt x="6987117" y="903817"/>
                  <a:pt x="6159500" y="1041400"/>
                </a:cubicBezTo>
                <a:cubicBezTo>
                  <a:pt x="5331884" y="1178983"/>
                  <a:pt x="4480983" y="946150"/>
                  <a:pt x="3568700" y="1270000"/>
                </a:cubicBezTo>
                <a:cubicBezTo>
                  <a:pt x="2656417" y="1593850"/>
                  <a:pt x="1452033" y="2620433"/>
                  <a:pt x="685800" y="2984500"/>
                </a:cubicBezTo>
                <a:cubicBezTo>
                  <a:pt x="494242" y="3075517"/>
                  <a:pt x="308505" y="3145235"/>
                  <a:pt x="133350" y="3199904"/>
                </a:cubicBezTo>
                <a:lnTo>
                  <a:pt x="0" y="32374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  <a:ea typeface="方正楷体简体" panose="02000000000000000000" pitchFamily="2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97EE7DF-A2D1-4E1F-99CD-DAE3C7EC044E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6772842" y="5021022"/>
            <a:ext cx="5419159" cy="1836978"/>
          </a:xfrm>
          <a:custGeom>
            <a:avLst/>
            <a:gdLst>
              <a:gd name="connsiteX0" fmla="*/ 5419159 w 5419159"/>
              <a:gd name="connsiteY0" fmla="*/ 0 h 1836978"/>
              <a:gd name="connsiteX1" fmla="*/ 5419159 w 5419159"/>
              <a:gd name="connsiteY1" fmla="*/ 1836978 h 1836978"/>
              <a:gd name="connsiteX2" fmla="*/ 0 w 5419159"/>
              <a:gd name="connsiteY2" fmla="*/ 1836978 h 1836978"/>
              <a:gd name="connsiteX3" fmla="*/ 11980 w 5419159"/>
              <a:gd name="connsiteY3" fmla="*/ 1832453 h 1836978"/>
              <a:gd name="connsiteX4" fmla="*/ 3044259 w 5419159"/>
              <a:gd name="connsiteY4" fmla="*/ 1494078 h 1836978"/>
              <a:gd name="connsiteX5" fmla="*/ 4517459 w 5419159"/>
              <a:gd name="connsiteY5" fmla="*/ 325678 h 1836978"/>
              <a:gd name="connsiteX6" fmla="*/ 5239797 w 5419159"/>
              <a:gd name="connsiteY6" fmla="*/ 49676 h 18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9159" h="1836978">
                <a:moveTo>
                  <a:pt x="5419159" y="0"/>
                </a:moveTo>
                <a:lnTo>
                  <a:pt x="5419159" y="1836978"/>
                </a:lnTo>
                <a:lnTo>
                  <a:pt x="0" y="1836978"/>
                </a:lnTo>
                <a:lnTo>
                  <a:pt x="11980" y="1832453"/>
                </a:lnTo>
                <a:cubicBezTo>
                  <a:pt x="500911" y="1695244"/>
                  <a:pt x="2327899" y="1734188"/>
                  <a:pt x="3044259" y="1494078"/>
                </a:cubicBezTo>
                <a:cubicBezTo>
                  <a:pt x="3808376" y="1237961"/>
                  <a:pt x="3969242" y="596611"/>
                  <a:pt x="4517459" y="325678"/>
                </a:cubicBezTo>
                <a:cubicBezTo>
                  <a:pt x="4723040" y="224078"/>
                  <a:pt x="4980116" y="127836"/>
                  <a:pt x="5239797" y="496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  <a:ea typeface="方正楷体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211622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6127938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81548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315646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50723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2130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75657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91864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51218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F82A526-E266-0A81-8AB4-386C000AF2E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BC8FFB-F46E-2869-F33D-E555697F911D}"/>
              </a:ext>
            </a:extLst>
          </p:cNvPr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2227C3F-B423-2B20-6A96-ECA1EE8ABB1C}"/>
              </a:ext>
            </a:extLst>
          </p:cNvPr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CF147A2-1A15-026E-C29C-F714849AC105}"/>
              </a:ext>
            </a:extLst>
          </p:cNvPr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E66D3E0-6245-E295-6E29-6E50ADD33C9A}"/>
              </a:ext>
            </a:extLst>
          </p:cNvPr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8B53103-2D31-8992-42AD-663E4BD49082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D69DE4-188C-9C13-CECE-DD37CB73D826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19D6DEE-4081-EC0F-4F96-F798A126E6F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98664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295594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427567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52250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615595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1865836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6832957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740780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99222540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4415283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491393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4ADDBBD-50CE-6A51-C118-7F6D69B32A73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8FA1651-EBF5-89E8-DCC0-05B05EA5A14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83B3E9B-13DA-CE8B-2F53-2ABCC4353BE4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6025850-AB86-BBCD-47D2-0BAD3F4E531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21683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3795506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8572983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4241676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56531456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4525507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10467872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79491800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8858964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09504339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069435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DBD6D1A-EA17-2500-4BBC-52CCE4E0C733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50B29A-7BA7-D03F-9F0F-9D36AA1D662F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990883E-4169-DBB8-535C-DE824561E65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11005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15579581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373588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90246909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60568720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25463360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6056856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BA07201-B0D0-5D1C-D990-CA0D8606D18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75EFA7A-11FE-971A-ACB2-B84530C27EF3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F526C1-1B16-C5E1-12BF-D5FF7E82DDD3}"/>
              </a:ext>
            </a:extLst>
          </p:cNvPr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37E7F77-CF84-4767-9E29-7AEF47A5A977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19FE3B8-3B62-B1CC-5378-A6D69931B08A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D8CEC12-1165-09F1-EFEE-E736D520EE2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98560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7F94A2B-DDB6-E050-512D-4A78BB94513E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E630006-B9E3-D003-DCE8-D52C8AAB5195}"/>
              </a:ext>
            </a:extLst>
          </p:cNvPr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375A656-5A62-D7A6-1421-76E28CB16745}"/>
              </a:ext>
            </a:extLst>
          </p:cNvPr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680620F-6C50-C957-A426-C064F75B562F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6E23A5A-CACD-92EF-2B97-F18617A047D2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BF9BC37-081F-9F67-F67C-B65BB33B3C6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08019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0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18" Type="http://schemas.openxmlformats.org/officeDocument/2006/relationships/tags" Target="../tags/tag70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68.xml"/><Relationship Id="rId20" Type="http://schemas.openxmlformats.org/officeDocument/2006/relationships/tags" Target="../tags/tag7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67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9" Type="http://schemas.openxmlformats.org/officeDocument/2006/relationships/tags" Target="../tags/tag7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6.xml"/><Relationship Id="rId22" Type="http://schemas.openxmlformats.org/officeDocument/2006/relationships/image" Target="file:///D:\qq&#25991;&#20214;\712321467\Image\C2C\Image2\%7b75232B38-A165-1FB7-499C-2E1C792CACB5%7d.png" TargetMode="Externa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ags" Target="../tags/tag138.xml"/><Relationship Id="rId18" Type="http://schemas.openxmlformats.org/officeDocument/2006/relationships/tags" Target="../tags/tag143.xml"/><Relationship Id="rId3" Type="http://schemas.openxmlformats.org/officeDocument/2006/relationships/slideLayout" Target="../slideLayouts/slideLayout26.xml"/><Relationship Id="rId21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slideLayout" Target="../slideLayouts/slideLayout30.xml"/><Relationship Id="rId12" Type="http://schemas.openxmlformats.org/officeDocument/2006/relationships/tags" Target="../tags/tag137.xml"/><Relationship Id="rId17" Type="http://schemas.openxmlformats.org/officeDocument/2006/relationships/tags" Target="../tags/tag142.xml"/><Relationship Id="rId2" Type="http://schemas.openxmlformats.org/officeDocument/2006/relationships/slideLayout" Target="../slideLayouts/slideLayout25.xml"/><Relationship Id="rId16" Type="http://schemas.openxmlformats.org/officeDocument/2006/relationships/tags" Target="../tags/tag141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15" Type="http://schemas.openxmlformats.org/officeDocument/2006/relationships/tags" Target="../tags/tag140.xml"/><Relationship Id="rId10" Type="http://schemas.openxmlformats.org/officeDocument/2006/relationships/slideLayout" Target="../slideLayouts/slideLayout33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ags" Target="../tags/tag1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3" Type="http://schemas.openxmlformats.org/officeDocument/2006/relationships/slideLayout" Target="../slideLayouts/slideLayout36.xml"/><Relationship Id="rId7" Type="http://schemas.openxmlformats.org/officeDocument/2006/relationships/tags" Target="../tags/tag197.xml"/><Relationship Id="rId12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ags" Target="../tags/tag196.xml"/><Relationship Id="rId11" Type="http://schemas.openxmlformats.org/officeDocument/2006/relationships/image" Target="../media/image1.png"/><Relationship Id="rId5" Type="http://schemas.openxmlformats.org/officeDocument/2006/relationships/tags" Target="../tags/tag195.xml"/><Relationship Id="rId10" Type="http://schemas.openxmlformats.org/officeDocument/2006/relationships/tags" Target="../tags/tag200.xml"/><Relationship Id="rId4" Type="http://schemas.openxmlformats.org/officeDocument/2006/relationships/theme" Target="../theme/theme4.xml"/><Relationship Id="rId9" Type="http://schemas.openxmlformats.org/officeDocument/2006/relationships/tags" Target="../tags/tag19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ags" Target="../tags/tag203.xml"/><Relationship Id="rId3" Type="http://schemas.openxmlformats.org/officeDocument/2006/relationships/slideLayout" Target="../slideLayouts/slideLayout39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10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slideLayout" Target="../slideLayouts/slideLayout40.xml"/><Relationship Id="rId9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tags" Target="../tags/tag221.xml"/><Relationship Id="rId18" Type="http://schemas.openxmlformats.org/officeDocument/2006/relationships/tags" Target="../tags/tag226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6.xml"/><Relationship Id="rId17" Type="http://schemas.openxmlformats.org/officeDocument/2006/relationships/tags" Target="../tags/tag225.xml"/><Relationship Id="rId2" Type="http://schemas.openxmlformats.org/officeDocument/2006/relationships/slideLayout" Target="../slideLayouts/slideLayout44.xml"/><Relationship Id="rId16" Type="http://schemas.openxmlformats.org/officeDocument/2006/relationships/tags" Target="../tags/tag224.xml"/><Relationship Id="rId20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ags" Target="../tags/tag223.xml"/><Relationship Id="rId10" Type="http://schemas.openxmlformats.org/officeDocument/2006/relationships/slideLayout" Target="../slideLayouts/slideLayout5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tags" Target="../tags/tag22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tags" Target="../tags/tag285.xml"/><Relationship Id="rId18" Type="http://schemas.openxmlformats.org/officeDocument/2006/relationships/tags" Target="../tags/tag290.xml"/><Relationship Id="rId3" Type="http://schemas.openxmlformats.org/officeDocument/2006/relationships/slideLayout" Target="../slideLayouts/slideLayout56.xml"/><Relationship Id="rId21" Type="http://schemas.openxmlformats.org/officeDocument/2006/relationships/image" Target="../media/image9.jpeg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7.xml"/><Relationship Id="rId17" Type="http://schemas.openxmlformats.org/officeDocument/2006/relationships/tags" Target="../tags/tag289.xml"/><Relationship Id="rId2" Type="http://schemas.openxmlformats.org/officeDocument/2006/relationships/slideLayout" Target="../slideLayouts/slideLayout55.xml"/><Relationship Id="rId16" Type="http://schemas.openxmlformats.org/officeDocument/2006/relationships/tags" Target="../tags/tag288.xml"/><Relationship Id="rId20" Type="http://schemas.openxmlformats.org/officeDocument/2006/relationships/tags" Target="../tags/tag292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ags" Target="../tags/tag287.xml"/><Relationship Id="rId23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slideLayout" Target="../slideLayouts/slideLayout63.xml"/><Relationship Id="rId19" Type="http://schemas.openxmlformats.org/officeDocument/2006/relationships/tags" Target="../tags/tag291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tags" Target="../tags/tag286.xml"/><Relationship Id="rId22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tags" Target="../tags/tag351.xml"/><Relationship Id="rId18" Type="http://schemas.openxmlformats.org/officeDocument/2006/relationships/tags" Target="../tags/tag356.xml"/><Relationship Id="rId3" Type="http://schemas.openxmlformats.org/officeDocument/2006/relationships/slideLayout" Target="../slideLayouts/slideLayout67.xml"/><Relationship Id="rId21" Type="http://schemas.openxmlformats.org/officeDocument/2006/relationships/tags" Target="../tags/tag359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8.xml"/><Relationship Id="rId17" Type="http://schemas.openxmlformats.org/officeDocument/2006/relationships/tags" Target="../tags/tag355.xml"/><Relationship Id="rId2" Type="http://schemas.openxmlformats.org/officeDocument/2006/relationships/slideLayout" Target="../slideLayouts/slideLayout66.xml"/><Relationship Id="rId16" Type="http://schemas.openxmlformats.org/officeDocument/2006/relationships/tags" Target="../tags/tag354.xml"/><Relationship Id="rId20" Type="http://schemas.openxmlformats.org/officeDocument/2006/relationships/tags" Target="../tags/tag358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24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slideLayout" Target="../slideLayouts/slideLayout69.xml"/><Relationship Id="rId15" Type="http://schemas.openxmlformats.org/officeDocument/2006/relationships/tags" Target="../tags/tag353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74.xml"/><Relationship Id="rId19" Type="http://schemas.openxmlformats.org/officeDocument/2006/relationships/tags" Target="../tags/tag357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tags" Target="../tags/tag352.xml"/><Relationship Id="rId22" Type="http://schemas.openxmlformats.org/officeDocument/2006/relationships/image" Target="../media/image9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15D4A9A-158B-7459-A36C-4946717FE815}"/>
              </a:ext>
            </a:extLst>
          </p:cNvPr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4167A91-3B5A-29DD-56DB-A4820B21A461}"/>
              </a:ext>
            </a:extLst>
          </p:cNvPr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4A6BBC8-5E02-39B4-73C7-B456AF92BB00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83FD1-F2A5-4908-85E3-82C5ECC38948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83F105B-C69E-BD85-49B5-1D59D37CA1FE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97648EF-FA83-A80C-0412-5CF8628B32AB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265E2-D235-4EE3-B3C5-3A5551BAE5B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70730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1" r:link="rId2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3" r:link="rId2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24600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0" r:link="rId2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0" r:link="rId2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245110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中简黑简"/>
                <a:ea typeface="汉仪中简黑简"/>
                <a:cs typeface="汉仪中简黑简" panose="0002060004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中简黑简"/>
                <a:ea typeface="汉仪中简黑简"/>
                <a:cs typeface="汉仪中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中简黑简"/>
                <a:ea typeface="汉仪中简黑简"/>
                <a:cs typeface="汉仪中简黑简" panose="00020600040101010101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00753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中简黑简"/>
          <a:ea typeface="汉仪中简黑简"/>
          <a:cs typeface="汉仪中简黑简" panose="0002060004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中简黑简"/>
          <a:ea typeface="汉仪中简黑简"/>
          <a:cs typeface="汉仪中简黑简" panose="0002060004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中简黑简"/>
          <a:ea typeface="汉仪中简黑简"/>
          <a:cs typeface="汉仪中简黑简" panose="0002060004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中简黑简"/>
          <a:ea typeface="汉仪中简黑简"/>
          <a:cs typeface="汉仪中简黑简" panose="0002060004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简黑简"/>
          <a:ea typeface="汉仪中简黑简"/>
          <a:cs typeface="汉仪中简黑简" panose="0002060004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简黑简"/>
          <a:ea typeface="汉仪中简黑简"/>
          <a:cs typeface="汉仪中简黑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233844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:p159="http://schemas.microsoft.com/office/powerpoint/2015/09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4F503-60F6-4CC2-9E70-F15F62FD0C45}" type="datetimeFigureOut">
              <a:rPr lang="zh-CN" altLang="en-US" smtClean="0"/>
              <a:t>2023/7/24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176829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ransition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CF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21"/>
          <a:srcRect l="8598" r="58288" b="76954"/>
          <a:stretch>
            <a:fillRect/>
          </a:stretch>
        </p:blipFill>
        <p:spPr>
          <a:xfrm>
            <a:off x="28575" y="-8890"/>
            <a:ext cx="5369560" cy="15805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21"/>
          <a:srcRect l="68780" r="14725" b="64889"/>
          <a:stretch>
            <a:fillRect/>
          </a:stretch>
        </p:blipFill>
        <p:spPr>
          <a:xfrm>
            <a:off x="9543415" y="-8890"/>
            <a:ext cx="2674620" cy="2407920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2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328529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CF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E4F28-AF1B-D443-B9DC-5D1C35B08E4E}" type="datetimeFigureOut">
              <a:rPr kumimoji="1" lang="zh-CN" altLang="en-US" smtClean="0"/>
              <a:t>2023/7/24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7" name="标题占位符 1"/>
          <p:cNvSpPr>
            <a:spLocks noGrp="1"/>
          </p:cNvSpPr>
          <p:nvPr userDrawn="1">
            <p:custDataLst>
              <p:tags r:id="rId18"/>
            </p:custDataLst>
          </p:nvPr>
        </p:nvSpPr>
        <p:spPr>
          <a:xfrm>
            <a:off x="965200" y="492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22"/>
          <a:srcRect l="8598" r="58288" b="76954"/>
          <a:stretch>
            <a:fillRect/>
          </a:stretch>
        </p:blipFill>
        <p:spPr>
          <a:xfrm>
            <a:off x="28575" y="-8890"/>
            <a:ext cx="5369560" cy="15805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2"/>
          <a:srcRect l="68780" r="14725" b="64889"/>
          <a:stretch>
            <a:fillRect/>
          </a:stretch>
        </p:blipFill>
        <p:spPr>
          <a:xfrm>
            <a:off x="9543415" y="-8890"/>
            <a:ext cx="2674620" cy="2407920"/>
          </a:xfrm>
          <a:prstGeom prst="rect">
            <a:avLst/>
          </a:prstGeom>
        </p:spPr>
      </p:pic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3" r:link="rId2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41630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431.xml"/><Relationship Id="rId13" Type="http://schemas.openxmlformats.org/officeDocument/2006/relationships/tags" Target="../tags/tag436.xml"/><Relationship Id="rId18" Type="http://schemas.openxmlformats.org/officeDocument/2006/relationships/tags" Target="../tags/tag441.xml"/><Relationship Id="rId26" Type="http://schemas.openxmlformats.org/officeDocument/2006/relationships/image" Target="../media/image12.png"/><Relationship Id="rId3" Type="http://schemas.openxmlformats.org/officeDocument/2006/relationships/tags" Target="../tags/tag426.xml"/><Relationship Id="rId21" Type="http://schemas.openxmlformats.org/officeDocument/2006/relationships/tags" Target="../tags/tag444.xml"/><Relationship Id="rId7" Type="http://schemas.openxmlformats.org/officeDocument/2006/relationships/tags" Target="../tags/tag430.xml"/><Relationship Id="rId12" Type="http://schemas.openxmlformats.org/officeDocument/2006/relationships/tags" Target="../tags/tag435.xml"/><Relationship Id="rId17" Type="http://schemas.openxmlformats.org/officeDocument/2006/relationships/tags" Target="../tags/tag440.xml"/><Relationship Id="rId25" Type="http://schemas.openxmlformats.org/officeDocument/2006/relationships/image" Target="../media/image11.png"/><Relationship Id="rId2" Type="http://schemas.openxmlformats.org/officeDocument/2006/relationships/tags" Target="../tags/tag425.xml"/><Relationship Id="rId16" Type="http://schemas.openxmlformats.org/officeDocument/2006/relationships/tags" Target="../tags/tag439.xml"/><Relationship Id="rId20" Type="http://schemas.openxmlformats.org/officeDocument/2006/relationships/tags" Target="../tags/tag443.xml"/><Relationship Id="rId29" Type="http://schemas.openxmlformats.org/officeDocument/2006/relationships/image" Target="../media/image15.png"/><Relationship Id="rId1" Type="http://schemas.openxmlformats.org/officeDocument/2006/relationships/tags" Target="../tags/tag424.xml"/><Relationship Id="rId6" Type="http://schemas.openxmlformats.org/officeDocument/2006/relationships/tags" Target="../tags/tag429.xml"/><Relationship Id="rId11" Type="http://schemas.openxmlformats.org/officeDocument/2006/relationships/tags" Target="../tags/tag434.xml"/><Relationship Id="rId24" Type="http://schemas.openxmlformats.org/officeDocument/2006/relationships/image" Target="../media/image10.png"/><Relationship Id="rId5" Type="http://schemas.openxmlformats.org/officeDocument/2006/relationships/tags" Target="../tags/tag428.xml"/><Relationship Id="rId15" Type="http://schemas.openxmlformats.org/officeDocument/2006/relationships/tags" Target="../tags/tag438.xml"/><Relationship Id="rId23" Type="http://schemas.openxmlformats.org/officeDocument/2006/relationships/slideLayout" Target="../slideLayouts/slideLayout42.xml"/><Relationship Id="rId28" Type="http://schemas.openxmlformats.org/officeDocument/2006/relationships/image" Target="../media/image14.png"/><Relationship Id="rId10" Type="http://schemas.openxmlformats.org/officeDocument/2006/relationships/tags" Target="../tags/tag433.xml"/><Relationship Id="rId19" Type="http://schemas.openxmlformats.org/officeDocument/2006/relationships/tags" Target="../tags/tag442.xml"/><Relationship Id="rId4" Type="http://schemas.openxmlformats.org/officeDocument/2006/relationships/tags" Target="../tags/tag427.xml"/><Relationship Id="rId9" Type="http://schemas.openxmlformats.org/officeDocument/2006/relationships/tags" Target="../tags/tag432.xml"/><Relationship Id="rId14" Type="http://schemas.openxmlformats.org/officeDocument/2006/relationships/tags" Target="../tags/tag437.xml"/><Relationship Id="rId22" Type="http://schemas.openxmlformats.org/officeDocument/2006/relationships/tags" Target="../tags/tag445.xml"/><Relationship Id="rId27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09.xml"/><Relationship Id="rId2" Type="http://schemas.openxmlformats.org/officeDocument/2006/relationships/tags" Target="../tags/tag508.xml"/><Relationship Id="rId1" Type="http://schemas.openxmlformats.org/officeDocument/2006/relationships/tags" Target="../tags/tag50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9.xml"/><Relationship Id="rId4" Type="http://schemas.openxmlformats.org/officeDocument/2006/relationships/tags" Target="../tags/tag5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16.xml"/><Relationship Id="rId2" Type="http://schemas.openxmlformats.org/officeDocument/2006/relationships/tags" Target="../tags/tag515.xml"/><Relationship Id="rId1" Type="http://schemas.openxmlformats.org/officeDocument/2006/relationships/tags" Target="../tags/tag514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9.xml"/><Relationship Id="rId4" Type="http://schemas.openxmlformats.org/officeDocument/2006/relationships/tags" Target="../tags/tag5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23.xml"/><Relationship Id="rId2" Type="http://schemas.openxmlformats.org/officeDocument/2006/relationships/tags" Target="../tags/tag522.xml"/><Relationship Id="rId1" Type="http://schemas.openxmlformats.org/officeDocument/2006/relationships/tags" Target="../tags/tag521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9.xml"/><Relationship Id="rId4" Type="http://schemas.openxmlformats.org/officeDocument/2006/relationships/tags" Target="../tags/tag52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35.xml"/><Relationship Id="rId13" Type="http://schemas.microsoft.com/office/2007/relationships/hdphoto" Target="../media/hdphoto1.wdp"/><Relationship Id="rId3" Type="http://schemas.openxmlformats.org/officeDocument/2006/relationships/tags" Target="../tags/tag530.xml"/><Relationship Id="rId7" Type="http://schemas.openxmlformats.org/officeDocument/2006/relationships/tags" Target="../tags/tag534.xml"/><Relationship Id="rId12" Type="http://schemas.openxmlformats.org/officeDocument/2006/relationships/image" Target="../media/image11.png"/><Relationship Id="rId2" Type="http://schemas.openxmlformats.org/officeDocument/2006/relationships/tags" Target="../tags/tag529.xml"/><Relationship Id="rId1" Type="http://schemas.openxmlformats.org/officeDocument/2006/relationships/tags" Target="../tags/tag528.xml"/><Relationship Id="rId6" Type="http://schemas.openxmlformats.org/officeDocument/2006/relationships/tags" Target="../tags/tag533.xml"/><Relationship Id="rId11" Type="http://schemas.openxmlformats.org/officeDocument/2006/relationships/slideLayout" Target="../slideLayouts/slideLayout40.xml"/><Relationship Id="rId5" Type="http://schemas.openxmlformats.org/officeDocument/2006/relationships/tags" Target="../tags/tag532.xml"/><Relationship Id="rId10" Type="http://schemas.openxmlformats.org/officeDocument/2006/relationships/tags" Target="../tags/tag537.xml"/><Relationship Id="rId4" Type="http://schemas.openxmlformats.org/officeDocument/2006/relationships/tags" Target="../tags/tag531.xml"/><Relationship Id="rId9" Type="http://schemas.openxmlformats.org/officeDocument/2006/relationships/tags" Target="../tags/tag536.xml"/><Relationship Id="rId1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540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539.xml"/><Relationship Id="rId1" Type="http://schemas.openxmlformats.org/officeDocument/2006/relationships/tags" Target="../tags/tag538.xml"/><Relationship Id="rId6" Type="http://schemas.openxmlformats.org/officeDocument/2006/relationships/slideLayout" Target="../slideLayouts/slideLayout55.xml"/><Relationship Id="rId5" Type="http://schemas.openxmlformats.org/officeDocument/2006/relationships/tags" Target="../tags/tag542.xml"/><Relationship Id="rId4" Type="http://schemas.openxmlformats.org/officeDocument/2006/relationships/tags" Target="../tags/tag54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48.xml"/><Relationship Id="rId2" Type="http://schemas.openxmlformats.org/officeDocument/2006/relationships/tags" Target="../tags/tag547.xml"/><Relationship Id="rId1" Type="http://schemas.openxmlformats.org/officeDocument/2006/relationships/tags" Target="../tags/tag546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54.xml"/><Relationship Id="rId2" Type="http://schemas.openxmlformats.org/officeDocument/2006/relationships/tags" Target="../tags/tag553.xml"/><Relationship Id="rId1" Type="http://schemas.openxmlformats.org/officeDocument/2006/relationships/tags" Target="../tags/tag552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565.xml"/><Relationship Id="rId13" Type="http://schemas.microsoft.com/office/2007/relationships/hdphoto" Target="../media/hdphoto1.wdp"/><Relationship Id="rId3" Type="http://schemas.openxmlformats.org/officeDocument/2006/relationships/tags" Target="../tags/tag560.xml"/><Relationship Id="rId7" Type="http://schemas.openxmlformats.org/officeDocument/2006/relationships/tags" Target="../tags/tag564.xml"/><Relationship Id="rId12" Type="http://schemas.openxmlformats.org/officeDocument/2006/relationships/image" Target="../media/image11.png"/><Relationship Id="rId2" Type="http://schemas.openxmlformats.org/officeDocument/2006/relationships/tags" Target="../tags/tag559.xml"/><Relationship Id="rId1" Type="http://schemas.openxmlformats.org/officeDocument/2006/relationships/tags" Target="../tags/tag558.xml"/><Relationship Id="rId6" Type="http://schemas.openxmlformats.org/officeDocument/2006/relationships/tags" Target="../tags/tag563.xml"/><Relationship Id="rId11" Type="http://schemas.openxmlformats.org/officeDocument/2006/relationships/slideLayout" Target="../slideLayouts/slideLayout40.xml"/><Relationship Id="rId5" Type="http://schemas.openxmlformats.org/officeDocument/2006/relationships/tags" Target="../tags/tag562.xml"/><Relationship Id="rId10" Type="http://schemas.openxmlformats.org/officeDocument/2006/relationships/tags" Target="../tags/tag567.xml"/><Relationship Id="rId4" Type="http://schemas.openxmlformats.org/officeDocument/2006/relationships/tags" Target="../tags/tag561.xml"/><Relationship Id="rId9" Type="http://schemas.openxmlformats.org/officeDocument/2006/relationships/tags" Target="../tags/tag566.xml"/><Relationship Id="rId1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570.xml"/><Relationship Id="rId7" Type="http://schemas.openxmlformats.org/officeDocument/2006/relationships/slideLayout" Target="../slideLayouts/slideLayout49.xml"/><Relationship Id="rId2" Type="http://schemas.openxmlformats.org/officeDocument/2006/relationships/tags" Target="../tags/tag569.xml"/><Relationship Id="rId1" Type="http://schemas.openxmlformats.org/officeDocument/2006/relationships/tags" Target="../tags/tag568.xml"/><Relationship Id="rId6" Type="http://schemas.openxmlformats.org/officeDocument/2006/relationships/tags" Target="../tags/tag573.xml"/><Relationship Id="rId5" Type="http://schemas.openxmlformats.org/officeDocument/2006/relationships/tags" Target="../tags/tag572.xml"/><Relationship Id="rId4" Type="http://schemas.openxmlformats.org/officeDocument/2006/relationships/tags" Target="../tags/tag57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579.xml"/><Relationship Id="rId7" Type="http://schemas.openxmlformats.org/officeDocument/2006/relationships/slideLayout" Target="../slideLayouts/slideLayout49.xml"/><Relationship Id="rId2" Type="http://schemas.openxmlformats.org/officeDocument/2006/relationships/tags" Target="../tags/tag578.xml"/><Relationship Id="rId1" Type="http://schemas.openxmlformats.org/officeDocument/2006/relationships/tags" Target="../tags/tag577.xml"/><Relationship Id="rId6" Type="http://schemas.openxmlformats.org/officeDocument/2006/relationships/tags" Target="../tags/tag582.xml"/><Relationship Id="rId5" Type="http://schemas.openxmlformats.org/officeDocument/2006/relationships/tags" Target="../tags/tag581.xml"/><Relationship Id="rId4" Type="http://schemas.openxmlformats.org/officeDocument/2006/relationships/tags" Target="../tags/tag58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53.xml"/><Relationship Id="rId13" Type="http://schemas.microsoft.com/office/2007/relationships/hdphoto" Target="../media/hdphoto1.wdp"/><Relationship Id="rId3" Type="http://schemas.openxmlformats.org/officeDocument/2006/relationships/tags" Target="../tags/tag448.xml"/><Relationship Id="rId7" Type="http://schemas.openxmlformats.org/officeDocument/2006/relationships/tags" Target="../tags/tag452.xml"/><Relationship Id="rId12" Type="http://schemas.openxmlformats.org/officeDocument/2006/relationships/image" Target="../media/image11.png"/><Relationship Id="rId2" Type="http://schemas.openxmlformats.org/officeDocument/2006/relationships/tags" Target="../tags/tag447.xml"/><Relationship Id="rId1" Type="http://schemas.openxmlformats.org/officeDocument/2006/relationships/tags" Target="../tags/tag446.xml"/><Relationship Id="rId6" Type="http://schemas.openxmlformats.org/officeDocument/2006/relationships/tags" Target="../tags/tag451.xml"/><Relationship Id="rId11" Type="http://schemas.openxmlformats.org/officeDocument/2006/relationships/slideLayout" Target="../slideLayouts/slideLayout40.xml"/><Relationship Id="rId5" Type="http://schemas.openxmlformats.org/officeDocument/2006/relationships/tags" Target="../tags/tag450.xml"/><Relationship Id="rId10" Type="http://schemas.openxmlformats.org/officeDocument/2006/relationships/tags" Target="../tags/tag455.xml"/><Relationship Id="rId4" Type="http://schemas.openxmlformats.org/officeDocument/2006/relationships/tags" Target="../tags/tag449.xml"/><Relationship Id="rId9" Type="http://schemas.openxmlformats.org/officeDocument/2006/relationships/tags" Target="../tags/tag454.xml"/><Relationship Id="rId1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tags" Target="../tags/tag587.xml"/><Relationship Id="rId1" Type="http://schemas.openxmlformats.org/officeDocument/2006/relationships/tags" Target="../tags/tag58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tags" Target="../tags/tag589.xml"/><Relationship Id="rId1" Type="http://schemas.openxmlformats.org/officeDocument/2006/relationships/tags" Target="../tags/tag58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tags" Target="../tags/tag591.xml"/><Relationship Id="rId1" Type="http://schemas.openxmlformats.org/officeDocument/2006/relationships/tags" Target="../tags/tag59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tags" Target="../tags/tag593.xml"/><Relationship Id="rId1" Type="http://schemas.openxmlformats.org/officeDocument/2006/relationships/tags" Target="../tags/tag59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601.xml"/><Relationship Id="rId13" Type="http://schemas.openxmlformats.org/officeDocument/2006/relationships/image" Target="../media/image25.png"/><Relationship Id="rId3" Type="http://schemas.openxmlformats.org/officeDocument/2006/relationships/tags" Target="../tags/tag596.xml"/><Relationship Id="rId7" Type="http://schemas.openxmlformats.org/officeDocument/2006/relationships/tags" Target="../tags/tag600.xml"/><Relationship Id="rId12" Type="http://schemas.openxmlformats.org/officeDocument/2006/relationships/image" Target="../media/image24.png"/><Relationship Id="rId2" Type="http://schemas.openxmlformats.org/officeDocument/2006/relationships/tags" Target="../tags/tag595.xml"/><Relationship Id="rId1" Type="http://schemas.openxmlformats.org/officeDocument/2006/relationships/tags" Target="../tags/tag594.xml"/><Relationship Id="rId6" Type="http://schemas.openxmlformats.org/officeDocument/2006/relationships/tags" Target="../tags/tag599.xml"/><Relationship Id="rId11" Type="http://schemas.openxmlformats.org/officeDocument/2006/relationships/image" Target="../media/image9.jpeg"/><Relationship Id="rId5" Type="http://schemas.openxmlformats.org/officeDocument/2006/relationships/tags" Target="../tags/tag598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597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9.png"/><Relationship Id="rId3" Type="http://schemas.openxmlformats.org/officeDocument/2006/relationships/tags" Target="../tags/tag458.xml"/><Relationship Id="rId7" Type="http://schemas.openxmlformats.org/officeDocument/2006/relationships/tags" Target="../tags/tag462.xml"/><Relationship Id="rId12" Type="http://schemas.openxmlformats.org/officeDocument/2006/relationships/image" Target="../media/image18.png"/><Relationship Id="rId2" Type="http://schemas.openxmlformats.org/officeDocument/2006/relationships/tags" Target="../tags/tag457.xml"/><Relationship Id="rId1" Type="http://schemas.openxmlformats.org/officeDocument/2006/relationships/tags" Target="../tags/tag456.xml"/><Relationship Id="rId6" Type="http://schemas.openxmlformats.org/officeDocument/2006/relationships/tags" Target="../tags/tag461.xml"/><Relationship Id="rId11" Type="http://schemas.openxmlformats.org/officeDocument/2006/relationships/image" Target="../media/image17.png"/><Relationship Id="rId5" Type="http://schemas.openxmlformats.org/officeDocument/2006/relationships/tags" Target="../tags/tag460.xml"/><Relationship Id="rId10" Type="http://schemas.openxmlformats.org/officeDocument/2006/relationships/hyperlink" Target="http://chn.docer.com/works?userid=219874625_5_8_2_5_11_3" TargetMode="External"/><Relationship Id="rId4" Type="http://schemas.openxmlformats.org/officeDocument/2006/relationships/tags" Target="../tags/tag459.xml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70.xml"/><Relationship Id="rId13" Type="http://schemas.openxmlformats.org/officeDocument/2006/relationships/image" Target="../media/image8.png"/><Relationship Id="rId3" Type="http://schemas.openxmlformats.org/officeDocument/2006/relationships/tags" Target="../tags/tag465.xml"/><Relationship Id="rId7" Type="http://schemas.openxmlformats.org/officeDocument/2006/relationships/tags" Target="../tags/tag469.xml"/><Relationship Id="rId12" Type="http://schemas.microsoft.com/office/2007/relationships/hdphoto" Target="../media/hdphoto1.wdp"/><Relationship Id="rId2" Type="http://schemas.openxmlformats.org/officeDocument/2006/relationships/tags" Target="../tags/tag464.xml"/><Relationship Id="rId1" Type="http://schemas.openxmlformats.org/officeDocument/2006/relationships/tags" Target="../tags/tag463.xml"/><Relationship Id="rId6" Type="http://schemas.openxmlformats.org/officeDocument/2006/relationships/tags" Target="../tags/tag468.xml"/><Relationship Id="rId11" Type="http://schemas.openxmlformats.org/officeDocument/2006/relationships/image" Target="../media/image11.png"/><Relationship Id="rId5" Type="http://schemas.openxmlformats.org/officeDocument/2006/relationships/tags" Target="../tags/tag467.xml"/><Relationship Id="rId10" Type="http://schemas.openxmlformats.org/officeDocument/2006/relationships/slideLayout" Target="../slideLayouts/slideLayout40.xml"/><Relationship Id="rId4" Type="http://schemas.openxmlformats.org/officeDocument/2006/relationships/tags" Target="../tags/tag466.xml"/><Relationship Id="rId9" Type="http://schemas.openxmlformats.org/officeDocument/2006/relationships/tags" Target="../tags/tag47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73.xml"/><Relationship Id="rId1" Type="http://schemas.openxmlformats.org/officeDocument/2006/relationships/tags" Target="../tags/tag47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81.xml"/><Relationship Id="rId3" Type="http://schemas.openxmlformats.org/officeDocument/2006/relationships/tags" Target="../tags/tag476.xml"/><Relationship Id="rId7" Type="http://schemas.openxmlformats.org/officeDocument/2006/relationships/tags" Target="../tags/tag480.xml"/><Relationship Id="rId2" Type="http://schemas.openxmlformats.org/officeDocument/2006/relationships/tags" Target="../tags/tag475.xml"/><Relationship Id="rId1" Type="http://schemas.openxmlformats.org/officeDocument/2006/relationships/tags" Target="../tags/tag474.xml"/><Relationship Id="rId6" Type="http://schemas.openxmlformats.org/officeDocument/2006/relationships/tags" Target="../tags/tag479.xml"/><Relationship Id="rId11" Type="http://schemas.openxmlformats.org/officeDocument/2006/relationships/image" Target="../media/image21.png"/><Relationship Id="rId5" Type="http://schemas.openxmlformats.org/officeDocument/2006/relationships/tags" Target="../tags/tag478.xml"/><Relationship Id="rId10" Type="http://schemas.openxmlformats.org/officeDocument/2006/relationships/slideLayout" Target="../slideLayouts/slideLayout34.xml"/><Relationship Id="rId4" Type="http://schemas.openxmlformats.org/officeDocument/2006/relationships/tags" Target="../tags/tag477.xml"/><Relationship Id="rId9" Type="http://schemas.openxmlformats.org/officeDocument/2006/relationships/tags" Target="../tags/tag48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90.xml"/><Relationship Id="rId3" Type="http://schemas.openxmlformats.org/officeDocument/2006/relationships/tags" Target="../tags/tag485.xml"/><Relationship Id="rId7" Type="http://schemas.openxmlformats.org/officeDocument/2006/relationships/tags" Target="../tags/tag489.xml"/><Relationship Id="rId2" Type="http://schemas.openxmlformats.org/officeDocument/2006/relationships/tags" Target="../tags/tag484.xml"/><Relationship Id="rId1" Type="http://schemas.openxmlformats.org/officeDocument/2006/relationships/tags" Target="../tags/tag483.xml"/><Relationship Id="rId6" Type="http://schemas.openxmlformats.org/officeDocument/2006/relationships/tags" Target="../tags/tag488.xml"/><Relationship Id="rId5" Type="http://schemas.openxmlformats.org/officeDocument/2006/relationships/tags" Target="../tags/tag487.xml"/><Relationship Id="rId10" Type="http://schemas.openxmlformats.org/officeDocument/2006/relationships/image" Target="../media/image8.png"/><Relationship Id="rId4" Type="http://schemas.openxmlformats.org/officeDocument/2006/relationships/tags" Target="../tags/tag486.xml"/><Relationship Id="rId9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93.xml"/><Relationship Id="rId7" Type="http://schemas.openxmlformats.org/officeDocument/2006/relationships/slideLayout" Target="../slideLayouts/slideLayout49.xml"/><Relationship Id="rId2" Type="http://schemas.openxmlformats.org/officeDocument/2006/relationships/tags" Target="../tags/tag492.xml"/><Relationship Id="rId1" Type="http://schemas.openxmlformats.org/officeDocument/2006/relationships/tags" Target="../tags/tag491.xml"/><Relationship Id="rId6" Type="http://schemas.openxmlformats.org/officeDocument/2006/relationships/tags" Target="../tags/tag496.xml"/><Relationship Id="rId5" Type="http://schemas.openxmlformats.org/officeDocument/2006/relationships/tags" Target="../tags/tag495.xml"/><Relationship Id="rId4" Type="http://schemas.openxmlformats.org/officeDocument/2006/relationships/tags" Target="../tags/tag494.xml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02.xml"/><Relationship Id="rId2" Type="http://schemas.openxmlformats.org/officeDocument/2006/relationships/tags" Target="../tags/tag501.xml"/><Relationship Id="rId1" Type="http://schemas.openxmlformats.org/officeDocument/2006/relationships/tags" Target="../tags/tag500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9.xml"/><Relationship Id="rId4" Type="http://schemas.openxmlformats.org/officeDocument/2006/relationships/tags" Target="../tags/tag50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AE8DE"/>
            </a:gs>
            <a:gs pos="38000">
              <a:srgbClr val="F7F6F2"/>
            </a:gs>
            <a:gs pos="72000">
              <a:srgbClr val="F7F6F2"/>
            </a:gs>
            <a:gs pos="100000">
              <a:srgbClr val="EAE8DE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DDBAD96-407D-48CE-9756-6579620595F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-1495424"/>
            <a:ext cx="17549382" cy="9871527"/>
          </a:xfrm>
          <a:custGeom>
            <a:avLst/>
            <a:gdLst/>
            <a:ahLst/>
            <a:cxnLst/>
            <a:rect l="0" t="0" r="0" b="0"/>
            <a:pathLst>
              <a:path w="17549382" h="9871527">
                <a:moveTo>
                  <a:pt x="0" y="0"/>
                </a:moveTo>
                <a:lnTo>
                  <a:pt x="17549381" y="0"/>
                </a:lnTo>
                <a:lnTo>
                  <a:pt x="17549381" y="9871526"/>
                </a:lnTo>
                <a:lnTo>
                  <a:pt x="0" y="9871526"/>
                </a:lnTo>
                <a:close/>
              </a:path>
            </a:pathLst>
          </a:custGeom>
          <a:blipFill dpi="0" rotWithShape="1">
            <a:blip r:embed="rId24">
              <a:alphaModFix amt="2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楷体简体" panose="02000000000000000000" pitchFamily="2" charset="-122"/>
              <a:ea typeface="方正楷体简体" panose="02000000000000000000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A50C61-1FE5-429D-AB27-802CC7C6D8E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42060" y="-304800"/>
            <a:ext cx="9660163" cy="74676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1000">
                <a:srgbClr val="FFFFFF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楷体简体" panose="02000000000000000000" pitchFamily="2" charset="-122"/>
              <a:ea typeface="方正楷体简体" panose="02000000000000000000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12FC4BC-CF25-47C1-8B1B-7499509B0A5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940379" y="1269346"/>
            <a:ext cx="8194221" cy="458216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</a:gradFill>
          <a:ln w="12700">
            <a:solidFill>
              <a:srgbClr val="93885B"/>
            </a:solidFill>
          </a:ln>
          <a:effectLst>
            <a:outerShdw blurRad="279400" dist="38100" dir="8100000" algn="tr" rotWithShape="0">
              <a:srgbClr val="93885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2000000000000000000" pitchFamily="2" charset="-122"/>
                <a:cs typeface="+mn-cs"/>
              </a:rPr>
              <a:t>381323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2000000000000000000" pitchFamily="2" charset="-122"/>
                <a:cs typeface="+mn-cs"/>
              </a:rPr>
              <a:t>号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DD5AD12-84EF-415D-A578-9914D971E5C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212" y="3924015"/>
            <a:ext cx="3072924" cy="167142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3FCFCE-CEF9-4DFA-8E72-CD18C97A048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64715" y="1192179"/>
            <a:ext cx="1862570" cy="1235044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7C86E31-D2FC-4AB5-9660-9B934C077A3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539240" y="416684"/>
            <a:ext cx="9076267" cy="6157841"/>
            <a:chOff x="3017080" y="416684"/>
            <a:chExt cx="6157841" cy="6157841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3A10F07-C7FF-43FF-A7FE-802CB2055535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flipV="1">
              <a:off x="3017080" y="416684"/>
              <a:ext cx="6157841" cy="6157841"/>
            </a:xfrm>
            <a:prstGeom prst="ellipse">
              <a:avLst/>
            </a:prstGeom>
            <a:noFill/>
            <a:ln w="12700">
              <a:gradFill>
                <a:gsLst>
                  <a:gs pos="55616">
                    <a:srgbClr val="93885B">
                      <a:alpha val="0"/>
                    </a:srgbClr>
                  </a:gs>
                  <a:gs pos="46525">
                    <a:srgbClr val="93885B">
                      <a:alpha val="0"/>
                    </a:srgbClr>
                  </a:gs>
                  <a:gs pos="100000">
                    <a:srgbClr val="93885B">
                      <a:alpha val="0"/>
                    </a:srgbClr>
                  </a:gs>
                  <a:gs pos="40118">
                    <a:srgbClr val="93885B"/>
                  </a:gs>
                  <a:gs pos="35000">
                    <a:srgbClr val="93885B">
                      <a:alpha val="0"/>
                    </a:srgbClr>
                  </a:gs>
                  <a:gs pos="24568">
                    <a:srgbClr val="93885B">
                      <a:alpha val="0"/>
                    </a:srgbClr>
                  </a:gs>
                  <a:gs pos="16000">
                    <a:srgbClr val="93885B"/>
                  </a:gs>
                  <a:gs pos="10000">
                    <a:srgbClr val="93885B">
                      <a:alpha val="0"/>
                    </a:srgbClr>
                  </a:gs>
                  <a:gs pos="3000">
                    <a:srgbClr val="93885B">
                      <a:alpha val="0"/>
                    </a:srgbClr>
                  </a:gs>
                  <a:gs pos="0">
                    <a:srgbClr val="93885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2000000000000000000" pitchFamily="2" charset="-122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F8DD1C-B366-4B46-917C-329C6BA5C789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 rot="10800000" flipV="1">
              <a:off x="3017080" y="416684"/>
              <a:ext cx="6157841" cy="6157841"/>
            </a:xfrm>
            <a:prstGeom prst="ellipse">
              <a:avLst/>
            </a:prstGeom>
            <a:noFill/>
            <a:ln w="12700">
              <a:gradFill>
                <a:gsLst>
                  <a:gs pos="55616">
                    <a:srgbClr val="93885B">
                      <a:alpha val="0"/>
                    </a:srgbClr>
                  </a:gs>
                  <a:gs pos="46525">
                    <a:srgbClr val="93885B">
                      <a:alpha val="0"/>
                    </a:srgbClr>
                  </a:gs>
                  <a:gs pos="100000">
                    <a:srgbClr val="93885B">
                      <a:alpha val="0"/>
                    </a:srgbClr>
                  </a:gs>
                  <a:gs pos="40118">
                    <a:srgbClr val="93885B"/>
                  </a:gs>
                  <a:gs pos="35000">
                    <a:srgbClr val="93885B">
                      <a:alpha val="0"/>
                    </a:srgbClr>
                  </a:gs>
                  <a:gs pos="24568">
                    <a:srgbClr val="93885B">
                      <a:alpha val="0"/>
                    </a:srgbClr>
                  </a:gs>
                  <a:gs pos="16000">
                    <a:srgbClr val="93885B"/>
                  </a:gs>
                  <a:gs pos="10000">
                    <a:srgbClr val="93885B">
                      <a:alpha val="0"/>
                    </a:srgbClr>
                  </a:gs>
                  <a:gs pos="3000">
                    <a:srgbClr val="93885B">
                      <a:alpha val="0"/>
                    </a:srgbClr>
                  </a:gs>
                  <a:gs pos="0">
                    <a:srgbClr val="93885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2000000000000000000" pitchFamily="2" charset="-122"/>
                <a:cs typeface="+mn-cs"/>
              </a:endParaRPr>
            </a:p>
          </p:txBody>
        </p:sp>
      </p:grpSp>
      <p:pic>
        <p:nvPicPr>
          <p:cNvPr id="82" name="图片 8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9283B55-F7A5-434D-8688-9A84D373BAA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0" t="46634" r="64030" b="33456"/>
          <a:stretch>
            <a:fillRect/>
          </a:stretch>
        </p:blipFill>
        <p:spPr>
          <a:xfrm>
            <a:off x="9238474" y="3636055"/>
            <a:ext cx="6020354" cy="37719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1A294E0-979A-4343-9A6B-A97856A56576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8071234" y="4203410"/>
            <a:ext cx="1324225" cy="1219200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0830FFC-C221-4B3A-8D37-397A663C325F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0" t="38106" r="40177" b="31104"/>
          <a:stretch>
            <a:fillRect/>
          </a:stretch>
        </p:blipFill>
        <p:spPr>
          <a:xfrm>
            <a:off x="-1623181" y="3270342"/>
            <a:ext cx="4542664" cy="4615519"/>
          </a:xfrm>
          <a:custGeom>
            <a:avLst/>
            <a:gdLst>
              <a:gd name="connsiteX0" fmla="*/ 0 w 5741080"/>
              <a:gd name="connsiteY0" fmla="*/ 0 h 5833155"/>
              <a:gd name="connsiteX1" fmla="*/ 3254688 w 5741080"/>
              <a:gd name="connsiteY1" fmla="*/ 0 h 5833155"/>
              <a:gd name="connsiteX2" fmla="*/ 3254688 w 5741080"/>
              <a:gd name="connsiteY2" fmla="*/ 1173889 h 5833155"/>
              <a:gd name="connsiteX3" fmla="*/ 5633605 w 5741080"/>
              <a:gd name="connsiteY3" fmla="*/ 1173889 h 5833155"/>
              <a:gd name="connsiteX4" fmla="*/ 5633605 w 5741080"/>
              <a:gd name="connsiteY4" fmla="*/ 0 h 5833155"/>
              <a:gd name="connsiteX5" fmla="*/ 5741080 w 5741080"/>
              <a:gd name="connsiteY5" fmla="*/ 0 h 5833155"/>
              <a:gd name="connsiteX6" fmla="*/ 5741080 w 5741080"/>
              <a:gd name="connsiteY6" fmla="*/ 5833155 h 5833155"/>
              <a:gd name="connsiteX7" fmla="*/ 0 w 5741080"/>
              <a:gd name="connsiteY7" fmla="*/ 5833155 h 583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41080" h="5833155">
                <a:moveTo>
                  <a:pt x="0" y="0"/>
                </a:moveTo>
                <a:lnTo>
                  <a:pt x="3254688" y="0"/>
                </a:lnTo>
                <a:lnTo>
                  <a:pt x="3254688" y="1173889"/>
                </a:lnTo>
                <a:lnTo>
                  <a:pt x="5633605" y="1173889"/>
                </a:lnTo>
                <a:lnTo>
                  <a:pt x="5633605" y="0"/>
                </a:lnTo>
                <a:lnTo>
                  <a:pt x="5741080" y="0"/>
                </a:lnTo>
                <a:lnTo>
                  <a:pt x="5741080" y="5833155"/>
                </a:lnTo>
                <a:lnTo>
                  <a:pt x="0" y="5833155"/>
                </a:lnTo>
                <a:close/>
              </a:path>
            </a:pathLst>
          </a:custGeom>
        </p:spPr>
      </p:pic>
      <p:pic>
        <p:nvPicPr>
          <p:cNvPr id="41" name="PA-图片 6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C51B2EB-9680-4FFC-9D31-0186422BC9BF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9" t="27623" r="37236" b="55946"/>
          <a:stretch>
            <a:fillRect/>
          </a:stretch>
        </p:blipFill>
        <p:spPr>
          <a:xfrm>
            <a:off x="5277313" y="-1843504"/>
            <a:ext cx="924560" cy="1126808"/>
          </a:xfrm>
          <a:custGeom>
            <a:avLst/>
            <a:gdLst>
              <a:gd name="connsiteX0" fmla="*/ 462280 w 924560"/>
              <a:gd name="connsiteY0" fmla="*/ 0 h 1126808"/>
              <a:gd name="connsiteX1" fmla="*/ 924560 w 924560"/>
              <a:gd name="connsiteY1" fmla="*/ 563404 h 1126808"/>
              <a:gd name="connsiteX2" fmla="*/ 462280 w 924560"/>
              <a:gd name="connsiteY2" fmla="*/ 1126808 h 1126808"/>
              <a:gd name="connsiteX3" fmla="*/ 0 w 924560"/>
              <a:gd name="connsiteY3" fmla="*/ 563404 h 1126808"/>
              <a:gd name="connsiteX4" fmla="*/ 462280 w 924560"/>
              <a:gd name="connsiteY4" fmla="*/ 0 h 112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560" h="1126808">
                <a:moveTo>
                  <a:pt x="462280" y="0"/>
                </a:moveTo>
                <a:cubicBezTo>
                  <a:pt x="717590" y="0"/>
                  <a:pt x="924560" y="252245"/>
                  <a:pt x="924560" y="563404"/>
                </a:cubicBezTo>
                <a:cubicBezTo>
                  <a:pt x="924560" y="874563"/>
                  <a:pt x="717590" y="1126808"/>
                  <a:pt x="462280" y="1126808"/>
                </a:cubicBezTo>
                <a:cubicBezTo>
                  <a:pt x="206970" y="1126808"/>
                  <a:pt x="0" y="874563"/>
                  <a:pt x="0" y="563404"/>
                </a:cubicBezTo>
                <a:cubicBezTo>
                  <a:pt x="0" y="252245"/>
                  <a:pt x="206970" y="0"/>
                  <a:pt x="462280" y="0"/>
                </a:cubicBezTo>
                <a:close/>
              </a:path>
            </a:pathLst>
          </a:custGeom>
        </p:spPr>
      </p:pic>
      <p:pic>
        <p:nvPicPr>
          <p:cNvPr id="42" name="PA-图片 6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DCA0F71-4E63-4606-8662-92B1BC5566A3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7" t="39428" r="29418" b="44141"/>
          <a:stretch>
            <a:fillRect/>
          </a:stretch>
        </p:blipFill>
        <p:spPr>
          <a:xfrm>
            <a:off x="872472" y="-1444547"/>
            <a:ext cx="924560" cy="1126808"/>
          </a:xfrm>
          <a:custGeom>
            <a:avLst/>
            <a:gdLst>
              <a:gd name="connsiteX0" fmla="*/ 462280 w 924560"/>
              <a:gd name="connsiteY0" fmla="*/ 0 h 1126808"/>
              <a:gd name="connsiteX1" fmla="*/ 924560 w 924560"/>
              <a:gd name="connsiteY1" fmla="*/ 563404 h 1126808"/>
              <a:gd name="connsiteX2" fmla="*/ 462280 w 924560"/>
              <a:gd name="connsiteY2" fmla="*/ 1126808 h 1126808"/>
              <a:gd name="connsiteX3" fmla="*/ 0 w 924560"/>
              <a:gd name="connsiteY3" fmla="*/ 563404 h 1126808"/>
              <a:gd name="connsiteX4" fmla="*/ 462280 w 924560"/>
              <a:gd name="connsiteY4" fmla="*/ 0 h 112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560" h="1126808">
                <a:moveTo>
                  <a:pt x="462280" y="0"/>
                </a:moveTo>
                <a:cubicBezTo>
                  <a:pt x="717590" y="0"/>
                  <a:pt x="924560" y="252245"/>
                  <a:pt x="924560" y="563404"/>
                </a:cubicBezTo>
                <a:cubicBezTo>
                  <a:pt x="924560" y="874563"/>
                  <a:pt x="717590" y="1126808"/>
                  <a:pt x="462280" y="1126808"/>
                </a:cubicBezTo>
                <a:cubicBezTo>
                  <a:pt x="206970" y="1126808"/>
                  <a:pt x="0" y="874563"/>
                  <a:pt x="0" y="563404"/>
                </a:cubicBezTo>
                <a:cubicBezTo>
                  <a:pt x="0" y="252245"/>
                  <a:pt x="206970" y="0"/>
                  <a:pt x="462280" y="0"/>
                </a:cubicBezTo>
                <a:close/>
              </a:path>
            </a:pathLst>
          </a:custGeom>
        </p:spPr>
      </p:pic>
      <p:pic>
        <p:nvPicPr>
          <p:cNvPr id="43" name="PA-图片 6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1A53D9F-F179-48BE-ACD8-FFAC3F32C9F6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8" t="50000" r="61577" b="33569"/>
          <a:stretch>
            <a:fillRect/>
          </a:stretch>
        </p:blipFill>
        <p:spPr>
          <a:xfrm>
            <a:off x="3683869" y="-2332148"/>
            <a:ext cx="924560" cy="1126808"/>
          </a:xfrm>
          <a:custGeom>
            <a:avLst/>
            <a:gdLst>
              <a:gd name="connsiteX0" fmla="*/ 462280 w 924560"/>
              <a:gd name="connsiteY0" fmla="*/ 0 h 1126808"/>
              <a:gd name="connsiteX1" fmla="*/ 924560 w 924560"/>
              <a:gd name="connsiteY1" fmla="*/ 563404 h 1126808"/>
              <a:gd name="connsiteX2" fmla="*/ 462280 w 924560"/>
              <a:gd name="connsiteY2" fmla="*/ 1126808 h 1126808"/>
              <a:gd name="connsiteX3" fmla="*/ 0 w 924560"/>
              <a:gd name="connsiteY3" fmla="*/ 563404 h 1126808"/>
              <a:gd name="connsiteX4" fmla="*/ 462280 w 924560"/>
              <a:gd name="connsiteY4" fmla="*/ 0 h 112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560" h="1126808">
                <a:moveTo>
                  <a:pt x="462280" y="0"/>
                </a:moveTo>
                <a:cubicBezTo>
                  <a:pt x="717590" y="0"/>
                  <a:pt x="924560" y="252245"/>
                  <a:pt x="924560" y="563404"/>
                </a:cubicBezTo>
                <a:cubicBezTo>
                  <a:pt x="924560" y="874563"/>
                  <a:pt x="717590" y="1126808"/>
                  <a:pt x="462280" y="1126808"/>
                </a:cubicBezTo>
                <a:cubicBezTo>
                  <a:pt x="206970" y="1126808"/>
                  <a:pt x="0" y="874563"/>
                  <a:pt x="0" y="563404"/>
                </a:cubicBezTo>
                <a:cubicBezTo>
                  <a:pt x="0" y="252245"/>
                  <a:pt x="206970" y="0"/>
                  <a:pt x="462280" y="0"/>
                </a:cubicBezTo>
                <a:close/>
              </a:path>
            </a:pathLst>
          </a:custGeom>
        </p:spPr>
      </p:pic>
      <p:pic>
        <p:nvPicPr>
          <p:cNvPr id="44" name="PA-图片 6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0585EED-4DD5-42C4-8D96-EB4335499D97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71" t="54180" r="1924" b="29389"/>
          <a:stretch>
            <a:fillRect/>
          </a:stretch>
        </p:blipFill>
        <p:spPr>
          <a:xfrm>
            <a:off x="9977664" y="-3216029"/>
            <a:ext cx="924560" cy="1126808"/>
          </a:xfrm>
          <a:custGeom>
            <a:avLst/>
            <a:gdLst>
              <a:gd name="connsiteX0" fmla="*/ 462280 w 924560"/>
              <a:gd name="connsiteY0" fmla="*/ 0 h 1126808"/>
              <a:gd name="connsiteX1" fmla="*/ 924560 w 924560"/>
              <a:gd name="connsiteY1" fmla="*/ 563404 h 1126808"/>
              <a:gd name="connsiteX2" fmla="*/ 462280 w 924560"/>
              <a:gd name="connsiteY2" fmla="*/ 1126808 h 1126808"/>
              <a:gd name="connsiteX3" fmla="*/ 0 w 924560"/>
              <a:gd name="connsiteY3" fmla="*/ 563404 h 1126808"/>
              <a:gd name="connsiteX4" fmla="*/ 462280 w 924560"/>
              <a:gd name="connsiteY4" fmla="*/ 0 h 112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560" h="1126808">
                <a:moveTo>
                  <a:pt x="462280" y="0"/>
                </a:moveTo>
                <a:cubicBezTo>
                  <a:pt x="717590" y="0"/>
                  <a:pt x="924560" y="252245"/>
                  <a:pt x="924560" y="563404"/>
                </a:cubicBezTo>
                <a:cubicBezTo>
                  <a:pt x="924560" y="874563"/>
                  <a:pt x="717590" y="1126808"/>
                  <a:pt x="462280" y="1126808"/>
                </a:cubicBezTo>
                <a:cubicBezTo>
                  <a:pt x="206970" y="1126808"/>
                  <a:pt x="0" y="874563"/>
                  <a:pt x="0" y="563404"/>
                </a:cubicBezTo>
                <a:cubicBezTo>
                  <a:pt x="0" y="252245"/>
                  <a:pt x="206970" y="0"/>
                  <a:pt x="462280" y="0"/>
                </a:cubicBezTo>
                <a:close/>
              </a:path>
            </a:pathLst>
          </a:custGeom>
        </p:spPr>
      </p:pic>
      <p:pic>
        <p:nvPicPr>
          <p:cNvPr id="45" name="PA-图片 5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6FFBB2F-F511-4004-91AF-3DCCB1426113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7" t="61556" r="29418" b="22014"/>
          <a:stretch>
            <a:fillRect/>
          </a:stretch>
        </p:blipFill>
        <p:spPr>
          <a:xfrm>
            <a:off x="6780383" y="-2294700"/>
            <a:ext cx="924560" cy="1126808"/>
          </a:xfrm>
          <a:custGeom>
            <a:avLst/>
            <a:gdLst>
              <a:gd name="connsiteX0" fmla="*/ 462280 w 924560"/>
              <a:gd name="connsiteY0" fmla="*/ 0 h 1126808"/>
              <a:gd name="connsiteX1" fmla="*/ 924560 w 924560"/>
              <a:gd name="connsiteY1" fmla="*/ 563404 h 1126808"/>
              <a:gd name="connsiteX2" fmla="*/ 462280 w 924560"/>
              <a:gd name="connsiteY2" fmla="*/ 1126808 h 1126808"/>
              <a:gd name="connsiteX3" fmla="*/ 0 w 924560"/>
              <a:gd name="connsiteY3" fmla="*/ 563404 h 1126808"/>
              <a:gd name="connsiteX4" fmla="*/ 462280 w 924560"/>
              <a:gd name="connsiteY4" fmla="*/ 0 h 112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560" h="1126808">
                <a:moveTo>
                  <a:pt x="462280" y="0"/>
                </a:moveTo>
                <a:cubicBezTo>
                  <a:pt x="717590" y="0"/>
                  <a:pt x="924560" y="252245"/>
                  <a:pt x="924560" y="563404"/>
                </a:cubicBezTo>
                <a:cubicBezTo>
                  <a:pt x="924560" y="874563"/>
                  <a:pt x="717590" y="1126808"/>
                  <a:pt x="462280" y="1126808"/>
                </a:cubicBezTo>
                <a:cubicBezTo>
                  <a:pt x="206970" y="1126808"/>
                  <a:pt x="0" y="874563"/>
                  <a:pt x="0" y="563404"/>
                </a:cubicBezTo>
                <a:cubicBezTo>
                  <a:pt x="0" y="252245"/>
                  <a:pt x="206970" y="0"/>
                  <a:pt x="462280" y="0"/>
                </a:cubicBezTo>
                <a:close/>
              </a:path>
            </a:pathLst>
          </a:custGeom>
        </p:spPr>
      </p:pic>
      <p:pic>
        <p:nvPicPr>
          <p:cNvPr id="46" name="PA-图片 5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F785223-9D0F-4B1D-8E97-E56F6C8009B2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09" t="61556" r="10686" b="22014"/>
          <a:stretch>
            <a:fillRect/>
          </a:stretch>
        </p:blipFill>
        <p:spPr>
          <a:xfrm>
            <a:off x="7911547" y="-2054877"/>
            <a:ext cx="924560" cy="1126808"/>
          </a:xfrm>
          <a:custGeom>
            <a:avLst/>
            <a:gdLst>
              <a:gd name="connsiteX0" fmla="*/ 462280 w 924560"/>
              <a:gd name="connsiteY0" fmla="*/ 0 h 1126808"/>
              <a:gd name="connsiteX1" fmla="*/ 924560 w 924560"/>
              <a:gd name="connsiteY1" fmla="*/ 563404 h 1126808"/>
              <a:gd name="connsiteX2" fmla="*/ 462280 w 924560"/>
              <a:gd name="connsiteY2" fmla="*/ 1126808 h 1126808"/>
              <a:gd name="connsiteX3" fmla="*/ 0 w 924560"/>
              <a:gd name="connsiteY3" fmla="*/ 563404 h 1126808"/>
              <a:gd name="connsiteX4" fmla="*/ 462280 w 924560"/>
              <a:gd name="connsiteY4" fmla="*/ 0 h 112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560" h="1126808">
                <a:moveTo>
                  <a:pt x="462280" y="0"/>
                </a:moveTo>
                <a:cubicBezTo>
                  <a:pt x="717590" y="0"/>
                  <a:pt x="924560" y="252245"/>
                  <a:pt x="924560" y="563404"/>
                </a:cubicBezTo>
                <a:cubicBezTo>
                  <a:pt x="924560" y="874563"/>
                  <a:pt x="717590" y="1126808"/>
                  <a:pt x="462280" y="1126808"/>
                </a:cubicBezTo>
                <a:cubicBezTo>
                  <a:pt x="206970" y="1126808"/>
                  <a:pt x="0" y="874563"/>
                  <a:pt x="0" y="563404"/>
                </a:cubicBezTo>
                <a:cubicBezTo>
                  <a:pt x="0" y="252245"/>
                  <a:pt x="206970" y="0"/>
                  <a:pt x="462280" y="0"/>
                </a:cubicBezTo>
                <a:close/>
              </a:path>
            </a:pathLst>
          </a:custGeom>
        </p:spPr>
      </p:pic>
      <p:pic>
        <p:nvPicPr>
          <p:cNvPr id="47" name="PA-图片 5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95ED0F5-1EB6-42AE-8573-438B0E436BC8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0" t="69111" r="78335" b="14458"/>
          <a:stretch>
            <a:fillRect/>
          </a:stretch>
        </p:blipFill>
        <p:spPr>
          <a:xfrm>
            <a:off x="2262109" y="-2279432"/>
            <a:ext cx="924560" cy="1126808"/>
          </a:xfrm>
          <a:custGeom>
            <a:avLst/>
            <a:gdLst>
              <a:gd name="connsiteX0" fmla="*/ 462280 w 924560"/>
              <a:gd name="connsiteY0" fmla="*/ 0 h 1126808"/>
              <a:gd name="connsiteX1" fmla="*/ 924560 w 924560"/>
              <a:gd name="connsiteY1" fmla="*/ 563404 h 1126808"/>
              <a:gd name="connsiteX2" fmla="*/ 462280 w 924560"/>
              <a:gd name="connsiteY2" fmla="*/ 1126808 h 1126808"/>
              <a:gd name="connsiteX3" fmla="*/ 0 w 924560"/>
              <a:gd name="connsiteY3" fmla="*/ 563404 h 1126808"/>
              <a:gd name="connsiteX4" fmla="*/ 462280 w 924560"/>
              <a:gd name="connsiteY4" fmla="*/ 0 h 112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560" h="1126808">
                <a:moveTo>
                  <a:pt x="462280" y="0"/>
                </a:moveTo>
                <a:cubicBezTo>
                  <a:pt x="717590" y="0"/>
                  <a:pt x="924560" y="252245"/>
                  <a:pt x="924560" y="563404"/>
                </a:cubicBezTo>
                <a:cubicBezTo>
                  <a:pt x="924560" y="874563"/>
                  <a:pt x="717590" y="1126808"/>
                  <a:pt x="462280" y="1126808"/>
                </a:cubicBezTo>
                <a:cubicBezTo>
                  <a:pt x="206970" y="1126808"/>
                  <a:pt x="0" y="874563"/>
                  <a:pt x="0" y="563404"/>
                </a:cubicBezTo>
                <a:cubicBezTo>
                  <a:pt x="0" y="252245"/>
                  <a:pt x="206970" y="0"/>
                  <a:pt x="462280" y="0"/>
                </a:cubicBezTo>
                <a:close/>
              </a:path>
            </a:pathLst>
          </a:custGeom>
        </p:spPr>
      </p:pic>
      <p:pic>
        <p:nvPicPr>
          <p:cNvPr id="48" name="PA-图片 5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363A81A-E731-47B7-B9ED-79125FFE4E23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4" t="85542" r="62881"/>
          <a:stretch>
            <a:fillRect/>
          </a:stretch>
        </p:blipFill>
        <p:spPr>
          <a:xfrm>
            <a:off x="3848855" y="-1152623"/>
            <a:ext cx="924560" cy="991543"/>
          </a:xfrm>
          <a:custGeom>
            <a:avLst/>
            <a:gdLst>
              <a:gd name="connsiteX0" fmla="*/ 462280 w 924560"/>
              <a:gd name="connsiteY0" fmla="*/ 0 h 991543"/>
              <a:gd name="connsiteX1" fmla="*/ 924560 w 924560"/>
              <a:gd name="connsiteY1" fmla="*/ 563404 h 991543"/>
              <a:gd name="connsiteX2" fmla="*/ 789161 w 924560"/>
              <a:gd name="connsiteY2" fmla="*/ 961791 h 991543"/>
              <a:gd name="connsiteX3" fmla="*/ 759574 w 924560"/>
              <a:gd name="connsiteY3" fmla="*/ 991543 h 991543"/>
              <a:gd name="connsiteX4" fmla="*/ 164987 w 924560"/>
              <a:gd name="connsiteY4" fmla="*/ 991543 h 991543"/>
              <a:gd name="connsiteX5" fmla="*/ 135399 w 924560"/>
              <a:gd name="connsiteY5" fmla="*/ 961791 h 991543"/>
              <a:gd name="connsiteX6" fmla="*/ 0 w 924560"/>
              <a:gd name="connsiteY6" fmla="*/ 563404 h 991543"/>
              <a:gd name="connsiteX7" fmla="*/ 462280 w 924560"/>
              <a:gd name="connsiteY7" fmla="*/ 0 h 99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4560" h="991543">
                <a:moveTo>
                  <a:pt x="462280" y="0"/>
                </a:moveTo>
                <a:cubicBezTo>
                  <a:pt x="717590" y="0"/>
                  <a:pt x="924560" y="252245"/>
                  <a:pt x="924560" y="563404"/>
                </a:cubicBezTo>
                <a:cubicBezTo>
                  <a:pt x="924560" y="718984"/>
                  <a:pt x="872818" y="859835"/>
                  <a:pt x="789161" y="961791"/>
                </a:cubicBezTo>
                <a:lnTo>
                  <a:pt x="759574" y="991543"/>
                </a:lnTo>
                <a:lnTo>
                  <a:pt x="164987" y="991543"/>
                </a:lnTo>
                <a:lnTo>
                  <a:pt x="135399" y="961791"/>
                </a:lnTo>
                <a:cubicBezTo>
                  <a:pt x="51743" y="859835"/>
                  <a:pt x="0" y="718984"/>
                  <a:pt x="0" y="563404"/>
                </a:cubicBezTo>
                <a:cubicBezTo>
                  <a:pt x="0" y="252245"/>
                  <a:pt x="206970" y="0"/>
                  <a:pt x="462280" y="0"/>
                </a:cubicBez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8577075-82BF-4E4F-94DA-9C113EF87E22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1" t="100000" r="64488" b="-1972"/>
          <a:stretch>
            <a:fillRect/>
          </a:stretch>
        </p:blipFill>
        <p:spPr>
          <a:xfrm>
            <a:off x="4013842" y="-161080"/>
            <a:ext cx="594587" cy="135265"/>
          </a:xfrm>
          <a:custGeom>
            <a:avLst/>
            <a:gdLst>
              <a:gd name="connsiteX0" fmla="*/ 0 w 594587"/>
              <a:gd name="connsiteY0" fmla="*/ 0 h 135265"/>
              <a:gd name="connsiteX1" fmla="*/ 594587 w 594587"/>
              <a:gd name="connsiteY1" fmla="*/ 0 h 135265"/>
              <a:gd name="connsiteX2" fmla="*/ 555758 w 594587"/>
              <a:gd name="connsiteY2" fmla="*/ 39044 h 135265"/>
              <a:gd name="connsiteX3" fmla="*/ 297293 w 594587"/>
              <a:gd name="connsiteY3" fmla="*/ 135265 h 135265"/>
              <a:gd name="connsiteX4" fmla="*/ 38828 w 594587"/>
              <a:gd name="connsiteY4" fmla="*/ 39044 h 135265"/>
              <a:gd name="connsiteX5" fmla="*/ 0 w 594587"/>
              <a:gd name="connsiteY5" fmla="*/ 0 h 135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587" h="135265">
                <a:moveTo>
                  <a:pt x="0" y="0"/>
                </a:moveTo>
                <a:lnTo>
                  <a:pt x="594587" y="0"/>
                </a:lnTo>
                <a:lnTo>
                  <a:pt x="555758" y="39044"/>
                </a:lnTo>
                <a:cubicBezTo>
                  <a:pt x="481978" y="99793"/>
                  <a:pt x="393034" y="135265"/>
                  <a:pt x="297293" y="135265"/>
                </a:cubicBezTo>
                <a:cubicBezTo>
                  <a:pt x="201552" y="135265"/>
                  <a:pt x="112608" y="99793"/>
                  <a:pt x="38828" y="39044"/>
                </a:cubicBez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0" name="PA-图片 5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B70B4CB-0C69-4EFD-B088-F218D5970454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4" t="85542" r="62881"/>
          <a:stretch>
            <a:fillRect/>
          </a:stretch>
        </p:blipFill>
        <p:spPr>
          <a:xfrm rot="2538909">
            <a:off x="9454305" y="-994807"/>
            <a:ext cx="659827" cy="707631"/>
          </a:xfrm>
          <a:custGeom>
            <a:avLst/>
            <a:gdLst>
              <a:gd name="connsiteX0" fmla="*/ 462280 w 924560"/>
              <a:gd name="connsiteY0" fmla="*/ 0 h 991543"/>
              <a:gd name="connsiteX1" fmla="*/ 924560 w 924560"/>
              <a:gd name="connsiteY1" fmla="*/ 563404 h 991543"/>
              <a:gd name="connsiteX2" fmla="*/ 789161 w 924560"/>
              <a:gd name="connsiteY2" fmla="*/ 961791 h 991543"/>
              <a:gd name="connsiteX3" fmla="*/ 759574 w 924560"/>
              <a:gd name="connsiteY3" fmla="*/ 991543 h 991543"/>
              <a:gd name="connsiteX4" fmla="*/ 164987 w 924560"/>
              <a:gd name="connsiteY4" fmla="*/ 991543 h 991543"/>
              <a:gd name="connsiteX5" fmla="*/ 135399 w 924560"/>
              <a:gd name="connsiteY5" fmla="*/ 961791 h 991543"/>
              <a:gd name="connsiteX6" fmla="*/ 0 w 924560"/>
              <a:gd name="connsiteY6" fmla="*/ 563404 h 991543"/>
              <a:gd name="connsiteX7" fmla="*/ 462280 w 924560"/>
              <a:gd name="connsiteY7" fmla="*/ 0 h 99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4560" h="991543">
                <a:moveTo>
                  <a:pt x="462280" y="0"/>
                </a:moveTo>
                <a:cubicBezTo>
                  <a:pt x="717590" y="0"/>
                  <a:pt x="924560" y="252245"/>
                  <a:pt x="924560" y="563404"/>
                </a:cubicBezTo>
                <a:cubicBezTo>
                  <a:pt x="924560" y="718984"/>
                  <a:pt x="872818" y="859835"/>
                  <a:pt x="789161" y="961791"/>
                </a:cubicBezTo>
                <a:lnTo>
                  <a:pt x="759574" y="991543"/>
                </a:lnTo>
                <a:lnTo>
                  <a:pt x="164987" y="991543"/>
                </a:lnTo>
                <a:lnTo>
                  <a:pt x="135399" y="961791"/>
                </a:lnTo>
                <a:cubicBezTo>
                  <a:pt x="51743" y="859835"/>
                  <a:pt x="0" y="718984"/>
                  <a:pt x="0" y="563404"/>
                </a:cubicBezTo>
                <a:cubicBezTo>
                  <a:pt x="0" y="252245"/>
                  <a:pt x="206970" y="0"/>
                  <a:pt x="462280" y="0"/>
                </a:cubicBezTo>
                <a:close/>
              </a:path>
            </a:pathLst>
          </a:cu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D6DA417-5C6B-1035-E5FD-44CEB062EEC1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2314185" y="2523990"/>
            <a:ext cx="81942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敦煌最亮的“星”，最美的“女儿”</a:t>
            </a:r>
            <a:endParaRPr lang="en-US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en-US" altLang="zh-CN" sz="40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40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樊锦诗星”素材</a:t>
            </a:r>
          </a:p>
        </p:txBody>
      </p:sp>
    </p:spTree>
    <p:extLst>
      <p:ext uri="{BB962C8B-B14F-4D97-AF65-F5344CB8AC3E}">
        <p14:creationId xmlns:p14="http://schemas.microsoft.com/office/powerpoint/2010/main" val="29465081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06 -3.7037E-07 L -0.25 -3.7037E-07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Motion origin="layout" path="M -4.16667E-06 -3.33333E-06 C 0.22123 0.53403 0.0405 1.03519 0.41459 1.36459" pathEditMode="relative" ptsTypes="">
                                      <p:cBhvr>
                                        <p:cTn id="10" dur="3000" accel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" dur="1200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Motion origin="layout" path="M 1.04167E-06 -2.59259E-06 C 0.22122 0.53403 0.04049 1.03519 0.41458 1.36459" pathEditMode="relative" ptsTypes="">
                                      <p:cBhvr>
                                        <p:cTn id="16" dur="3000" accel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7" dur="1200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Motion origin="layout" path="M -0.00026 3.7037E-07 C 0.22096 0.5338 -0.63099 0.97801 -0.62044 1.31782" pathEditMode="relative" ptsTypes="">
                                      <p:cBhvr>
                                        <p:cTn id="22" dur="3000" accel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3" dur="1200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Motion origin="layout" path="M 4.79167E-06 -2.96296E-06 C 0.22122 0.5338 0.125 0.88102 0.1569 1.28264" pathEditMode="relative" ptsTypes="">
                                      <p:cBhvr>
                                        <p:cTn id="28" dur="3000" accel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9" dur="1200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Motion origin="layout" path="M -3.125E-06 3.7037E-07 C 0.22123 0.53403 0.0405 1.03518 0.41459 1.36458" pathEditMode="relative" ptsTypes="">
                                      <p:cBhvr>
                                        <p:cTn id="34" dur="3000" accel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5" dur="1200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Motion origin="layout" path="M -4.16667E-07 1.11111E-06 C 0.22096 0.5338 0.13854 0.84329 0.07409 1.22106" pathEditMode="relative" ptsTypes="">
                                      <p:cBhvr>
                                        <p:cTn id="40" dur="3000" accel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1" dur="1200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Motion origin="layout" path="M 2.5E-06 -3.7037E-06 C 0.22122 0.5338 0.20768 0.9801 0.17422 1.37477" pathEditMode="relative" ptsTypes="">
                                      <p:cBhvr>
                                        <p:cTn id="46" dur="3000" accel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7" dur="1200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图文框 3"/>
          <p:cNvSpPr/>
          <p:nvPr>
            <p:custDataLst>
              <p:tags r:id="rId2"/>
            </p:custDataLst>
          </p:nvPr>
        </p:nvSpPr>
        <p:spPr>
          <a:xfrm>
            <a:off x="110613" y="216860"/>
            <a:ext cx="11828207" cy="6424279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11088555" y="6015093"/>
            <a:ext cx="240027" cy="198216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DA1E4DC-2F66-D75D-AE95-C0B53726572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31839" y="420335"/>
            <a:ext cx="1126776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文物界的人，只要对文物有深深的爱，就会想尽一切办法保护它。能守护敦煌，我太知足了。灿烂的阳光，照耀在色彩绚丽的壁画和彩塑上，金碧辉煌，闪烁夺目。整个莫高窟，就是一座巨大无比、藏满珠宝玉翠的宝库。这样动人可爱的“意中人”，已成了我生命中不可分割的一部分，我怎么能舍得离开呢？我的爱好和想法，影响了远在武汉工作的我的丈夫老彭，他也是我学校的好同学，理解我，支持我，也了解敦煌。他毅然放弃了心仪的武汉大学考古专业的教学工作，来到敦煌，来到我的身边。从此，我们俩相依相伴，相知相亲，共同守着敦煌。老彭热诚地投身到敦煌学研究行列，直到生命的最后。</a:t>
            </a:r>
          </a:p>
          <a:p>
            <a:pPr indent="457200"/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后来西部大开发，旅游大发展。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1999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年开始，来敦煌欣赏壁画的人愈发多了，我一半是高兴，另一半又担忧。我把洞窟当意中人，游客数量的剧增有可能让洞窟的容颜不可逆地逝去，壁画渐渐模糊，颜色也慢慢褪去。</a:t>
            </a:r>
          </a:p>
        </p:txBody>
      </p:sp>
    </p:spTree>
    <p:extLst>
      <p:ext uri="{BB962C8B-B14F-4D97-AF65-F5344CB8AC3E}">
        <p14:creationId xmlns:p14="http://schemas.microsoft.com/office/powerpoint/2010/main" val="1451681788"/>
      </p:ext>
    </p:extLst>
  </p:cSld>
  <p:clrMapOvr>
    <a:masterClrMapping/>
  </p:clrMapOvr>
  <p:transition spd="slow">
    <p:push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图文框 3"/>
          <p:cNvSpPr/>
          <p:nvPr>
            <p:custDataLst>
              <p:tags r:id="rId2"/>
            </p:custDataLst>
          </p:nvPr>
        </p:nvSpPr>
        <p:spPr>
          <a:xfrm>
            <a:off x="110613" y="216860"/>
            <a:ext cx="11828207" cy="6424279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11088555" y="6015093"/>
            <a:ext cx="240027" cy="198216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14C20A0-34A7-9905-5E26-4393FC11F51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15297" y="759542"/>
            <a:ext cx="108695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有一天太阳升起，阳光普照敦煌，风沙围绕中的莫高窟依旧是安静从容，仰望之间，我莫名觉得心疼：静静沉睡一千年，她的美丽、她含着泪的微笑，在漫长的岁月里无人可识，而现在，过量美的惊羡者却又会让她脆弱衰老。</a:t>
            </a:r>
          </a:p>
          <a:p>
            <a:pPr indent="457200"/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那些没有留下名字的塑匠、石匠、泥匠、画匠用坚韧的毅力和纯粹的心愿，一代又一代，连续坚守了一千年。莫高窟带给人们的震撼，绝不应该只是我们看到的惊艳壁画和彩塑，更是一种文化的力量！就算有一天她衰老了，这种力量也不应消失，我一定要让她活下来。</a:t>
            </a:r>
          </a:p>
          <a:p>
            <a:pPr indent="457200"/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当我知道可以通过数字化技术将她们永久保留的时候，我立即向甘肃省、国家文物局、科技部提出要进行数字化工程。新中国成立后，国家特别重视莫高窟的保护。上世纪</a:t>
            </a:r>
            <a:r>
              <a:rPr lang="en-US" altLang="zh-CN" sz="2400">
                <a:latin typeface="华文新魏" panose="02010800040101010101" pitchFamily="2" charset="-122"/>
                <a:ea typeface="华文新魏" panose="02010800040101010101" pitchFamily="2" charset="-122"/>
              </a:rPr>
              <a:t>60</a:t>
            </a:r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年代国家经济刚刚恢复，周恩来总理就特批了一百多万元用于敦煌莫高窟的保护。后来国家更是给了充足的经费，让我们首先进行数字化的实验。现在敦煌已经有一百多个洞窟实现了数字化</a:t>
            </a:r>
            <a:r>
              <a:rPr lang="en-US" altLang="zh-CN" sz="240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壁画的数字化、洞窟</a:t>
            </a:r>
            <a:r>
              <a:rPr lang="en-US" altLang="zh-CN" sz="2400">
                <a:latin typeface="华文新魏" panose="02010800040101010101" pitchFamily="2" charset="-122"/>
                <a:ea typeface="华文新魏" panose="02010800040101010101" pitchFamily="2" charset="-122"/>
              </a:rPr>
              <a:t>3D</a:t>
            </a:r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模型和崖体的三维重建，三十个洞窟的数字资源中英文版都已上线，实现了全球共享。</a:t>
            </a:r>
          </a:p>
        </p:txBody>
      </p:sp>
    </p:spTree>
    <p:extLst>
      <p:ext uri="{BB962C8B-B14F-4D97-AF65-F5344CB8AC3E}">
        <p14:creationId xmlns:p14="http://schemas.microsoft.com/office/powerpoint/2010/main" val="1489090656"/>
      </p:ext>
    </p:extLst>
  </p:cSld>
  <p:clrMapOvr>
    <a:masterClrMapping/>
  </p:clrMapOvr>
  <p:transition spd="slow"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4077" y="0"/>
            <a:ext cx="12192000" cy="68580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图文框 3"/>
          <p:cNvSpPr/>
          <p:nvPr>
            <p:custDataLst>
              <p:tags r:id="rId2"/>
            </p:custDataLst>
          </p:nvPr>
        </p:nvSpPr>
        <p:spPr>
          <a:xfrm>
            <a:off x="110613" y="216860"/>
            <a:ext cx="11828207" cy="6424279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11088555" y="6015093"/>
            <a:ext cx="240027" cy="198216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14C20A0-34A7-9905-5E26-4393FC11F51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9021" y="479323"/>
            <a:ext cx="1121432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我想和敦煌“厮守”下去不是梦想，这真真切切成为了现实！</a:t>
            </a: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敦煌艺术入门不难，她是一个多学科交叉的人文学科，汇合交融了太多的文化元素，历史的多元、文化的多元、创作技法的多元，可谓大气魄、大胸怀。在改革开放之前，研究所关于敦煌学的研究也在进行，但更多的是壁画的临摹。如果说到真正的研究工作，是在改革开放之后，科研的氛围变好了，文化交流更加频繁了，正如一位哲人的说法：“我希望我的房子四周没有墙围着，窗子没有东西堵着，愿各国的文化之风自由地吹拂着它。但是我不会被任何风所吹倒。”改革开放带来了中国敦煌学研究的春天。</a:t>
            </a: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我很喜欢中唐第一百五十八窗的卧佛，每当心里有苦闷与烦恼时，都忍不住想走进这个洞窟，瞬间忘却许多烦恼。有时候，甚至觉得敦煌已经成为我的生命了。</a:t>
            </a: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我脑海里常想着季羡林先生的诗，</a:t>
            </a: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“我真想长期留在这里，</a:t>
            </a: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永远留在这里。</a:t>
            </a: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真好像在茫茫的人世间奔波了六十多年，</a:t>
            </a: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才最后找到了一个归宿。”</a:t>
            </a: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还想说，新中国成立七十年来，一代又一代有志于中华优秀传统文化艺术的年轻人，面对极其艰苦的物质生活，面对苍茫戈壁的寂寞，披星戴月，前赴后继，这是文物工作者保护和传承中华优秀传统文化的使命。</a:t>
            </a:r>
          </a:p>
        </p:txBody>
      </p:sp>
    </p:spTree>
    <p:extLst>
      <p:ext uri="{BB962C8B-B14F-4D97-AF65-F5344CB8AC3E}">
        <p14:creationId xmlns:p14="http://schemas.microsoft.com/office/powerpoint/2010/main" val="300107179"/>
      </p:ext>
    </p:extLst>
  </p:cSld>
  <p:clrMapOvr>
    <a:masterClrMapping/>
  </p:clrMapOvr>
  <p:transition spd="slow">
    <p:push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B05BC5-B080-4257-8F20-A9D25524529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130655" y="2590297"/>
            <a:ext cx="5644996" cy="2650288"/>
            <a:chOff x="2917295" y="2395982"/>
            <a:chExt cx="5644996" cy="26502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E37491-D64F-454E-B67C-4C35B6DD1748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 rot="5400000">
              <a:off x="4504503" y="808774"/>
              <a:ext cx="2404618" cy="5579034"/>
              <a:chOff x="1504032" y="2298700"/>
              <a:chExt cx="1655456" cy="3524250"/>
            </a:xfrm>
          </p:grpSpPr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6F02A2-AEE3-433C-A1AB-DE07AFE0A246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504032" y="2298700"/>
                <a:ext cx="1655456" cy="3524250"/>
              </a:xfrm>
              <a:prstGeom prst="plaque">
                <a:avLst>
                  <a:gd name="adj" fmla="val 362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79400" dist="38100" dir="8100000" algn="tr" rotWithShape="0">
                  <a:srgbClr val="7A5F41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endParaRPr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7854568-1596-4D19-AC37-3088CB0D00C8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536979" y="2330450"/>
                <a:ext cx="1589562" cy="3460750"/>
              </a:xfrm>
              <a:prstGeom prst="plaque">
                <a:avLst>
                  <a:gd name="adj" fmla="val 3624"/>
                </a:avLst>
              </a:prstGeom>
              <a:noFill/>
              <a:ln>
                <a:solidFill>
                  <a:srgbClr val="5C6469"/>
                </a:solidFill>
              </a:ln>
              <a:effectLst>
                <a:outerShdw blurRad="279400" dist="38100" dir="8100000" algn="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CC7B355-B8B2-47A8-8097-694764A13F8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329514" y="3066957"/>
              <a:ext cx="2754595" cy="584775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i="0">
                  <a:solidFill>
                    <a:srgbClr val="C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相 关 时 评</a:t>
              </a:r>
              <a:endParaRPr kumimoji="0" lang="zh-CN" altLang="en-US" sz="3200" b="1" i="0" u="none" strike="noStrike" kern="1200" cap="none" spc="130" normalizeH="0" baseline="0" noProof="0">
                <a:ln>
                  <a:noFill/>
                </a:ln>
                <a:solidFill>
                  <a:srgbClr val="403B28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2000000000000000000" pitchFamily="2" charset="-122"/>
                <a:cs typeface="+mn-cs"/>
              </a:endParaRPr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DB28A87-E843-41C7-99AA-F0B2F5B9F1CB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" b="59"/>
            <a:stretch>
              <a:fillRect/>
            </a:stretch>
          </p:blipFill>
          <p:spPr>
            <a:xfrm>
              <a:off x="2917295" y="3669010"/>
              <a:ext cx="2531958" cy="1377260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EEB9238-9068-49E0-BA23-2229821315A4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2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" b="59"/>
            <a:stretch>
              <a:fillRect/>
            </a:stretch>
          </p:blipFill>
          <p:spPr>
            <a:xfrm flipH="1">
              <a:off x="6030333" y="3669010"/>
              <a:ext cx="2531958" cy="1377260"/>
            </a:xfrm>
            <a:prstGeom prst="rect">
              <a:avLst/>
            </a:prstGeom>
          </p:spPr>
        </p:pic>
      </p:grpSp>
      <p:grpSp>
        <p:nvGrpSpPr>
          <p:cNvPr id="522" name="组合 5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199EF19-39F4-488E-910E-F07AAA5CE26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932327" y="1617415"/>
            <a:ext cx="1548968" cy="1548968"/>
            <a:chOff x="1842143" y="2131364"/>
            <a:chExt cx="1548968" cy="1548968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07C3BA-3005-4736-9215-F3C847F46DFA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143" y="2131364"/>
              <a:ext cx="1548968" cy="1548968"/>
            </a:xfrm>
            <a:prstGeom prst="rect">
              <a:avLst/>
            </a:prstGeom>
            <a:effectLst/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2541E62-4E4C-4313-8BA7-FBFFBB90A51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175969" y="2446493"/>
              <a:ext cx="881319" cy="918688"/>
            </a:xfrm>
            <a:prstGeom prst="rect">
              <a:avLst/>
            </a:prstGeom>
            <a:noFill/>
            <a:effectLst/>
          </p:spPr>
          <p:txBody>
            <a:bodyPr wrap="square" lIns="181966" tIns="90983" rIns="181966" bIns="90983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4776">
                  <a:solidFill>
                    <a:srgbClr val="FFFFFF"/>
                  </a:solidFill>
                  <a:latin typeface="方正楷体简体" panose="02000000000000000000" pitchFamily="2" charset="-122"/>
                  <a:ea typeface="方正楷体简体" panose="02000000000000000000" pitchFamily="2" charset="-122"/>
                </a:rPr>
                <a:t>肆</a:t>
              </a:r>
              <a:endParaRPr kumimoji="0" lang="zh-CN" altLang="en-US" sz="4776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2000000000000000000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82409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8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8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ccel="4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rcRect l="8598" r="14725"/>
          <a:stretch>
            <a:fillRect/>
          </a:stretch>
        </p:blipFill>
        <p:spPr>
          <a:xfrm>
            <a:off x="-139065" y="0"/>
            <a:ext cx="12433300" cy="6858000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1380508" y="1055370"/>
            <a:ext cx="10486719" cy="4998720"/>
          </a:xfrm>
          <a:prstGeom prst="rect">
            <a:avLst/>
          </a:prstGeom>
          <a:solidFill>
            <a:srgbClr val="F7F9F3"/>
          </a:solidFill>
          <a:ln>
            <a:noFill/>
          </a:ln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3"/>
            </p:custDataLst>
          </p:nvPr>
        </p:nvCxnSpPr>
        <p:spPr>
          <a:xfrm>
            <a:off x="8730385" y="2385993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0" y="1200785"/>
            <a:ext cx="73152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0" b="1" i="0" u="none" strike="noStrike" kern="1200" cap="none" spc="0" normalizeH="0" baseline="0" noProof="0">
                <a:ln>
                  <a:noFill/>
                </a:ln>
                <a:solidFill>
                  <a:srgbClr val="A39A8B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BCCD5E8-E344-EB57-F4B6-7A6B0F1F443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00200" y="1387545"/>
            <a:ext cx="1019851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/>
            <a:r>
              <a:rPr lang="zh-CN" altLang="en-US" sz="3200" b="1">
                <a:effectLst/>
              </a:rPr>
              <a:t>“敦煌女儿”再捐千万，樊锦诗为何让人感动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/>
              <a:t>   </a:t>
            </a:r>
            <a:endParaRPr lang="en-US" altLang="zh-CN"/>
          </a:p>
          <a:p>
            <a:pPr indent="457200"/>
            <a:r>
              <a:rPr lang="zh-CN" altLang="en-US" sz="2000">
                <a:effectLst/>
              </a:rPr>
              <a:t> </a:t>
            </a:r>
            <a:r>
              <a:rPr lang="en-US" altLang="zh-CN" sz="2000">
                <a:effectLst/>
              </a:rPr>
              <a:t>7</a:t>
            </a:r>
            <a:r>
              <a:rPr lang="zh-CN" altLang="en-US" sz="2000">
                <a:effectLst/>
              </a:rPr>
              <a:t>月</a:t>
            </a:r>
            <a:r>
              <a:rPr lang="en-US" altLang="zh-CN" sz="2000">
                <a:effectLst/>
              </a:rPr>
              <a:t>10</a:t>
            </a:r>
            <a:r>
              <a:rPr lang="zh-CN" altLang="en-US" sz="2000">
                <a:effectLst/>
              </a:rPr>
              <a:t>日，樊锦诗从事敦煌文物工作</a:t>
            </a:r>
            <a:r>
              <a:rPr lang="en-US" altLang="zh-CN" sz="2000">
                <a:effectLst/>
              </a:rPr>
              <a:t>60</a:t>
            </a:r>
            <a:r>
              <a:rPr lang="zh-CN" altLang="en-US" sz="2000">
                <a:effectLst/>
              </a:rPr>
              <a:t>年座谈会举行，会上正式命名了编号</a:t>
            </a:r>
            <a:r>
              <a:rPr lang="en-US" altLang="zh-CN" sz="2000">
                <a:effectLst/>
              </a:rPr>
              <a:t>381323</a:t>
            </a:r>
            <a:r>
              <a:rPr lang="zh-CN" altLang="en-US" sz="2000">
                <a:effectLst/>
              </a:rPr>
              <a:t>小行星为“樊锦诗星”。更令人动容的是，继向母校捐资</a:t>
            </a:r>
            <a:r>
              <a:rPr lang="en-US" altLang="zh-CN" sz="2000">
                <a:effectLst/>
              </a:rPr>
              <a:t>1000</a:t>
            </a:r>
            <a:r>
              <a:rPr lang="zh-CN" altLang="en-US" sz="2000">
                <a:effectLst/>
              </a:rPr>
              <a:t>万元后，樊锦诗在会上又向敦煌研究院捐赠</a:t>
            </a:r>
            <a:r>
              <a:rPr lang="en-US" altLang="zh-CN" sz="2000">
                <a:effectLst/>
              </a:rPr>
              <a:t>1000</a:t>
            </a:r>
            <a:r>
              <a:rPr lang="zh-CN" altLang="en-US" sz="2000">
                <a:effectLst/>
              </a:rPr>
              <a:t>万元设立樊锦诗基金，用于推动敦煌石窟保护、研究、弘扬事业发展以及急需人才的培养。     </a:t>
            </a:r>
          </a:p>
          <a:p>
            <a:pPr indent="457200"/>
            <a:r>
              <a:rPr lang="zh-CN" altLang="en-US" sz="2000">
                <a:effectLst/>
              </a:rPr>
              <a:t>璀璨星空，从此有了一颗“樊锦诗星”。作为敦煌研究院名誉院长，樊锦诗扎根大漠半生，用青春换来了敦煌的“容颜永驻”，被亲切称呼为“敦煌女儿”。几十年来，她辗转于</a:t>
            </a:r>
            <a:r>
              <a:rPr lang="en-US" altLang="zh-CN" sz="2000">
                <a:effectLst/>
              </a:rPr>
              <a:t>735</a:t>
            </a:r>
            <a:r>
              <a:rPr lang="zh-CN" altLang="en-US" sz="2000">
                <a:effectLst/>
              </a:rPr>
              <a:t>个大小洞窟，看遍每一幅壁画、每一尊彩塑。从申报世界文化遗产，到推动出台保护条例，从主持编写石窟考古报告集，到建立系统“数字敦煌”资源库，樊锦诗用半生的驻足坚守，让敦煌文化与艺术走出洞窟、走向世界。为进一步推动石窟保护，她又每年从个人工资中拿出</a:t>
            </a:r>
            <a:r>
              <a:rPr lang="en-US" altLang="zh-CN" sz="2000">
                <a:effectLst/>
              </a:rPr>
              <a:t>1</a:t>
            </a:r>
            <a:r>
              <a:rPr lang="zh-CN" altLang="en-US" sz="2000">
                <a:effectLst/>
              </a:rPr>
              <a:t>万元，捐给中国敦煌石窟保护研究基金会，一做就是近三十年。为招揽人才四处奔走，为提高科研人员待遇积极发声，这其间所蕴含的做人哲学、做事风骨，值得所有人学习。 </a:t>
            </a:r>
            <a:endParaRPr lang="zh-CN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794657" y="1513116"/>
            <a:ext cx="10800933" cy="4375164"/>
          </a:xfrm>
          <a:prstGeom prst="rect">
            <a:avLst/>
          </a:prstGeom>
          <a:solidFill>
            <a:srgbClr val="F7F9F3"/>
          </a:solidFill>
          <a:ln>
            <a:noFill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-120" r="8099"/>
          <a:stretch>
            <a:fillRect/>
          </a:stretch>
        </p:blipFill>
        <p:spPr>
          <a:xfrm>
            <a:off x="9716586" y="4670418"/>
            <a:ext cx="4285977" cy="437516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CA3FB81-DBB0-3FA0-ADFD-79978F694D3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91583" y="1513116"/>
            <a:ext cx="1040575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/>
            <a:r>
              <a:rPr lang="zh-CN" altLang="en-US" sz="2400" b="1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甘为人梯、奖掖后学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这是樊锦诗的人生信条，是“莫高窟人”的精神坚守，也是中国科研工作者的集体写照。“两弹元勋”钱学森，排除万难回到祖国怀抱后，没有像国外科学家一样搞课题、发文章，而是一心扑在自编教材、开班授课上，面对外界的不解，他坦言“如果你们都能做研究，那么一百多人做的肯定比我一个人做的多，贡献也大得多”；图灵奖唯一华裔得主姚期智，离开普林斯顿回到清华任教，第一时间就创立了大名鼎鼎的“姚班”，立志于为中国培养一流的计算机人才；再放眼考古、历史等人文社科研究，科研育人的火种更是代代相传，许多大师都在科研方面有所建树后，将心血倾注在人才队伍组建上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恰如樊锦诗先生所自勉的，“要把莫高窟完好地交给下一代人”。这份前赴后继、接续奋斗的使命感，不正是家国情怀的生动体现么？ 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794657" y="1513116"/>
            <a:ext cx="10800933" cy="4375164"/>
          </a:xfrm>
          <a:prstGeom prst="rect">
            <a:avLst/>
          </a:prstGeom>
          <a:solidFill>
            <a:srgbClr val="F7F9F3"/>
          </a:solidFill>
          <a:ln>
            <a:noFill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-120" r="8099"/>
          <a:stretch>
            <a:fillRect/>
          </a:stretch>
        </p:blipFill>
        <p:spPr>
          <a:xfrm>
            <a:off x="9716586" y="4670418"/>
            <a:ext cx="4285977" cy="437516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CA3FB81-DBB0-3FA0-ADFD-79978F694D3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78280" y="1706911"/>
            <a:ext cx="100431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/>
            <a:r>
              <a:rPr lang="zh-CN" altLang="en-US" b="1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今日之中国，各领域事业蒸蒸日上，各方面条件大幅改善，科研工作者投身学术，或许不用再像老一辈那样艰难地权衡取舍。但一代人有一代人的奋斗，一个时代有一个时代的担当。展望民族复兴的美好前景，放眼现实环境的瓶颈挑战，依然呼唤后来者的使命自觉。心有热爱，矢志奋斗，这本身是一种崇高的人生境界，是一种绚烂的大写人生。     </a:t>
            </a:r>
          </a:p>
          <a:p>
            <a:pPr indent="457200" algn="l"/>
            <a:r>
              <a:rPr lang="zh-CN" altLang="en-US" b="1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桐花万里丹山路，雏凤清于老凤声。”不管是科学探索，还是文脉传承，关键在人，在“后浪们”不断书写“青出于蓝而胜于蓝”的精彩篇章。眼下，考古仍是一个冷门专业，愿意坐冷板凳搞一辈子考古的年轻人少之又少。数理化生等基础科学，同样被很多人视为“隐学”。破除“始终缺人”的窘境，除了不断提升物质待遇、打开发展空间，也要大力弘扬甘为人梯、奖掖后学的育人精神，为年轻一代科研工作者插上翅膀。   </a:t>
            </a:r>
          </a:p>
          <a:p>
            <a:pPr indent="457200" algn="l"/>
            <a:r>
              <a:rPr lang="zh-CN" altLang="en-US" b="1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“我相信事情是一棒接一棒地做。我做了我的这一段，现在能做一点是一点。我期待并且相信年轻人会做得更好。</a:t>
            </a:r>
            <a:r>
              <a:rPr lang="zh-CN" altLang="en-US" b="1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”一腔爱，一洞画，一场文化苦旅，从青春到白发。期待能有更多“年轻樊锦诗”加入文化之旅、科研事业，接过接力棒，让更多硕果生生不息、惊艳时代。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126315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B05BC5-B080-4257-8F20-A9D25524529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917295" y="2395982"/>
            <a:ext cx="5644996" cy="2650288"/>
            <a:chOff x="2917295" y="2395982"/>
            <a:chExt cx="5644996" cy="26502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E37491-D64F-454E-B67C-4C35B6DD1748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 rot="5400000">
              <a:off x="4504503" y="808774"/>
              <a:ext cx="2404618" cy="5579034"/>
              <a:chOff x="1504032" y="2298700"/>
              <a:chExt cx="1655456" cy="3524250"/>
            </a:xfrm>
          </p:grpSpPr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6F02A2-AEE3-433C-A1AB-DE07AFE0A246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504032" y="2298700"/>
                <a:ext cx="1655456" cy="3524250"/>
              </a:xfrm>
              <a:prstGeom prst="plaque">
                <a:avLst>
                  <a:gd name="adj" fmla="val 362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79400" dist="38100" dir="8100000" algn="tr" rotWithShape="0">
                  <a:srgbClr val="7A5F41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endParaRPr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7854568-1596-4D19-AC37-3088CB0D00C8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536979" y="2330450"/>
                <a:ext cx="1589562" cy="3460750"/>
              </a:xfrm>
              <a:prstGeom prst="plaque">
                <a:avLst>
                  <a:gd name="adj" fmla="val 3624"/>
                </a:avLst>
              </a:prstGeom>
              <a:noFill/>
              <a:ln>
                <a:solidFill>
                  <a:srgbClr val="5C6469"/>
                </a:solidFill>
              </a:ln>
              <a:effectLst>
                <a:outerShdw blurRad="279400" dist="38100" dir="8100000" algn="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CC7B355-B8B2-47A8-8097-694764A13F8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329515" y="3261592"/>
              <a:ext cx="2754595" cy="584775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130">
                  <a:solidFill>
                    <a:srgbClr val="403B28"/>
                  </a:solidFill>
                  <a:latin typeface="方正楷体简体" panose="02000000000000000000" pitchFamily="2" charset="-122"/>
                  <a:ea typeface="方正楷体简体" panose="02000000000000000000" pitchFamily="2" charset="-122"/>
                </a:rPr>
                <a:t>写作链接</a:t>
              </a:r>
              <a:endParaRPr kumimoji="0" lang="zh-CN" altLang="en-US" sz="3200" b="1" i="0" u="none" strike="noStrike" kern="1200" cap="none" spc="130" normalizeH="0" baseline="0" noProof="0">
                <a:ln>
                  <a:noFill/>
                </a:ln>
                <a:solidFill>
                  <a:srgbClr val="403B28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2000000000000000000" pitchFamily="2" charset="-122"/>
                <a:cs typeface="+mn-cs"/>
              </a:endParaRPr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DB28A87-E843-41C7-99AA-F0B2F5B9F1CB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" b="59"/>
            <a:stretch>
              <a:fillRect/>
            </a:stretch>
          </p:blipFill>
          <p:spPr>
            <a:xfrm>
              <a:off x="2917295" y="3669010"/>
              <a:ext cx="2531958" cy="1377260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EEB9238-9068-49E0-BA23-2229821315A4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2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" b="59"/>
            <a:stretch>
              <a:fillRect/>
            </a:stretch>
          </p:blipFill>
          <p:spPr>
            <a:xfrm flipH="1">
              <a:off x="6030333" y="3669010"/>
              <a:ext cx="2531958" cy="1377260"/>
            </a:xfrm>
            <a:prstGeom prst="rect">
              <a:avLst/>
            </a:prstGeom>
          </p:spPr>
        </p:pic>
      </p:grpSp>
      <p:grpSp>
        <p:nvGrpSpPr>
          <p:cNvPr id="522" name="组合 5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199EF19-39F4-488E-910E-F07AAA5CE26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932327" y="1617415"/>
            <a:ext cx="1548968" cy="1548968"/>
            <a:chOff x="1842143" y="2131364"/>
            <a:chExt cx="1548968" cy="1548968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07C3BA-3005-4736-9215-F3C847F46DFA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143" y="2131364"/>
              <a:ext cx="1548968" cy="1548968"/>
            </a:xfrm>
            <a:prstGeom prst="rect">
              <a:avLst/>
            </a:prstGeom>
            <a:effectLst/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2541E62-4E4C-4313-8BA7-FBFFBB90A51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175969" y="2446493"/>
              <a:ext cx="881319" cy="918688"/>
            </a:xfrm>
            <a:prstGeom prst="rect">
              <a:avLst/>
            </a:prstGeom>
            <a:noFill/>
            <a:effectLst/>
          </p:spPr>
          <p:txBody>
            <a:bodyPr wrap="square" lIns="181966" tIns="90983" rIns="181966" bIns="90983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776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rPr>
                <a:t>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30752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8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8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ccel="4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188542" y="0"/>
            <a:ext cx="8052141" cy="68580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b="1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8" name="line01" hidden="1"/>
          <p:cNvCxnSpPr/>
          <p:nvPr>
            <p:custDataLst>
              <p:tags r:id="rId2"/>
            </p:custDataLst>
          </p:nvPr>
        </p:nvCxnSpPr>
        <p:spPr>
          <a:xfrm flipH="1"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>
            <p:custDataLst>
              <p:tags r:id="rId3"/>
            </p:custDataLst>
          </p:nvPr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5648632" cy="6885384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 b="1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097268A-0FE3-00E9-552E-7E72DD8454A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2232" y="199103"/>
            <a:ext cx="54864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阅读下面的材料，根据要求写作。</a:t>
            </a:r>
          </a:p>
          <a:p>
            <a:pPr indent="457200"/>
            <a:r>
              <a:rPr lang="zh-CN" altLang="en-US" sz="2000" b="1">
                <a:latin typeface="+mj-ea"/>
                <a:ea typeface="+mj-ea"/>
              </a:rPr>
              <a:t>讲述敦煌研究者与莫高窟故事的七集系列视频</a:t>
            </a:r>
            <a:r>
              <a:rPr lang="en-US" altLang="zh-CN" sz="2000" b="1">
                <a:latin typeface="+mj-ea"/>
                <a:ea typeface="+mj-ea"/>
              </a:rPr>
              <a:t>《</a:t>
            </a:r>
            <a:r>
              <a:rPr lang="zh-CN" altLang="en-US" sz="2000" b="1">
                <a:latin typeface="+mj-ea"/>
                <a:ea typeface="+mj-ea"/>
              </a:rPr>
              <a:t>一事一生，一人一窟</a:t>
            </a:r>
            <a:r>
              <a:rPr lang="en-US" altLang="zh-CN" sz="2000" b="1">
                <a:latin typeface="+mj-ea"/>
                <a:ea typeface="+mj-ea"/>
              </a:rPr>
              <a:t>》</a:t>
            </a:r>
            <a:r>
              <a:rPr lang="zh-CN" altLang="en-US" sz="2000" b="1">
                <a:latin typeface="+mj-ea"/>
                <a:ea typeface="+mj-ea"/>
              </a:rPr>
              <a:t>于近期播出。一人一窟，每个研究者都有最钟情的一个洞窟，也是人生的标志性研究成果；一事一生，研究者选择热爱的敦煌研究为事业，终其一生，而这也是敦煌研究院的传统。一代代敦煌人择一事，终一生，将一生的热情投射在洞窟之中。</a:t>
            </a:r>
            <a:r>
              <a:rPr lang="en-US" altLang="zh-CN" sz="2000" b="1">
                <a:latin typeface="+mj-ea"/>
                <a:ea typeface="+mj-ea"/>
              </a:rPr>
              <a:t>63</a:t>
            </a:r>
            <a:r>
              <a:rPr lang="zh-CN" altLang="en-US" sz="2000" b="1">
                <a:latin typeface="+mj-ea"/>
                <a:ea typeface="+mj-ea"/>
              </a:rPr>
              <a:t>岁的阿木爷爷从</a:t>
            </a:r>
            <a:r>
              <a:rPr lang="en-US" altLang="zh-CN" sz="2000" b="1">
                <a:latin typeface="+mj-ea"/>
                <a:ea typeface="+mj-ea"/>
              </a:rPr>
              <a:t>13</a:t>
            </a:r>
            <a:r>
              <a:rPr lang="zh-CN" altLang="en-US" sz="2000" b="1">
                <a:latin typeface="+mj-ea"/>
                <a:ea typeface="+mj-ea"/>
              </a:rPr>
              <a:t>岁起学习木匠手艺，凭一双巧手把寻常木头打造成各种精巧工艺品；故宫的文物修复师耗时几年甚至几十年临摹一幅画，把碎成</a:t>
            </a:r>
            <a:r>
              <a:rPr lang="en-US" altLang="zh-CN" sz="2000" b="1">
                <a:latin typeface="+mj-ea"/>
                <a:ea typeface="+mj-ea"/>
              </a:rPr>
              <a:t>100</a:t>
            </a:r>
            <a:r>
              <a:rPr lang="zh-CN" altLang="en-US" sz="2000" b="1">
                <a:latin typeface="+mj-ea"/>
                <a:ea typeface="+mj-ea"/>
              </a:rPr>
              <a:t>多片的青铜器拼接完整</a:t>
            </a:r>
            <a:r>
              <a:rPr lang="en-US" altLang="zh-CN" sz="2000" b="1">
                <a:latin typeface="+mj-ea"/>
                <a:ea typeface="+mj-ea"/>
              </a:rPr>
              <a:t>……</a:t>
            </a:r>
          </a:p>
          <a:p>
            <a:pPr indent="457200"/>
            <a:r>
              <a:rPr lang="zh-CN" altLang="en-US" sz="2000" b="1">
                <a:latin typeface="+mj-ea"/>
                <a:ea typeface="+mj-ea"/>
              </a:rPr>
              <a:t>当今社会日新月异、飞速发展，作为新时代的青年，你赞成“择一事，终一生”的人生选择吗？请你写一篇发言稿，在班会上谈谈你的感触和思考。</a:t>
            </a:r>
          </a:p>
          <a:p>
            <a:r>
              <a:rPr lang="zh-CN" altLang="en-US" sz="2400">
                <a:latin typeface="+mj-ea"/>
                <a:ea typeface="+mj-ea"/>
              </a:rPr>
              <a:t>要求：自拟题目，自选角度，确定立意；不要套作，不得抄袭；不少于</a:t>
            </a:r>
            <a:r>
              <a:rPr lang="en-US" altLang="zh-CN" sz="2400">
                <a:latin typeface="+mj-ea"/>
                <a:ea typeface="+mj-ea"/>
              </a:rPr>
              <a:t>800</a:t>
            </a:r>
            <a:r>
              <a:rPr lang="zh-CN" altLang="en-US" sz="2400">
                <a:latin typeface="+mj-ea"/>
                <a:ea typeface="+mj-ea"/>
              </a:rPr>
              <a:t>字。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6E3B71B-E062-4DEE-8836-7DFE415E27F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02593" y="294968"/>
            <a:ext cx="592147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             这是一篇典型的材料类任务驱动型作文题，主要考查考生的价值观，引导青年人关注社会发展，思考自身成长问题，培养敬业乐业的人生态度，同时也兼顾对思辨能力的考查。日新月异的当今时代，时代青年应有怎样的择业观？一代代敦煌人择一事、终一生的事迹是一个选择范式，考生可抓住材料中人物的品质和精神，探究他们取得成就的原因展开论述和评论；当然，时代发展日新月异，新兴职业不断出现，当代青年也不妨顺应时代潮流，广泛涉猎以应对迅速发展的社会，即使是一事一生的敦煌人也不可罔顾社会发展；考生也可从辩证的角度来立意，既肯定“择一事，终以生”的信念，也明确表达要顺应时代潮流不断地调整自己。</a:t>
            </a:r>
          </a:p>
        </p:txBody>
      </p:sp>
    </p:spTree>
    <p:extLst>
      <p:ext uri="{BB962C8B-B14F-4D97-AF65-F5344CB8AC3E}">
        <p14:creationId xmlns:p14="http://schemas.microsoft.com/office/powerpoint/2010/main" val="364280743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188542" y="0"/>
            <a:ext cx="8052141" cy="68580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8" name="line01" hidden="1"/>
          <p:cNvCxnSpPr/>
          <p:nvPr>
            <p:custDataLst>
              <p:tags r:id="rId2"/>
            </p:custDataLst>
          </p:nvPr>
        </p:nvCxnSpPr>
        <p:spPr>
          <a:xfrm flipH="1">
            <a:off x="4657344" y="-27384"/>
            <a:ext cx="0" cy="6885384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>
            <p:custDataLst>
              <p:tags r:id="rId3"/>
            </p:custDataLst>
          </p:nvPr>
        </p:nvCxnSpPr>
        <p:spPr>
          <a:xfrm>
            <a:off x="-1008789" y="2602832"/>
            <a:ext cx="12192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5648632" cy="6885384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097268A-0FE3-00E9-552E-7E72DD8454A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2232" y="199103"/>
            <a:ext cx="54864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阅读下面的材料，根据要求写作。</a:t>
            </a: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讲述敦煌研究者与莫高窟故事的七集系列视频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一事一生，一人一窟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于近期播出。一人一窟，每个研究者都有最钟情的一个洞窟，也是人生的标志性研究成果；一事一生，研究者选择热爱的敦煌研究为事业，终其一生，而这也是敦煌研究院的传统。一代代敦煌人择一事，终一生，将一生的热情投射在洞窟之中。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岁的阿木爷爷从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岁起学习木匠手艺，凭一双巧手把寻常木头打造成各种精巧工艺品；故宫的文物修复师耗时几年甚至几十年临摹一幅画，把碎成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多片的青铜器拼接完整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当今社会日新月异、飞速发展，作为新时代的青年，你赞成“择一事，终一生”的人生选择吗？请你写一篇发言稿，在班会上谈谈你的感触和思考。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要求：自拟题目，自选角度，确定立意；不要套作，不得抄袭；不少于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800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字。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6E3B71B-E062-4DEE-8836-7DFE415E27F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270522" y="796413"/>
            <a:ext cx="5921478" cy="5015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参考立意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切题立意：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术业专攻，一事一生。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社会发展日新月异，时代青年应不断调整职业方向。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时代发展日新月异，新时代青年应用“斜杠”来增值。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4.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沧海桑田，自守明月。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5.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一事一生有专攻，顺应时代也“斜杠”。</a:t>
            </a:r>
          </a:p>
        </p:txBody>
      </p:sp>
    </p:spTree>
    <p:extLst>
      <p:ext uri="{BB962C8B-B14F-4D97-AF65-F5344CB8AC3E}">
        <p14:creationId xmlns:p14="http://schemas.microsoft.com/office/powerpoint/2010/main" val="295956433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B05BC5-B080-4257-8F20-A9D25524529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917295" y="2395982"/>
            <a:ext cx="5644996" cy="2650288"/>
            <a:chOff x="2917295" y="2395982"/>
            <a:chExt cx="5644996" cy="26502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E37491-D64F-454E-B67C-4C35B6DD1748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 rot="5400000">
              <a:off x="4504503" y="808774"/>
              <a:ext cx="2404618" cy="5579034"/>
              <a:chOff x="1504032" y="2298700"/>
              <a:chExt cx="1655456" cy="3524250"/>
            </a:xfrm>
          </p:grpSpPr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6F02A2-AEE3-433C-A1AB-DE07AFE0A246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504032" y="2298700"/>
                <a:ext cx="1655456" cy="3524250"/>
              </a:xfrm>
              <a:prstGeom prst="plaque">
                <a:avLst>
                  <a:gd name="adj" fmla="val 362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79400" dist="38100" dir="8100000" algn="tr" rotWithShape="0">
                  <a:srgbClr val="7A5F41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endParaRPr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7854568-1596-4D19-AC37-3088CB0D00C8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536979" y="2330450"/>
                <a:ext cx="1589562" cy="3460750"/>
              </a:xfrm>
              <a:prstGeom prst="plaque">
                <a:avLst>
                  <a:gd name="adj" fmla="val 3624"/>
                </a:avLst>
              </a:prstGeom>
              <a:noFill/>
              <a:ln>
                <a:solidFill>
                  <a:srgbClr val="5C6469"/>
                </a:solidFill>
              </a:ln>
              <a:effectLst>
                <a:outerShdw blurRad="279400" dist="38100" dir="8100000" algn="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CC7B355-B8B2-47A8-8097-694764A13F8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329515" y="3261592"/>
              <a:ext cx="2754595" cy="584775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130" normalizeH="0" baseline="0" noProof="0">
                  <a:ln>
                    <a:noFill/>
                  </a:ln>
                  <a:solidFill>
                    <a:srgbClr val="403B28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rPr>
                <a:t>热点介绍</a:t>
              </a:r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DB28A87-E843-41C7-99AA-F0B2F5B9F1CB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" b="59"/>
            <a:stretch>
              <a:fillRect/>
            </a:stretch>
          </p:blipFill>
          <p:spPr>
            <a:xfrm>
              <a:off x="2917295" y="3669010"/>
              <a:ext cx="2531958" cy="1377260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EEB9238-9068-49E0-BA23-2229821315A4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2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" b="59"/>
            <a:stretch>
              <a:fillRect/>
            </a:stretch>
          </p:blipFill>
          <p:spPr>
            <a:xfrm flipH="1">
              <a:off x="6030333" y="3669010"/>
              <a:ext cx="2531958" cy="1377260"/>
            </a:xfrm>
            <a:prstGeom prst="rect">
              <a:avLst/>
            </a:prstGeom>
          </p:spPr>
        </p:pic>
      </p:grpSp>
      <p:grpSp>
        <p:nvGrpSpPr>
          <p:cNvPr id="522" name="组合 5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199EF19-39F4-488E-910E-F07AAA5CE26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932327" y="1617415"/>
            <a:ext cx="1548968" cy="1548968"/>
            <a:chOff x="1842143" y="2131364"/>
            <a:chExt cx="1548968" cy="1548968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07C3BA-3005-4736-9215-F3C847F46DFA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143" y="2131364"/>
              <a:ext cx="1548968" cy="1548968"/>
            </a:xfrm>
            <a:prstGeom prst="rect">
              <a:avLst/>
            </a:prstGeom>
            <a:effectLst/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2541E62-4E4C-4313-8BA7-FBFFBB90A51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175969" y="2446493"/>
              <a:ext cx="881319" cy="918713"/>
            </a:xfrm>
            <a:prstGeom prst="rect">
              <a:avLst/>
            </a:prstGeom>
            <a:noFill/>
            <a:effectLst/>
          </p:spPr>
          <p:txBody>
            <a:bodyPr wrap="square" lIns="181966" tIns="90983" rIns="181966" bIns="90983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776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rPr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67280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8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8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ccel="4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3EB9D97-E439-EBB3-9F58-8AFF42F89DE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240683" cy="68580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9D06A5-A14B-A2AC-FDD1-3C3EBAC04DE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8768" y="82571"/>
            <a:ext cx="11897032" cy="6277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范文展示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1835785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沧海桑田，自守明月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老师们、同学们：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今天我发言的主题是“纵沧海桑田，我自守心中明月”。当今社会日新月异、飞速发展，无论何时都有无数个选择摆在我们面前，七集系列视频《一事一生，一人一窟》向我们讲述了在万千诱惑中，一世一生一人一窟的浪漫情怀。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607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择一事，将毕生心血与爱注入事业，静待花开，守护心中的明月。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敦煌研究者选择热爱的敦煌研究为事业，每人选择最钟情的一个洞窟，终其一生。“敦煌的女儿”</a:t>
            </a:r>
            <a:r>
              <a:rPr kumimoji="0" lang="zh-CN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樊锦诗先生便是这样，早年的条件艰苦没有挡住她奔赴的脚步，单调的生活没有打消她工作的热情。一切源于热爱，便可抵岁月漫长。</a:t>
            </a:r>
            <a:r>
              <a:rPr kumimoji="0" lang="zh-CN" altLang="zh-CN" sz="18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同学们，当你们拥有了一个崇高抑或平凡的理想，便有了前进的源动力。正如老舍所言：“自己喜欢的，再苦也做的有滋味，不觉得忙碌。”那么在砥砺正当时的新时代，我们青年人更应该“择其所爱，投心所向”，用热爱与奋斗为祖国发展注入鲜活的力量。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607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“择一事”是择己所爱，“终一生”更是责任与坚守。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一代代敦煌人择一事，终一生，将一生的热情投射在洞窟之中。</a:t>
            </a:r>
            <a:r>
              <a:rPr kumimoji="0" lang="en-US" altLang="zh-CN" sz="18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63</a:t>
            </a:r>
            <a:r>
              <a:rPr kumimoji="0" lang="zh-CN" altLang="zh-CN" sz="18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岁的阿木爷爷从</a:t>
            </a:r>
            <a:r>
              <a:rPr kumimoji="0" lang="en-US" altLang="zh-CN" sz="18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kumimoji="0" lang="zh-CN" altLang="zh-CN" sz="18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岁起学习木匠手艺，凭一双巧手把寻常木头打造成各种精巧工艺品；故宫的文物修复师耗时几年甚至几十年临摹一幅画，把碎成</a:t>
            </a:r>
            <a:r>
              <a:rPr kumimoji="0" lang="en-US" altLang="zh-CN" sz="18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kumimoji="0" lang="zh-CN" altLang="zh-CN" sz="18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多片的青铜器拼接完整……我们望向风沙漫天的大漠，有</a:t>
            </a:r>
            <a:r>
              <a:rPr kumimoji="0" lang="zh-CN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无数研究者们在敦煌坚守着，研究敦煌文明而过着单调却快乐的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63936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3EB9D97-E439-EBB3-9F58-8AFF42F89DE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240683" cy="68580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9D06A5-A14B-A2AC-FDD1-3C3EBAC04DE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02342" y="147483"/>
            <a:ext cx="11754464" cy="6277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b="1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“边塞生活”；我们远眺沿海的祖国边境，有无数如王继才、王仕花夫妇的守岛、守塔人将青春韶华播撒在人迹罕至之地——这“终一生”的坚毅何其伟大！</a:t>
            </a:r>
            <a:endParaRPr lang="zh-CN" altLang="zh-CN" sz="1400" kern="1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1800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当多元化新潮涌来，我们能否抵住诱惑，聆听内心的选择，做一个“终一生”坚守者呢？</a:t>
            </a:r>
            <a:endParaRPr lang="zh-CN" altLang="zh-CN" sz="1400" kern="1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800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北大女孩</a:t>
            </a:r>
            <a:r>
              <a:rPr lang="zh-CN" altLang="zh-CN" sz="1800" b="1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钟芳蓉</a:t>
            </a:r>
            <a:r>
              <a:rPr lang="zh-CN" altLang="zh-CN" sz="1800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已给出了她的选择，滤去外界的劝告与评议，放弃高薪热门职业而选择考古，她诠释了热爱与坚守；省级非遗文化代表传承人</a:t>
            </a:r>
            <a:r>
              <a:rPr lang="zh-CN" altLang="zh-CN" sz="1800" b="1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诸葛文仓</a:t>
            </a:r>
            <a:r>
              <a:rPr lang="zh-CN" altLang="zh-CN" sz="1800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也给出了他的答案，作为新时代的领跑一代，他专注孔明锁几十年，告诉我们传承在青年身上的责任任重而道远；也有如</a:t>
            </a:r>
            <a:r>
              <a:rPr lang="zh-CN" altLang="zh-CN" sz="1800" b="1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刘翔宇</a:t>
            </a:r>
            <a:r>
              <a:rPr lang="zh-CN" altLang="zh-CN" sz="1800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等二次元青年将热爱的动漫事业发展为文创，用决心与行动让世人爱上“中国制造”。他们是时代的浪潮儿，坚守内心，倾听时代的呼喊。</a:t>
            </a:r>
            <a:endParaRPr lang="zh-CN" altLang="zh-CN" sz="1400" kern="1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1800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我国优秀翻译家</a:t>
            </a:r>
            <a:r>
              <a:rPr lang="zh-CN" altLang="zh-CN" sz="1800" b="1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许渊冲</a:t>
            </a:r>
            <a:r>
              <a:rPr lang="zh-CN" altLang="zh-CN" sz="1800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在翻译中国诗词时曾表示，将中国文化传播到世界这一职业是神圣的。耄耋之年的许先生现在仍坚持一丝不苟的工作，他说，因为他的肩头承载着文化大任，怎能懈怠？我们也应回想自身，当年轻气盛时的热情褪去，当日复一日的单调生活将我们裹挟，我们能否学习前辈们几十年如一日的忘我精神，为心中的明月默默守护着她的皎洁？</a:t>
            </a:r>
            <a:endParaRPr lang="zh-CN" altLang="zh-CN" sz="1400" kern="1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1800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海明威曾言：“我为我喜爱的事物大费周章，所以我才快乐如斯。”作为站在时代起跑线上的我们，不仅要热爱心中明月，更要用责任来守住它的光亮，月光虽微，但只要人人心中有月亮，便有了世间星河长明。纵外界沧海桑田，我自守心中明月。</a:t>
            </a:r>
            <a:endParaRPr lang="zh-CN" altLang="zh-CN" sz="1400" kern="1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1800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我的发言完毕，谢谢大家！</a:t>
            </a:r>
            <a:endParaRPr lang="zh-CN" altLang="zh-CN" sz="1400" kern="1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2040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3EB9D97-E439-EBB3-9F58-8AFF42F89DE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240683" cy="68580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9D06A5-A14B-A2AC-FDD1-3C3EBAC04DE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02342" y="147483"/>
            <a:ext cx="11754464" cy="6277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心之所向，献身以往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老师们、同学们：</a:t>
            </a:r>
          </a:p>
          <a:p>
            <a:pPr marL="0" marR="0" lvl="0" indent="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今天我发言的主题是“心之所向，献身以往”。</a:t>
            </a:r>
          </a:p>
          <a:p>
            <a:pPr marL="0" marR="0" lvl="0" indent="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“择一事，终一生”是现代社会提倡的一种人生态度，也是对坚守大漠的敦煌人最好的阐释。究其原因，除去自身的热爱与责任，还有从中汲取的精神滋养。</a:t>
            </a:r>
          </a:p>
          <a:p>
            <a:pPr marL="0" marR="0" lvl="0" indent="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论语</a:t>
            </a:r>
            <a:r>
              <a:rPr kumimoji="0" lang="en-US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中有这样一句话：“知之者不如好之者，好之者不如乐之者。”常书鸿由</a:t>
            </a:r>
            <a:r>
              <a:rPr kumimoji="0" lang="en-US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敦煌画册</a:t>
            </a:r>
            <a:r>
              <a:rPr kumimoji="0" lang="en-US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知晓敦煌，亲身欣赏后爱上最后在长久坚守中享受其中；段文杰为“敦煌壁画临摹展”所迷，投身于爱好的临摹事业当中，直至弥留之际，口中仍清晰唤着“敦煌，敦煌</a:t>
            </a:r>
            <a:r>
              <a:rPr kumimoji="0" lang="en-US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——”</a:t>
            </a: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他们从略有耳闻到乐在其中直至终其一生，在岁月变迁、风沙飞扬的大漠里坚定所爱，坚守所爱。长河落日，千年一梦，段文杰同常书鸿等</a:t>
            </a:r>
            <a:r>
              <a:rPr kumimoji="0" lang="en-US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27</a:t>
            </a: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人，长眠于三危山下，与莫高窟遥遥相望，生命圆满。</a:t>
            </a:r>
          </a:p>
          <a:p>
            <a:pPr marL="0" marR="0" lvl="0" indent="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在其位，谋其事，忠其事。内心的责任与使命感在某种程度上镌刻于心。李萍作为敦煌守护者，也在艰难的运营工作中想过放弃，最后使她坚持下来的，大概在于凝望敦煌壁画时，内心油然而生的使命、宿命感。</a:t>
            </a:r>
          </a:p>
          <a:p>
            <a:pPr marL="0" marR="0" lvl="0" indent="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“我告诉他们，要让工作滋养你的人生。这样的工作，在人生中的每个阶段都不会觉得累。”是李萍在一次活动中说的话，在所热爱的事业中投入身心，并从中获得心灵上的滋养，感受其无限价值时，心中怎能不满足？敦煌历经朝代更迭、岁月变迁、风起云涌，种种磨难令它历经风霜，几度涅槃。色彩褪去，雕塑老去，我们渐渐清晰地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86206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3EB9D97-E439-EBB3-9F58-8AFF42F89DE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240683" cy="68580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9D06A5-A14B-A2AC-FDD1-3C3EBAC04DE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9213" y="943896"/>
            <a:ext cx="11754464" cy="4199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从中感受生命必定走向衰亡的无常。历史感、艺术感、无奈感</a:t>
            </a:r>
            <a:r>
              <a:rPr kumimoji="0" lang="en-US" altLang="zh-CN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冥冥之中有根线，牵引着一代又一代的人们勇敢且坚定地走进大漠，靠近敦煌，并为之做好奉献一生的打算，甘之如饴。线的尽头，连着的是一代一代敦煌人铸就的坚守大漠、甘于奉献的敦煌精神。</a:t>
            </a:r>
          </a:p>
          <a:p>
            <a:pPr marL="0" marR="0" lvl="0" indent="45720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现在的敦煌精神很少见了。人们大多忙着生活，鲜少有人会择一事终一生，工作不断改变，任何事情三分钟热度，也没有停下来思考人生的目标、理想。这样的我们，像想翻身却又害怕粘锅的咸鱼；像大海上航行却没有方向盘的帆船，选择躺平与摆烂。不若定下目标坚定理想，可小至一日三餐，大到国泰民安。凡心之所向，我们当全力奔赴。</a:t>
            </a:r>
          </a:p>
          <a:p>
            <a:pPr marL="0" marR="0" lvl="0" indent="45720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“所爱隔山海，山海皆可平。”今有一代代敦煌人不远万里走进大漠，为了理想中的热爱；也应有我们跋山涉水，满怀希望奔向所爱。</a:t>
            </a:r>
          </a:p>
          <a:p>
            <a:pPr marL="0" marR="0" lvl="0" indent="45720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我的发言完毕，谢谢大家！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48287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rcRect l="8598" r="14725"/>
          <a:stretch>
            <a:fillRect/>
          </a:stretch>
        </p:blipFill>
        <p:spPr>
          <a:xfrm>
            <a:off x="-139065" y="0"/>
            <a:ext cx="12433300" cy="6858000"/>
          </a:xfrm>
          <a:prstGeom prst="rect">
            <a:avLst/>
          </a:prstGeom>
        </p:spPr>
      </p:pic>
      <p:sp>
        <p:nvSpPr>
          <p:cNvPr id="11" name="椭圆 10"/>
          <p:cNvSpPr/>
          <p:nvPr>
            <p:custDataLst>
              <p:tags r:id="rId2"/>
            </p:custDataLst>
          </p:nvPr>
        </p:nvSpPr>
        <p:spPr>
          <a:xfrm>
            <a:off x="3350175" y="701590"/>
            <a:ext cx="5454820" cy="5454820"/>
          </a:xfrm>
          <a:prstGeom prst="ellipse">
            <a:avLst/>
          </a:prstGeom>
          <a:solidFill>
            <a:srgbClr val="F7F9F3"/>
          </a:solidFill>
          <a:ln>
            <a:noFill/>
          </a:ln>
          <a:effectLst>
            <a:outerShdw blurRad="2159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椭圆 13"/>
          <p:cNvSpPr/>
          <p:nvPr>
            <p:custDataLst>
              <p:tags r:id="rId3"/>
            </p:custDataLst>
          </p:nvPr>
        </p:nvSpPr>
        <p:spPr>
          <a:xfrm>
            <a:off x="2001817" y="4066982"/>
            <a:ext cx="817755" cy="817755"/>
          </a:xfrm>
          <a:prstGeom prst="ellipse">
            <a:avLst/>
          </a:prstGeom>
          <a:solidFill>
            <a:srgbClr val="F7F9F3"/>
          </a:solidFill>
          <a:ln>
            <a:noFill/>
          </a:ln>
          <a:effectLst>
            <a:outerShdw blurRad="2159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椭圆 15"/>
          <p:cNvSpPr/>
          <p:nvPr>
            <p:custDataLst>
              <p:tags r:id="rId4"/>
            </p:custDataLst>
          </p:nvPr>
        </p:nvSpPr>
        <p:spPr>
          <a:xfrm>
            <a:off x="9967439" y="1918267"/>
            <a:ext cx="387041" cy="387041"/>
          </a:xfrm>
          <a:prstGeom prst="ellipse">
            <a:avLst/>
          </a:prstGeom>
          <a:solidFill>
            <a:srgbClr val="F7F9F3"/>
          </a:solidFill>
          <a:ln>
            <a:noFill/>
          </a:ln>
          <a:effectLst>
            <a:outerShdw blurRad="2159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075805" y="4366895"/>
            <a:ext cx="1035685" cy="1035685"/>
          </a:xfrm>
          <a:prstGeom prst="rect">
            <a:avLst/>
          </a:prstGeom>
        </p:spPr>
      </p:pic>
      <p:sp>
        <p:nvSpPr>
          <p:cNvPr id="4" name="PA-图片 27"/>
          <p:cNvSpPr/>
          <p:nvPr>
            <p:custDataLst>
              <p:tags r:id="rId6"/>
            </p:custDataLst>
          </p:nvPr>
        </p:nvSpPr>
        <p:spPr>
          <a:xfrm>
            <a:off x="4001135" y="2088515"/>
            <a:ext cx="922020" cy="671195"/>
          </a:xfrm>
          <a:custGeom>
            <a:avLst/>
            <a:gdLst/>
            <a:ahLst/>
            <a:cxnLst/>
            <a:rect l="0" t="0" r="0" b="0"/>
            <a:pathLst>
              <a:path w="3298118" h="1554143">
                <a:moveTo>
                  <a:pt x="0" y="0"/>
                </a:moveTo>
                <a:lnTo>
                  <a:pt x="3298118" y="0"/>
                </a:lnTo>
                <a:lnTo>
                  <a:pt x="3298118" y="1554142"/>
                </a:lnTo>
                <a:lnTo>
                  <a:pt x="0" y="1554142"/>
                </a:lnTo>
                <a:close/>
              </a:path>
            </a:pathLst>
          </a:custGeom>
          <a:blipFill>
            <a:blip r:embed="rId13">
              <a:extLst/>
            </a:blip>
            <a:stretch>
              <a:fillRect l="-6915" t="-38378" r="-10691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36662">
            <a:off x="6216015" y="-1200150"/>
            <a:ext cx="3078480" cy="5636260"/>
          </a:xfrm>
          <a:prstGeom prst="rect">
            <a:avLst/>
          </a:prstGeom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5043091" y="1712595"/>
            <a:ext cx="861774" cy="41001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非常感谢观看</a:t>
            </a:r>
          </a:p>
        </p:txBody>
      </p:sp>
    </p:spTree>
    <p:extLst>
      <p:ext uri="{BB962C8B-B14F-4D97-AF65-F5344CB8AC3E}">
        <p14:creationId xmlns:p14="http://schemas.microsoft.com/office/powerpoint/2010/main" val="31346529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ps稻壳儿佳誉设计原创链接：http://chn.docer.com/works?userid=219874625_5_8_2_5_11_3_7_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E4F30D4-954E-4AE8-A3D5-DAB5A25F37F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236" y="-361335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/>
              <a:cs typeface="Arial"/>
            </a:endParaRPr>
          </a:p>
        </p:txBody>
      </p:sp>
      <p:pic>
        <p:nvPicPr>
          <p:cNvPr id="5" name="wps稻壳儿佳誉设计原创链接：http://chn.docer.com/works?userid=219874625_5_8_2_5_11_3_7_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875A07E-09B3-416D-904F-C56F4181C7B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0" y="1179644"/>
            <a:ext cx="12050252" cy="6858000"/>
          </a:xfrm>
          <a:prstGeom prst="rect">
            <a:avLst/>
          </a:prstGeom>
        </p:spPr>
      </p:pic>
      <p:pic>
        <p:nvPicPr>
          <p:cNvPr id="2" name="wps稻壳儿佳誉设计原创链接：http://chn.docer.com/works?userid=219874625_5_8_2_5_11_3_7_7">
            <a:hlinkClick r:id="rId10"/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32552A0-D87D-45A4-AEF4-2C2C1911C0F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7" t="42578" r="20917" b="41797"/>
          <a:stretch>
            <a:fillRect/>
          </a:stretch>
        </p:blipFill>
        <p:spPr>
          <a:xfrm>
            <a:off x="9921587" y="127310"/>
            <a:ext cx="2305051" cy="9525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D46350F-CACF-4ACC-B7F4-9563FB19FA7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93"/>
          <a:stretch>
            <a:fillRect/>
          </a:stretch>
        </p:blipFill>
        <p:spPr>
          <a:xfrm>
            <a:off x="6567563" y="4457"/>
            <a:ext cx="5623342" cy="112338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49CECF1-F3E0-4911-9859-D3C8C6AC296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41" r="63473"/>
          <a:stretch>
            <a:fillRect/>
          </a:stretch>
        </p:blipFill>
        <p:spPr>
          <a:xfrm>
            <a:off x="32389" y="0"/>
            <a:ext cx="3307711" cy="159308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6EFA859-48FD-4B2F-B982-FFBD582CC1F6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19" t="18282" r="-5433"/>
          <a:stretch>
            <a:fillRect/>
          </a:stretch>
        </p:blipFill>
        <p:spPr>
          <a:xfrm>
            <a:off x="9163890" y="603560"/>
            <a:ext cx="2921000" cy="115216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8240303-4189-D010-AF6D-BC81C006817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46513" y="258922"/>
            <a:ext cx="1169897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en-US" altLang="zh-CN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2023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日，在樊锦诗从事敦煌文物工作</a:t>
            </a:r>
            <a:r>
              <a:rPr lang="en-US" altLang="zh-CN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年座谈会上，我们了解到继向北京大学捐资</a:t>
            </a:r>
            <a:r>
              <a:rPr lang="en-US" altLang="zh-CN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</a:p>
          <a:p>
            <a:pPr indent="457200" algn="just"/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用于支持敦煌学研究后，“敦煌女儿”樊锦诗再向中国敦煌石窟保护研究基金会捐资</a:t>
            </a:r>
            <a:r>
              <a:rPr lang="en-US" altLang="zh-CN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万元，用于敦煌文物事业发展和急需人才培养，捐款来自樊锦诗所获奖金及个人积蓄。</a:t>
            </a:r>
          </a:p>
          <a:p>
            <a:pPr indent="457200" algn="just"/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当天，还举行了“樊锦诗星”命名仪式，经国际天文学联合会小行星命名委员会批准，中科院紫金山天文台发现的国际编号为</a:t>
            </a:r>
            <a:r>
              <a:rPr lang="en-US" altLang="zh-CN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381323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号的小行星，命名为“樊锦诗星”。</a:t>
            </a:r>
          </a:p>
          <a:p>
            <a:pPr indent="457200" algn="just"/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今年</a:t>
            </a:r>
            <a:r>
              <a:rPr lang="en-US" altLang="zh-CN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日，时逢北京大学</a:t>
            </a:r>
            <a:r>
              <a:rPr lang="en-US" altLang="zh-CN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周年校庆日，“敦煌女儿”樊锦诗回到北大捐款一千万元人民币设立樊锦诗教育基金，用以支持北大的敦煌学研究。</a:t>
            </a:r>
          </a:p>
          <a:p>
            <a:pPr indent="457200" algn="just"/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捐赠仪式上，樊锦诗说：“做人不能只为自己打算，一定要使所得奖金用在有益于社会发展的事业上”。</a:t>
            </a:r>
          </a:p>
          <a:p>
            <a:pPr indent="457200" algn="just"/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国际编号为</a:t>
            </a:r>
            <a:r>
              <a:rPr lang="en-US" altLang="zh-CN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381323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的深意解读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出生的江南女子，</a:t>
            </a:r>
            <a:r>
              <a:rPr lang="en-US" altLang="zh-CN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辈子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用心守护敦煌石窟，继常书鸿，段文杰之后担任敦煌研究院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任院长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，横跨自然与人文科学</a:t>
            </a:r>
            <a:r>
              <a:rPr lang="en-US" altLang="zh-CN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大领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域，在文化遗产保护、研究、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弘扬</a:t>
            </a:r>
            <a:r>
              <a:rPr lang="en-US" altLang="zh-CN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个方面做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出了杰出贡献。这是国际性、永久性的荣誉。</a:t>
            </a:r>
          </a:p>
          <a:p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6109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B05BC5-B080-4257-8F20-A9D25524529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917295" y="2395982"/>
            <a:ext cx="5579034" cy="2650288"/>
            <a:chOff x="2917295" y="2395982"/>
            <a:chExt cx="5579034" cy="26502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E37491-D64F-454E-B67C-4C35B6DD1748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 rot="5400000">
              <a:off x="4504503" y="808774"/>
              <a:ext cx="2404618" cy="5579034"/>
              <a:chOff x="1504032" y="2298700"/>
              <a:chExt cx="1655456" cy="3524250"/>
            </a:xfrm>
          </p:grpSpPr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6F02A2-AEE3-433C-A1AB-DE07AFE0A246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504032" y="2298700"/>
                <a:ext cx="1655456" cy="3524250"/>
              </a:xfrm>
              <a:prstGeom prst="plaque">
                <a:avLst>
                  <a:gd name="adj" fmla="val 362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79400" dist="38100" dir="8100000" algn="tr" rotWithShape="0">
                  <a:srgbClr val="7A5F41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endParaRPr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7854568-1596-4D19-AC37-3088CB0D00C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536979" y="2330450"/>
                <a:ext cx="1589562" cy="3460750"/>
              </a:xfrm>
              <a:prstGeom prst="plaque">
                <a:avLst>
                  <a:gd name="adj" fmla="val 3624"/>
                </a:avLst>
              </a:prstGeom>
              <a:noFill/>
              <a:ln>
                <a:solidFill>
                  <a:srgbClr val="5C6469"/>
                </a:solidFill>
              </a:ln>
              <a:effectLst>
                <a:outerShdw blurRad="279400" dist="38100" dir="8100000" algn="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CC7B355-B8B2-47A8-8097-694764A13F8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263147" y="3242125"/>
              <a:ext cx="2754595" cy="584775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200" b="1" i="0">
                  <a:solidFill>
                    <a:srgbClr val="C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3200" b="1" i="0">
                  <a:solidFill>
                    <a:srgbClr val="C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人物介绍</a:t>
              </a:r>
              <a:r>
                <a:rPr lang="en-US" altLang="zh-CN" sz="3200" b="1" i="0">
                  <a:solidFill>
                    <a:srgbClr val="C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kumimoji="0" lang="zh-CN" altLang="en-US" sz="3200" b="1" i="0" u="none" strike="noStrike" kern="1200" cap="none" spc="130" normalizeH="0" baseline="0" noProof="0">
                <a:ln>
                  <a:noFill/>
                </a:ln>
                <a:solidFill>
                  <a:srgbClr val="403B28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2000000000000000000" pitchFamily="2" charset="-122"/>
                <a:cs typeface="+mn-cs"/>
              </a:endParaRPr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DB28A87-E843-41C7-99AA-F0B2F5B9F1CB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1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" b="59"/>
            <a:stretch>
              <a:fillRect/>
            </a:stretch>
          </p:blipFill>
          <p:spPr>
            <a:xfrm>
              <a:off x="2917295" y="3669010"/>
              <a:ext cx="2531958" cy="1377260"/>
            </a:xfrm>
            <a:prstGeom prst="rect">
              <a:avLst/>
            </a:prstGeom>
          </p:spPr>
        </p:pic>
      </p:grpSp>
      <p:grpSp>
        <p:nvGrpSpPr>
          <p:cNvPr id="522" name="组合 5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199EF19-39F4-488E-910E-F07AAA5CE26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932327" y="1617415"/>
            <a:ext cx="1548968" cy="1548968"/>
            <a:chOff x="1842143" y="2131364"/>
            <a:chExt cx="1548968" cy="1548968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07C3BA-3005-4736-9215-F3C847F46DFA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143" y="2131364"/>
              <a:ext cx="1548968" cy="1548968"/>
            </a:xfrm>
            <a:prstGeom prst="rect">
              <a:avLst/>
            </a:prstGeom>
            <a:effectLst/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2541E62-4E4C-4313-8BA7-FBFFBB90A51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175969" y="2446493"/>
              <a:ext cx="881319" cy="918713"/>
            </a:xfrm>
            <a:prstGeom prst="rect">
              <a:avLst/>
            </a:prstGeom>
            <a:noFill/>
            <a:effectLst/>
          </p:spPr>
          <p:txBody>
            <a:bodyPr wrap="square" lIns="181966" tIns="90983" rIns="181966" bIns="90983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776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rPr>
                <a:t>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06497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8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8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ccel="4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95325" y="1268730"/>
            <a:ext cx="1678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8677AD7-F8F9-4EDB-688D-57DD7ECCC37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0835" y="243348"/>
            <a:ext cx="11850329" cy="6277359"/>
          </a:xfrm>
          <a:prstGeom prst="rect">
            <a:avLst/>
          </a:prstGeom>
          <a:solidFill>
            <a:schemeClr val="bg1">
              <a:lumMod val="65000"/>
              <a:alpha val="47000"/>
            </a:schemeClr>
          </a:solidFill>
        </p:spPr>
        <p:txBody>
          <a:bodyPr wrap="square" rtlCol="0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樊锦诗，祖籍浙江，</a:t>
            </a: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1938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年生于北京，长于上海。幼年时得过小儿麻痹症的她，身体一直很弱。</a:t>
            </a: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1963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年，从北京大学历史系考古专业毕业时，樊锦诗却偏偏选择了敦煌。</a:t>
            </a:r>
            <a:endParaRPr lang="zh-CN" altLang="zh-CN" sz="1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1800" kern="10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“我在敦煌莫高窟转眼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年了。我这一生就做了一件事，就是守护、研究、弘扬世界文化遗产——敦煌莫高窟，这是最大的幸福。”樊锦诗说。</a:t>
            </a:r>
            <a:endParaRPr lang="zh-CN" altLang="zh-CN" sz="1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住土房，睡土炕，吃杂粮，喝宕泉河水，上世纪</a:t>
            </a: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年代的敦煌，条件还十分艰苦，但这一切没有吓走樊锦诗。</a:t>
            </a:r>
            <a:endParaRPr lang="zh-CN" altLang="zh-CN" sz="1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大学毕业时，樊锦诗和恋人彭金章约定，</a:t>
            </a: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年就回去，可一等就是</a:t>
            </a: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多年。千里相隔，夫妻不能团聚，母子难以相见，在爱情、亲情和事业之间，樊锦诗不断经受着煎熬，可她还是选择了敦煌。</a:t>
            </a:r>
            <a:endParaRPr lang="zh-CN" altLang="zh-CN" sz="1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1986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年，樊锦诗在负责撰写莫高窟申报世界文化遗产材料时，发现“申遗”的材料要求非常详尽，她认识到，要想保护好莫高窟，还需要立法和制定保护规划。在她的发起和直接参与下，《敦煌莫高窟保护条例》于</a:t>
            </a: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2003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年颁布实施，敦煌研究院还联合国内外三个机构编制了《敦煌莫高窟保护总体规划》。</a:t>
            </a:r>
            <a:endParaRPr lang="zh-CN" altLang="zh-CN" sz="1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1800" kern="10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对樊锦诗而言，每一天都是在跟时间赛跑。壁画、彩塑的不断退化让她心焦，有没有办法能够让这些珍贵信息永久保存、永续利用？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上世纪</a:t>
            </a: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年代末，樊锦诗偶然接触到计算机技术，嗅觉敏锐的她立刻想到，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这或许是莫高窟得以永久保存的一个契机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。经过</a:t>
            </a: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多年的探索，敦煌研究院形成了一整套集数字采集、安全存储、有效管理等多项不可移动文物数字化技术规范和标准，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建立起系统的“数字敦煌”资源库，</a:t>
            </a:r>
            <a:r>
              <a:rPr lang="zh-CN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数字敦煌资源不仅应用于莫高窟的保护和研究工作，而且使敦煌艺术走出洞窟，活了起来。</a:t>
            </a:r>
            <a:endParaRPr lang="zh-CN" altLang="zh-CN" sz="1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04800" y="254000"/>
            <a:ext cx="11658600" cy="5727700"/>
          </a:xfrm>
          <a:prstGeom prst="rect">
            <a:avLst/>
          </a:prstGeom>
          <a:gradFill>
            <a:gsLst>
              <a:gs pos="0">
                <a:srgbClr val="FBFDFE">
                  <a:alpha val="100000"/>
                </a:srgbClr>
              </a:gs>
              <a:gs pos="88000">
                <a:schemeClr val="accent1">
                  <a:lumMod val="5000"/>
                  <a:lumOff val="95000"/>
                  <a:alpha val="100000"/>
                </a:schemeClr>
              </a:gs>
              <a:gs pos="99000">
                <a:schemeClr val="bg1">
                  <a:alpha val="1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汉仪中简黑简"/>
              <a:ea typeface="汉仪中简黑简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35330" y="679450"/>
            <a:ext cx="5664200" cy="4685030"/>
          </a:xfrm>
          <a:prstGeom prst="rect">
            <a:avLst/>
          </a:prstGeom>
          <a:noFill/>
          <a:ln w="317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简黑简"/>
              <a:ea typeface="汉仪中简黑简"/>
              <a:cs typeface="+mn-cs"/>
            </a:endParaRPr>
          </a:p>
        </p:txBody>
      </p:sp>
      <p:sp>
        <p:nvSpPr>
          <p:cNvPr id="5" name="剪去对角的矩形 4"/>
          <p:cNvSpPr/>
          <p:nvPr>
            <p:custDataLst>
              <p:tags r:id="rId4"/>
            </p:custDataLst>
          </p:nvPr>
        </p:nvSpPr>
        <p:spPr>
          <a:xfrm>
            <a:off x="573405" y="575679"/>
            <a:ext cx="5445064" cy="635000"/>
          </a:xfrm>
          <a:prstGeom prst="snip2DiagRect">
            <a:avLst/>
          </a:prstGeom>
          <a:solidFill>
            <a:srgbClr val="A06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年度感动中国人物</a:t>
            </a:r>
            <a:r>
              <a:rPr lang="en-US" altLang="zh-CN" sz="24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樊锦诗</a:t>
            </a:r>
          </a:p>
          <a:p>
            <a:pPr lvl="0" algn="ctr"/>
            <a:r>
              <a:rPr lang="zh-CN" altLang="en-US" sz="24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“敦煌女儿”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05834" y="1457272"/>
            <a:ext cx="5591974" cy="40318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颁奖辞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</a:p>
          <a:p>
            <a:pPr algn="just"/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舍半生，给茫茫大漠，从未名湖到莫高窟，守住前辈的火，开辟明天的路。半个世纪的风沙，不是谁都经得起吹打。一腔爱，一洞画，一场文化苦旅，从青春到白发。心归处，是敦煌。</a:t>
            </a:r>
          </a:p>
        </p:txBody>
      </p:sp>
      <p:sp>
        <p:nvSpPr>
          <p:cNvPr id="17" name="矩形 16"/>
          <p:cNvSpPr/>
          <p:nvPr>
            <p:custDataLst>
              <p:tags r:id="rId6"/>
            </p:custDataLst>
          </p:nvPr>
        </p:nvSpPr>
        <p:spPr>
          <a:xfrm>
            <a:off x="6597015" y="679450"/>
            <a:ext cx="5021580" cy="4684395"/>
          </a:xfrm>
          <a:prstGeom prst="rect">
            <a:avLst/>
          </a:prstGeom>
          <a:noFill/>
          <a:ln w="317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简黑简"/>
              <a:ea typeface="汉仪中简黑简"/>
              <a:cs typeface="+mn-cs"/>
            </a:endParaRPr>
          </a:p>
        </p:txBody>
      </p:sp>
      <p:sp>
        <p:nvSpPr>
          <p:cNvPr id="18" name="剪去对角的矩形 17"/>
          <p:cNvSpPr/>
          <p:nvPr>
            <p:custDataLst>
              <p:tags r:id="rId7"/>
            </p:custDataLst>
          </p:nvPr>
        </p:nvSpPr>
        <p:spPr>
          <a:xfrm>
            <a:off x="6508873" y="402590"/>
            <a:ext cx="5345184" cy="635000"/>
          </a:xfrm>
          <a:prstGeom prst="snip2DiagRect">
            <a:avLst/>
          </a:prstGeom>
          <a:solidFill>
            <a:srgbClr val="A06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人物介绍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6802551" y="1000115"/>
            <a:ext cx="4656106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生时间很长，长到可以有大把时光去经历，去成长；一生时间也很短，短到只能用心用情地守在一个地方，做好一件事。有这样一位江南姑娘，成长在上海，却与茫茫大漠结下了不解之缘；从满头青丝到白发苍苍，她用半个世纪的坚守和执着，谱写着“一生只做一件事”的壮丽凯歌，她就是被称为“敦煌女儿”的樊锦诗。</a:t>
            </a:r>
          </a:p>
          <a:p>
            <a:pPr algn="just"/>
            <a:r>
              <a:rPr lang="zh-CN" altLang="en-US" sz="2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“我几乎天天围着敦煌石窟转，不觉寂寞，不觉遗憾，因为值得。我这一辈子就做了一件事，无怨无悔。”今天，让我们一同走近樊锦诗，听听她“择一事，终一生”的选择、坚守与奉献</a:t>
            </a:r>
            <a:r>
              <a:rPr lang="en-US" altLang="zh-CN" sz="2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333333"/>
              </a:solidFill>
              <a:latin typeface="system-ui"/>
            </a:endParaRPr>
          </a:p>
        </p:txBody>
      </p:sp>
      <p:pic>
        <p:nvPicPr>
          <p:cNvPr id="2" name="Picture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10604500" y="112903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7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B05BC5-B080-4257-8F20-A9D25524529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917295" y="2395982"/>
            <a:ext cx="5579034" cy="2404618"/>
            <a:chOff x="2917295" y="2395982"/>
            <a:chExt cx="5579034" cy="240461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E37491-D64F-454E-B67C-4C35B6DD1748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 rot="5400000">
              <a:off x="4504503" y="808774"/>
              <a:ext cx="2404618" cy="5579034"/>
              <a:chOff x="1504032" y="2298700"/>
              <a:chExt cx="1655456" cy="3524250"/>
            </a:xfrm>
          </p:grpSpPr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6F02A2-AEE3-433C-A1AB-DE07AFE0A246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1504032" y="2298700"/>
                <a:ext cx="1655456" cy="3524250"/>
              </a:xfrm>
              <a:prstGeom prst="plaque">
                <a:avLst>
                  <a:gd name="adj" fmla="val 362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79400" dist="38100" dir="8100000" algn="tr" rotWithShape="0">
                  <a:srgbClr val="7A5F41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endParaRPr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7854568-1596-4D19-AC37-3088CB0D00C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536979" y="2330450"/>
                <a:ext cx="1589562" cy="3460750"/>
              </a:xfrm>
              <a:prstGeom prst="plaque">
                <a:avLst>
                  <a:gd name="adj" fmla="val 3624"/>
                </a:avLst>
              </a:prstGeom>
              <a:noFill/>
              <a:ln>
                <a:solidFill>
                  <a:srgbClr val="5C6469"/>
                </a:solidFill>
              </a:ln>
              <a:effectLst>
                <a:outerShdw blurRad="279400" dist="38100" dir="8100000" algn="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CC7B355-B8B2-47A8-8097-694764A13F8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809596" y="3619594"/>
              <a:ext cx="3794430" cy="584775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130" normalizeH="0" baseline="0" noProof="0">
                  <a:ln>
                    <a:noFill/>
                  </a:ln>
                  <a:solidFill>
                    <a:srgbClr val="403B28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rPr>
                <a:t>【</a:t>
              </a:r>
              <a:r>
                <a:rPr kumimoji="0" lang="zh-CN" altLang="en-US" sz="3200" b="1" i="0" u="none" strike="noStrike" kern="1200" cap="none" spc="130" normalizeH="0" baseline="0" noProof="0">
                  <a:ln>
                    <a:noFill/>
                  </a:ln>
                  <a:solidFill>
                    <a:srgbClr val="403B28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rPr>
                <a:t>美文欣赏</a:t>
              </a:r>
              <a:r>
                <a:rPr kumimoji="0" lang="en-US" altLang="zh-CN" sz="3200" b="1" i="0" u="none" strike="noStrike" kern="1200" cap="none" spc="130" normalizeH="0" baseline="0" noProof="0">
                  <a:ln>
                    <a:noFill/>
                  </a:ln>
                  <a:solidFill>
                    <a:srgbClr val="403B28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rPr>
                <a:t>】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130" normalizeH="0" baseline="0" noProof="0">
                  <a:ln>
                    <a:noFill/>
                  </a:ln>
                  <a:solidFill>
                    <a:srgbClr val="403B28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rPr>
                <a:t>《</a:t>
              </a:r>
              <a:r>
                <a:rPr kumimoji="0" lang="zh-CN" altLang="en-US" sz="3200" b="1" i="0" u="none" strike="noStrike" kern="1200" cap="none" spc="130" normalizeH="0" baseline="0" noProof="0">
                  <a:ln>
                    <a:noFill/>
                  </a:ln>
                  <a:solidFill>
                    <a:srgbClr val="403B28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rPr>
                <a:t>厮守，一眼千年</a:t>
              </a:r>
              <a:r>
                <a:rPr kumimoji="0" lang="en-US" altLang="zh-CN" sz="3200" b="1" i="0" u="none" strike="noStrike" kern="1200" cap="none" spc="130" normalizeH="0" baseline="0" noProof="0">
                  <a:ln>
                    <a:noFill/>
                  </a:ln>
                  <a:solidFill>
                    <a:srgbClr val="403B28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rPr>
                <a:t>》</a:t>
              </a:r>
              <a:endParaRPr kumimoji="0" lang="zh-CN" altLang="en-US" sz="3200" b="1" i="0" u="none" strike="noStrike" kern="1200" cap="none" spc="130" normalizeH="0" baseline="0" noProof="0">
                <a:ln>
                  <a:noFill/>
                </a:ln>
                <a:solidFill>
                  <a:srgbClr val="403B28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2000000000000000000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130" normalizeH="0" baseline="0" noProof="0">
                <a:ln>
                  <a:noFill/>
                </a:ln>
                <a:solidFill>
                  <a:srgbClr val="403B28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2000000000000000000" pitchFamily="2" charset="-122"/>
                <a:cs typeface="+mn-cs"/>
              </a:endParaRPr>
            </a:p>
          </p:txBody>
        </p:sp>
      </p:grpSp>
      <p:grpSp>
        <p:nvGrpSpPr>
          <p:cNvPr id="522" name="组合 5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199EF19-39F4-488E-910E-F07AAA5CE26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932327" y="1617415"/>
            <a:ext cx="1548968" cy="1548968"/>
            <a:chOff x="1842143" y="2131364"/>
            <a:chExt cx="1548968" cy="1548968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07C3BA-3005-4736-9215-F3C847F46DFA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143" y="2131364"/>
              <a:ext cx="1548968" cy="1548968"/>
            </a:xfrm>
            <a:prstGeom prst="rect">
              <a:avLst/>
            </a:prstGeom>
            <a:effectLst/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2541E62-4E4C-4313-8BA7-FBFFBB90A51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175969" y="2446493"/>
              <a:ext cx="881319" cy="918688"/>
            </a:xfrm>
            <a:prstGeom prst="rect">
              <a:avLst/>
            </a:prstGeom>
            <a:noFill/>
            <a:effectLst/>
          </p:spPr>
          <p:txBody>
            <a:bodyPr wrap="square" lIns="181966" tIns="90983" rIns="181966" bIns="90983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776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楷体简体" panose="02000000000000000000" pitchFamily="2" charset="-122"/>
                  <a:ea typeface="方正楷体简体" panose="02000000000000000000" pitchFamily="2" charset="-122"/>
                  <a:cs typeface="+mn-cs"/>
                </a:rPr>
                <a:t>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70815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8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8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8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ccel="4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>
            <p:custDataLst>
              <p:tags r:id="rId1"/>
            </p:custDataLst>
          </p:nvPr>
        </p:nvGrpSpPr>
        <p:grpSpPr>
          <a:xfrm>
            <a:off x="0" y="-234153"/>
            <a:ext cx="12456864" cy="7176465"/>
            <a:chOff x="0" y="-238849"/>
            <a:chExt cx="9342648" cy="5382349"/>
          </a:xfrm>
        </p:grpSpPr>
        <p:sp>
          <p:nvSpPr>
            <p:cNvPr id="2" name="矩形 1"/>
            <p:cNvSpPr/>
            <p:nvPr>
              <p:custDataLst>
                <p:tags r:id="rId5"/>
              </p:custDataLst>
            </p:nvPr>
          </p:nvSpPr>
          <p:spPr>
            <a:xfrm>
              <a:off x="0" y="-164554"/>
              <a:ext cx="9144000" cy="5308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54" r="14096" b="21112"/>
            <a:stretch>
              <a:fillRect/>
            </a:stretch>
          </p:blipFill>
          <p:spPr bwMode="auto">
            <a:xfrm>
              <a:off x="0" y="-238849"/>
              <a:ext cx="9342648" cy="5328592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1775520" y="1276570"/>
            <a:ext cx="2686373" cy="2686373"/>
          </a:xfrm>
          <a:prstGeom prst="ellipse">
            <a:avLst/>
          </a:prstGeom>
          <a:noFill/>
          <a:ln>
            <a:solidFill>
              <a:srgbClr val="2C3F46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9624A66-B92E-456D-5C90-5AE9138327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034542" y="1988155"/>
            <a:ext cx="2553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厮守，</a:t>
            </a:r>
            <a:endParaRPr lang="en-US" altLang="zh-CN" sz="32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一眼千年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7A1EBE2-7B2B-62A9-C1DB-B78F15CAB38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772201" y="495120"/>
            <a:ext cx="7109491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zh-CN" altLang="en-US" sz="2800" i="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那是我第一眼见到敦煌，黄昏古朴庄严的莫高窟。远方铁马风铃的铮鸣，让我听到了敦煌与历史千年的耳语，窥见了她跨越千年的美。</a:t>
            </a:r>
          </a:p>
          <a:p>
            <a:pPr indent="457200" algn="just"/>
            <a:r>
              <a:rPr lang="en-US" altLang="zh-CN" sz="2800" i="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1962</a:t>
            </a:r>
            <a:r>
              <a:rPr lang="zh-CN" altLang="en-US" sz="2800" i="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年我第一次到敦煌实习，当时满脑子都是一听就让人肃然起敬的名字：常书鸿先生、段文杰先生等等，敦煌就是神话的延续，他们就是神话中的人物啊！我和几个一起实习的同学跑进石窟，感叹到只剩下几个词的重复使用，所有的语言似乎都显得平淡无奇，黯然失色，满心满脑只有：“哎呀，太好了，太美了！”</a:t>
            </a:r>
          </a:p>
          <a:p>
            <a:pPr algn="just"/>
            <a:endParaRPr lang="zh-CN" altLang="en-US" sz="3600" b="1" i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0243921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图文框 3"/>
          <p:cNvSpPr/>
          <p:nvPr>
            <p:custDataLst>
              <p:tags r:id="rId2"/>
            </p:custDataLst>
          </p:nvPr>
        </p:nvSpPr>
        <p:spPr>
          <a:xfrm>
            <a:off x="110613" y="216860"/>
            <a:ext cx="11828207" cy="6424279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11088555" y="6015093"/>
            <a:ext cx="240027" cy="198216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C1ECEE8-9319-CA6F-CD9B-F1AC545F587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9935" y="700548"/>
            <a:ext cx="1049862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虽然说对大西北艰苦的环境有一定的心理准备，但后来想起那些上蹿下跳的老鼠仍叫人心有余悸。到处都是土，连水都是苦的，实习期没满我就因为水土不服，生病提前返校了，也没想着再回去。没想到，可能就是注定厮守的缘分，一年后我又被分配到敦煌文物研究所。说没有犹豫惶惑，那是假话。和北京相比，那里简直就不是同一个世界</a:t>
            </a:r>
            <a:r>
              <a:rPr lang="en-US" altLang="zh-CN" sz="240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到处是苍凉的黄沙，无垠的戈壁滩和稀稀疏疏的骆驼草。洞外面很破烂，里面很黑，没有门，没有楼梯，就用树干插上树枝的“蜈蚣梯”爬进洞。爬上去后，还得用“蜈蚣梯”这么爬下来，很可怕。我父母自然也是不乐意的，父亲甚至还给我写了封信，让我转交学校领导，给我换个工作地方。但是那个时候哪里肯这样做，新中国建立十多年，报效祖国、服从分配、到最艰苦的地方去等等，都是影响青年人人生走向的主流价值观。</a:t>
            </a:r>
          </a:p>
          <a:p>
            <a:pPr indent="457200"/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一开始，在这般庞大深邃的敦煌面前，我是羞怯的，恍若初恋相见一般的惶惑不安。一阵子相处后，我却慢慢地小心翼翼地把敦煌当做了“意中人”。</a:t>
            </a:r>
          </a:p>
        </p:txBody>
      </p:sp>
    </p:spTree>
    <p:extLst>
      <p:ext uri="{BB962C8B-B14F-4D97-AF65-F5344CB8AC3E}">
        <p14:creationId xmlns:p14="http://schemas.microsoft.com/office/powerpoint/2010/main" val="239681772"/>
      </p:ext>
    </p:extLst>
  </p:cSld>
  <p:clrMapOvr>
    <a:masterClrMapping/>
  </p:clrMapOvr>
  <p:transition spd="slow">
    <p:push dir="d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6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4"/>
  <p:tag name="PA" val="v5.2.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0"/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6"/>
  <p:tag name="PA" val="v5.2.1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7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0"/>
  <p:tag name="PA" val="v5.2.1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2"/>
  <p:tag name="PA" val="v5.2.1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5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7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8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8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7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6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7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8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3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4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6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7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3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6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7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8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9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3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4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5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6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5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6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7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4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9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5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7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8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9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5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3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4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7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8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9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3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6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5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6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7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8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3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4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7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6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7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9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2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4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5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8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9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3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5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6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7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8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9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2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3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4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5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6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8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9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2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2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3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4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5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6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7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8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9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3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4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5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6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7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9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2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3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5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7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8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9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2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3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4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4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6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8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9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2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3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4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5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5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8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9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3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4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6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7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8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6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3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4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5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6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7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8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8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2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3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4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6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7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8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9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2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9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4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5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6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7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9"/>
  <p:tag name="PA" val="v5.2.1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2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3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7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8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9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0"/>
  <p:tag name="PA" val="v5.2.1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1"/>
  <p:tag name="PA" val="v5.2.1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2"/>
  <p:tag name="PA" val="v5.2.1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3"/>
  <p:tag name="PA" val="v5.2.1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4"/>
  <p:tag name="PA" val="v5.2.1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5"/>
  <p:tag name="PA" val="v5.2.1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6"/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2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7"/>
  <p:tag name="PA" val="v5.2.1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8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9"/>
  <p:tag name="PA" val="v5.2.1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5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6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2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9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3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3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6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7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8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4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5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4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3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5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2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3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6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9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5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7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8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8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5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73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7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8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9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0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6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2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3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5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5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2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6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9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7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8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8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2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3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9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0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4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5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9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9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0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2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5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6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7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8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9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0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4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5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6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7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8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9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0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3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5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6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7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8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9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2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3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4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1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2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9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0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2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5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6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7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3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4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6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3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8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9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0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2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3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4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6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7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8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4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3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4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4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5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6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0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1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2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8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6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6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7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9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2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3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4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0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1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3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7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5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6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7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8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9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0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1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4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5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8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7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8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9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0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1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2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1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2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4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9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7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8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0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1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7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8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9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0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2"/>
  <p:tag name="PA" val="v4.3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0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3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4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3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4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4D4D4D"/>
      </a:accent1>
      <a:accent2>
        <a:srgbClr val="4D4D4D"/>
      </a:accent2>
      <a:accent3>
        <a:srgbClr val="4D4D4D"/>
      </a:accent3>
      <a:accent4>
        <a:srgbClr val="4D4D4D"/>
      </a:accent4>
      <a:accent5>
        <a:srgbClr val="4D4D4D"/>
      </a:accent5>
      <a:accent6>
        <a:srgbClr val="4D4D4D"/>
      </a:accent6>
      <a:hlink>
        <a:srgbClr val="4D4D4D"/>
      </a:hlink>
      <a:folHlink>
        <a:srgbClr val="B2B2B2"/>
      </a:folHlink>
    </a:clrScheme>
    <a:fontScheme name="自定义 1">
      <a:majorFont>
        <a:latin typeface="思源黑体 CN Normal"/>
        <a:ea typeface="思源黑体 CN Normal"/>
        <a:cs typeface="Arial"/>
      </a:majorFont>
      <a:minorFont>
        <a:latin typeface="思源黑体 CN Light"/>
        <a:ea typeface="思源黑体 CN Norm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中简黑简"/>
        <a:ea typeface="汉仪中简黑简"/>
        <a:cs typeface="Arial"/>
        <a:font script="Jpan" typeface="ＭＳ Ｐゴシック"/>
        <a:font script="Hang" typeface="맑은 고딕"/>
        <a:font script="Hans" typeface="汉仪中简黑简"/>
        <a:font script="Hant" typeface="新細明體"/>
        <a:font script="Arab" typeface="汉仪中简黑简"/>
        <a:font script="Hebr" typeface="汉仪中简黑简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简黑简"/>
        <a:font script="Uigh" typeface="Microsoft Uighur"/>
        <a:font script="Geor" typeface="Sylfaen"/>
      </a:majorFont>
      <a:minorFont>
        <a:latin typeface="汉仪中简黑简"/>
        <a:ea typeface="汉仪中简黑简"/>
        <a:cs typeface="Arial"/>
        <a:font script="Jpan" typeface="ＭＳ Ｐゴシック"/>
        <a:font script="Hang" typeface="맑은 고딕"/>
        <a:font script="Hans" typeface="汉仪中简黑简"/>
        <a:font script="Hant" typeface="新細明體"/>
        <a:font script="Arab" typeface="汉仪中简黑简"/>
        <a:font script="Hebr" typeface="汉仪中简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简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主题">
  <a:themeElements>
    <a:clrScheme name="5.6 中国风003">
      <a:dk1>
        <a:srgbClr val="000000"/>
      </a:dk1>
      <a:lt1>
        <a:srgbClr val="FFFFFF"/>
      </a:lt1>
      <a:dk2>
        <a:srgbClr val="2D2A1B"/>
      </a:dk2>
      <a:lt2>
        <a:srgbClr val="F7F6F2"/>
      </a:lt2>
      <a:accent1>
        <a:srgbClr val="CDD6C0"/>
      </a:accent1>
      <a:accent2>
        <a:srgbClr val="F7F6F2"/>
      </a:accent2>
      <a:accent3>
        <a:srgbClr val="CDD6C0"/>
      </a:accent3>
      <a:accent4>
        <a:srgbClr val="F7F6F2"/>
      </a:accent4>
      <a:accent5>
        <a:srgbClr val="CDD6C0"/>
      </a:accent5>
      <a:accent6>
        <a:srgbClr val="F7F6F2"/>
      </a:accent6>
      <a:hlink>
        <a:srgbClr val="006382"/>
      </a:hlink>
      <a:folHlink>
        <a:srgbClr val="BFBFBF"/>
      </a:folHlink>
    </a:clrScheme>
    <a:fontScheme name="古风文艺">
      <a:majorFont>
        <a:latin typeface="仓耳渔阳体 W03"/>
        <a:ea typeface="仓耳渔阳体 W03"/>
        <a:cs typeface="Arial"/>
      </a:majorFont>
      <a:minorFont>
        <a:latin typeface="霞鹜文楷"/>
        <a:ea typeface="霞鹜文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默认主题" id="{9EE56524-8AB7-4D5A-B122-0823AEA3077F}" vid="{AEB9BCD3-0A2B-4979-8F1A-34F22BF72818}"/>
    </a:ext>
  </a:extLst>
</a:theme>
</file>

<file path=ppt/theme/theme6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4591</Words>
  <Application>Microsoft Office PowerPoint</Application>
  <PresentationFormat>自定义</PresentationFormat>
  <Paragraphs>115</Paragraphs>
  <Slides>24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Office 主题​​</vt:lpstr>
      <vt:lpstr>Office 主题</vt:lpstr>
      <vt:lpstr>1_空白设计模板</vt:lpstr>
      <vt:lpstr>1_Office 主题</vt:lpstr>
      <vt:lpstr>1_默认主题</vt:lpstr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2023-07-22T19:31:30Z</cp:lastPrinted>
  <dcterms:created xsi:type="dcterms:W3CDTF">2023-07-22T19:31:30Z</dcterms:created>
  <dcterms:modified xsi:type="dcterms:W3CDTF">2023-07-24T03:22:08Z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