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2" r:id="rId8"/>
    <p:sldId id="261" r:id="rId9"/>
    <p:sldId id="263" r:id="rId10"/>
    <p:sldId id="264" r:id="rId11"/>
    <p:sldId id="265" r:id="rId12"/>
    <p:sldId id="271" r:id="rId13"/>
    <p:sldId id="269" r:id="rId14"/>
    <p:sldId id="272" r:id="rId15"/>
    <p:sldId id="267" r:id="rId16"/>
    <p:sldId id="266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65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F6FFB2-E075-4674-AD4A-7A9CD12E4704}" type="doc">
      <dgm:prSet loTypeId="urn:microsoft.com/office/officeart/2005/8/layout/chevron1" loCatId="process" qsTypeId="urn:microsoft.com/office/officeart/2005/8/quickstyle/simple5" qsCatId="simple" csTypeId="urn:microsoft.com/office/officeart/2005/8/colors/colorful4" csCatId="colorful" phldr="1"/>
      <dgm:spPr/>
    </dgm:pt>
    <dgm:pt modelId="{36BA526B-2AFE-403C-A3B2-FBB2F66A59AF}">
      <dgm:prSet phldrT="[文本]" custT="1"/>
      <dgm:spPr/>
      <dgm:t>
        <a:bodyPr/>
        <a:lstStyle/>
        <a:p>
          <a:pPr algn="l"/>
          <a:r>
            <a: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rPr>
            <a:t>一、认识“我”</a:t>
          </a:r>
          <a:endParaRPr lang="zh-CN" altLang="en-US" sz="32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6403C48-C02D-405B-A479-7E55287723E3}" type="par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61A1F9CD-DC70-45C1-8290-BD3668D05B0F}" type="sib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8D9940DE-D8BA-46F2-8CCE-6413AD60DC8E}">
      <dgm:prSet phldrT="[文本]"/>
      <dgm:spPr/>
      <dgm:t>
        <a:bodyPr/>
        <a:lstStyle/>
        <a:p>
          <a:r>
            <a:rPr lang="en-US" altLang="zh-CN" dirty="0" smtClean="0"/>
            <a:t> </a:t>
          </a:r>
          <a:endParaRPr lang="zh-CN" altLang="en-US" dirty="0"/>
        </a:p>
      </dgm:t>
    </dgm:pt>
    <dgm:pt modelId="{48D2B07D-CBA9-4AA7-9308-A295BBF89374}" type="par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1E63449D-5FAD-4C81-8412-3BD161632F36}" type="sib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CA3CBAF5-2707-4C61-85F4-02F4DC0AA97D}">
      <dgm:prSet phldrT="[文本]"/>
      <dgm:spPr/>
      <dgm:t>
        <a:bodyPr/>
        <a:lstStyle/>
        <a:p>
          <a:r>
            <a:rPr lang="en-US" altLang="zh-CN" dirty="0" smtClean="0"/>
            <a:t> </a:t>
          </a:r>
          <a:endParaRPr lang="zh-CN" altLang="en-US" dirty="0"/>
        </a:p>
      </dgm:t>
    </dgm:pt>
    <dgm:pt modelId="{E8FFD7A2-C89E-4650-A8DE-C97E0B0103A1}" type="par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DC6A5AB0-7A02-4A1A-9A72-7D8E600AF062}" type="sib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38044710-6C65-45BC-B5BA-EF0540663D55}">
      <dgm:prSet/>
      <dgm:spPr/>
      <dgm:t>
        <a:bodyPr/>
        <a:lstStyle/>
        <a:p>
          <a:endParaRPr lang="zh-CN" altLang="en-US"/>
        </a:p>
      </dgm:t>
    </dgm:pt>
    <dgm:pt modelId="{ADA9E301-BB5C-4605-B54A-BE0D009A0F18}" type="par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7E4BB36-E3C3-42AF-BCDD-F5F86A96211E}" type="sib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1A2BEA6-79BE-4100-A11C-ED9AB0EF78FC}" type="pres">
      <dgm:prSet presAssocID="{4DF6FFB2-E075-4674-AD4A-7A9CD12E4704}" presName="Name0" presStyleCnt="0">
        <dgm:presLayoutVars>
          <dgm:dir/>
          <dgm:animLvl val="lvl"/>
          <dgm:resizeHandles val="exact"/>
        </dgm:presLayoutVars>
      </dgm:prSet>
      <dgm:spPr/>
    </dgm:pt>
    <dgm:pt modelId="{3E2A5008-5F3A-4B93-BAF3-2E191C1A20FE}" type="pres">
      <dgm:prSet presAssocID="{36BA526B-2AFE-403C-A3B2-FBB2F66A59AF}" presName="parTxOnly" presStyleLbl="node1" presStyleIdx="0" presStyleCnt="4" custScaleX="828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2A0996-ADB6-4B90-83DC-02269F8A24D6}" type="pres">
      <dgm:prSet presAssocID="{61A1F9CD-DC70-45C1-8290-BD3668D05B0F}" presName="parTxOnlySpace" presStyleCnt="0"/>
      <dgm:spPr/>
    </dgm:pt>
    <dgm:pt modelId="{4A75FCA4-26F2-4749-BB31-92833169300F}" type="pres">
      <dgm:prSet presAssocID="{8D9940DE-D8BA-46F2-8CCE-6413AD60DC8E}" presName="parTxOnly" presStyleLbl="node1" presStyleIdx="1" presStyleCnt="4" custScaleX="507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838ABD-2DC3-45F9-A621-0F9DBEFF70A5}" type="pres">
      <dgm:prSet presAssocID="{1E63449D-5FAD-4C81-8412-3BD161632F36}" presName="parTxOnlySpace" presStyleCnt="0"/>
      <dgm:spPr/>
    </dgm:pt>
    <dgm:pt modelId="{DE9A6BE6-30A1-4E44-A348-9B357B7F5E53}" type="pres">
      <dgm:prSet presAssocID="{CA3CBAF5-2707-4C61-85F4-02F4DC0AA97D}" presName="parTxOnly" presStyleLbl="node1" presStyleIdx="2" presStyleCnt="4" custScaleX="542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CC7BA9-1D9A-4E46-AE1B-45452CAB35DA}" type="pres">
      <dgm:prSet presAssocID="{DC6A5AB0-7A02-4A1A-9A72-7D8E600AF062}" presName="parTxOnlySpace" presStyleCnt="0"/>
      <dgm:spPr/>
    </dgm:pt>
    <dgm:pt modelId="{6C54A3F3-1CD8-45EF-A472-E60645DFFCBA}" type="pres">
      <dgm:prSet presAssocID="{38044710-6C65-45BC-B5BA-EF0540663D55}" presName="parTxOnly" presStyleLbl="node1" presStyleIdx="3" presStyleCnt="4" custScaleX="50996" custLinFactNeighborX="3753" custLinFactNeighborY="-617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2D89F2B-BD03-499F-A955-3868BB462ACC}" srcId="{4DF6FFB2-E075-4674-AD4A-7A9CD12E4704}" destId="{38044710-6C65-45BC-B5BA-EF0540663D55}" srcOrd="3" destOrd="0" parTransId="{ADA9E301-BB5C-4605-B54A-BE0D009A0F18}" sibTransId="{B7E4BB36-E3C3-42AF-BCDD-F5F86A96211E}"/>
    <dgm:cxn modelId="{93592A49-AE50-495F-904F-76750390A90D}" type="presOf" srcId="{CA3CBAF5-2707-4C61-85F4-02F4DC0AA97D}" destId="{DE9A6BE6-30A1-4E44-A348-9B357B7F5E53}" srcOrd="0" destOrd="0" presId="urn:microsoft.com/office/officeart/2005/8/layout/chevron1"/>
    <dgm:cxn modelId="{B0C6FAC1-8C4F-436A-8910-591CDD6DB188}" type="presOf" srcId="{8D9940DE-D8BA-46F2-8CCE-6413AD60DC8E}" destId="{4A75FCA4-26F2-4749-BB31-92833169300F}" srcOrd="0" destOrd="0" presId="urn:microsoft.com/office/officeart/2005/8/layout/chevron1"/>
    <dgm:cxn modelId="{3EEA7E50-47C6-4820-88FD-A8C1A6D59E9C}" type="presOf" srcId="{4DF6FFB2-E075-4674-AD4A-7A9CD12E4704}" destId="{B1A2BEA6-79BE-4100-A11C-ED9AB0EF78FC}" srcOrd="0" destOrd="0" presId="urn:microsoft.com/office/officeart/2005/8/layout/chevron1"/>
    <dgm:cxn modelId="{11D23E8C-BF7B-4E72-A373-DB76AE3359A3}" type="presOf" srcId="{36BA526B-2AFE-403C-A3B2-FBB2F66A59AF}" destId="{3E2A5008-5F3A-4B93-BAF3-2E191C1A20FE}" srcOrd="0" destOrd="0" presId="urn:microsoft.com/office/officeart/2005/8/layout/chevron1"/>
    <dgm:cxn modelId="{B2882B2C-318B-4EAC-A653-5B4272012B55}" srcId="{4DF6FFB2-E075-4674-AD4A-7A9CD12E4704}" destId="{CA3CBAF5-2707-4C61-85F4-02F4DC0AA97D}" srcOrd="2" destOrd="0" parTransId="{E8FFD7A2-C89E-4650-A8DE-C97E0B0103A1}" sibTransId="{DC6A5AB0-7A02-4A1A-9A72-7D8E600AF062}"/>
    <dgm:cxn modelId="{F293DC0A-E9EF-4484-8BBF-083999EB6CE4}" srcId="{4DF6FFB2-E075-4674-AD4A-7A9CD12E4704}" destId="{8D9940DE-D8BA-46F2-8CCE-6413AD60DC8E}" srcOrd="1" destOrd="0" parTransId="{48D2B07D-CBA9-4AA7-9308-A295BBF89374}" sibTransId="{1E63449D-5FAD-4C81-8412-3BD161632F36}"/>
    <dgm:cxn modelId="{4B1BDC50-E4E2-4D38-8A22-ED1AFF437369}" srcId="{4DF6FFB2-E075-4674-AD4A-7A9CD12E4704}" destId="{36BA526B-2AFE-403C-A3B2-FBB2F66A59AF}" srcOrd="0" destOrd="0" parTransId="{66403C48-C02D-405B-A479-7E55287723E3}" sibTransId="{61A1F9CD-DC70-45C1-8290-BD3668D05B0F}"/>
    <dgm:cxn modelId="{3CAF234E-C294-4CB9-B2C5-EBBCD981ECB6}" type="presOf" srcId="{38044710-6C65-45BC-B5BA-EF0540663D55}" destId="{6C54A3F3-1CD8-45EF-A472-E60645DFFCBA}" srcOrd="0" destOrd="0" presId="urn:microsoft.com/office/officeart/2005/8/layout/chevron1"/>
    <dgm:cxn modelId="{5126904B-BC8D-407C-921C-099E4E89B67D}" type="presParOf" srcId="{B1A2BEA6-79BE-4100-A11C-ED9AB0EF78FC}" destId="{3E2A5008-5F3A-4B93-BAF3-2E191C1A20FE}" srcOrd="0" destOrd="0" presId="urn:microsoft.com/office/officeart/2005/8/layout/chevron1"/>
    <dgm:cxn modelId="{8F83FC1B-F23A-43E7-857F-5C720C164571}" type="presParOf" srcId="{B1A2BEA6-79BE-4100-A11C-ED9AB0EF78FC}" destId="{752A0996-ADB6-4B90-83DC-02269F8A24D6}" srcOrd="1" destOrd="0" presId="urn:microsoft.com/office/officeart/2005/8/layout/chevron1"/>
    <dgm:cxn modelId="{D5D5ADF1-115B-409A-8E91-38390EBA7F32}" type="presParOf" srcId="{B1A2BEA6-79BE-4100-A11C-ED9AB0EF78FC}" destId="{4A75FCA4-26F2-4749-BB31-92833169300F}" srcOrd="2" destOrd="0" presId="urn:microsoft.com/office/officeart/2005/8/layout/chevron1"/>
    <dgm:cxn modelId="{B319966E-A455-44B8-86F6-742A0AE51B62}" type="presParOf" srcId="{B1A2BEA6-79BE-4100-A11C-ED9AB0EF78FC}" destId="{C7838ABD-2DC3-45F9-A621-0F9DBEFF70A5}" srcOrd="3" destOrd="0" presId="urn:microsoft.com/office/officeart/2005/8/layout/chevron1"/>
    <dgm:cxn modelId="{8D669FE7-DBCF-4AC9-AE0C-50C5DD6099F5}" type="presParOf" srcId="{B1A2BEA6-79BE-4100-A11C-ED9AB0EF78FC}" destId="{DE9A6BE6-30A1-4E44-A348-9B357B7F5E53}" srcOrd="4" destOrd="0" presId="urn:microsoft.com/office/officeart/2005/8/layout/chevron1"/>
    <dgm:cxn modelId="{A46BB3B6-94F9-4A7D-B4FB-BCE9C7C16C7C}" type="presParOf" srcId="{B1A2BEA6-79BE-4100-A11C-ED9AB0EF78FC}" destId="{8ECC7BA9-1D9A-4E46-AE1B-45452CAB35DA}" srcOrd="5" destOrd="0" presId="urn:microsoft.com/office/officeart/2005/8/layout/chevron1"/>
    <dgm:cxn modelId="{E7BEE577-1229-4F46-9F4F-3F9B32775141}" type="presParOf" srcId="{B1A2BEA6-79BE-4100-A11C-ED9AB0EF78FC}" destId="{6C54A3F3-1CD8-45EF-A472-E60645DFFCBA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DF6FFB2-E075-4674-AD4A-7A9CD12E4704}" type="doc">
      <dgm:prSet loTypeId="urn:microsoft.com/office/officeart/2005/8/layout/chevron1" loCatId="process" qsTypeId="urn:microsoft.com/office/officeart/2005/8/quickstyle/simple5" qsCatId="simple" csTypeId="urn:microsoft.com/office/officeart/2005/8/colors/colorful4" csCatId="colorful" phldr="1"/>
      <dgm:spPr/>
    </dgm:pt>
    <dgm:pt modelId="{36BA526B-2AFE-403C-A3B2-FBB2F66A59AF}">
      <dgm:prSet phldrT="[文本]" custT="1"/>
      <dgm:spPr/>
      <dgm:t>
        <a:bodyPr/>
        <a:lstStyle/>
        <a:p>
          <a:pPr algn="l"/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20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6403C48-C02D-405B-A479-7E55287723E3}" type="par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61A1F9CD-DC70-45C1-8290-BD3668D05B0F}" type="sib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8D9940DE-D8BA-46F2-8CCE-6413AD60DC8E}">
      <dgm:prSet phldrT="[文本]" custT="1"/>
      <dgm:spPr/>
      <dgm:t>
        <a:bodyPr/>
        <a:lstStyle/>
        <a:p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了解“我”</a:t>
          </a:r>
          <a:endParaRPr lang="zh-CN" altLang="en-US" sz="2000" dirty="0"/>
        </a:p>
      </dgm:t>
    </dgm:pt>
    <dgm:pt modelId="{48D2B07D-CBA9-4AA7-9308-A295BBF89374}" type="par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1E63449D-5FAD-4C81-8412-3BD161632F36}" type="sib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CA3CBAF5-2707-4C61-85F4-02F4DC0AA97D}">
      <dgm:prSet phldrT="[文本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回顾“我”</a:t>
          </a:r>
          <a:endParaRPr lang="zh-CN" altLang="en-US" sz="20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8FFD7A2-C89E-4650-A8DE-C97E0B0103A1}" type="par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DC6A5AB0-7A02-4A1A-9A72-7D8E600AF062}" type="sib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38044710-6C65-45BC-B5BA-EF0540663D55}">
      <dgm:prSet/>
      <dgm:spPr/>
      <dgm:t>
        <a:bodyPr/>
        <a:lstStyle/>
        <a:p>
          <a:r>
            <a:rPr lang="zh-CN" altLang="en-US" b="1" dirty="0" smtClean="0">
              <a:latin typeface="黑体" panose="02010609060101010101" pitchFamily="49" charset="-122"/>
              <a:ea typeface="黑体" panose="02010609060101010101" pitchFamily="49" charset="-122"/>
            </a:rPr>
            <a:t>四、模仿“我”</a:t>
          </a:r>
          <a:endParaRPr lang="zh-CN" altLang="en-US" b="1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DA9E301-BB5C-4605-B54A-BE0D009A0F18}" type="par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7E4BB36-E3C3-42AF-BCDD-F5F86A96211E}" type="sib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1A2BEA6-79BE-4100-A11C-ED9AB0EF78FC}" type="pres">
      <dgm:prSet presAssocID="{4DF6FFB2-E075-4674-AD4A-7A9CD12E4704}" presName="Name0" presStyleCnt="0">
        <dgm:presLayoutVars>
          <dgm:dir/>
          <dgm:animLvl val="lvl"/>
          <dgm:resizeHandles val="exact"/>
        </dgm:presLayoutVars>
      </dgm:prSet>
      <dgm:spPr/>
    </dgm:pt>
    <dgm:pt modelId="{3E2A5008-5F3A-4B93-BAF3-2E191C1A20FE}" type="pres">
      <dgm:prSet presAssocID="{36BA526B-2AFE-403C-A3B2-FBB2F66A59AF}" presName="parTxOnly" presStyleLbl="node1" presStyleIdx="0" presStyleCnt="4" custScaleX="323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2A0996-ADB6-4B90-83DC-02269F8A24D6}" type="pres">
      <dgm:prSet presAssocID="{61A1F9CD-DC70-45C1-8290-BD3668D05B0F}" presName="parTxOnlySpace" presStyleCnt="0"/>
      <dgm:spPr/>
    </dgm:pt>
    <dgm:pt modelId="{4A75FCA4-26F2-4749-BB31-92833169300F}" type="pres">
      <dgm:prSet presAssocID="{8D9940DE-D8BA-46F2-8CCE-6413AD60DC8E}" presName="parTxOnly" presStyleLbl="node1" presStyleIdx="1" presStyleCnt="4" custScaleX="39223" custLinFactNeighborX="73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838ABD-2DC3-45F9-A621-0F9DBEFF70A5}" type="pres">
      <dgm:prSet presAssocID="{1E63449D-5FAD-4C81-8412-3BD161632F36}" presName="parTxOnlySpace" presStyleCnt="0"/>
      <dgm:spPr/>
    </dgm:pt>
    <dgm:pt modelId="{DE9A6BE6-30A1-4E44-A348-9B357B7F5E53}" type="pres">
      <dgm:prSet presAssocID="{CA3CBAF5-2707-4C61-85F4-02F4DC0AA97D}" presName="parTxOnly" presStyleLbl="node1" presStyleIdx="2" presStyleCnt="4" custScaleX="370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CC7BA9-1D9A-4E46-AE1B-45452CAB35DA}" type="pres">
      <dgm:prSet presAssocID="{DC6A5AB0-7A02-4A1A-9A72-7D8E600AF062}" presName="parTxOnlySpace" presStyleCnt="0"/>
      <dgm:spPr/>
    </dgm:pt>
    <dgm:pt modelId="{6C54A3F3-1CD8-45EF-A472-E60645DFFCBA}" type="pres">
      <dgm:prSet presAssocID="{38044710-6C65-45BC-B5BA-EF0540663D55}" presName="parTxOnly" presStyleLbl="node1" presStyleIdx="3" presStyleCnt="4" custScaleX="50996" custLinFactNeighborX="3753" custLinFactNeighborY="-617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2D89F2B-BD03-499F-A955-3868BB462ACC}" srcId="{4DF6FFB2-E075-4674-AD4A-7A9CD12E4704}" destId="{38044710-6C65-45BC-B5BA-EF0540663D55}" srcOrd="3" destOrd="0" parTransId="{ADA9E301-BB5C-4605-B54A-BE0D009A0F18}" sibTransId="{B7E4BB36-E3C3-42AF-BCDD-F5F86A96211E}"/>
    <dgm:cxn modelId="{2106ADE0-A20E-4F7A-AD5C-D954743823CF}" type="presOf" srcId="{CA3CBAF5-2707-4C61-85F4-02F4DC0AA97D}" destId="{DE9A6BE6-30A1-4E44-A348-9B357B7F5E53}" srcOrd="0" destOrd="0" presId="urn:microsoft.com/office/officeart/2005/8/layout/chevron1"/>
    <dgm:cxn modelId="{7051F33D-7B29-414C-9C6C-ED139C023861}" type="presOf" srcId="{8D9940DE-D8BA-46F2-8CCE-6413AD60DC8E}" destId="{4A75FCA4-26F2-4749-BB31-92833169300F}" srcOrd="0" destOrd="0" presId="urn:microsoft.com/office/officeart/2005/8/layout/chevron1"/>
    <dgm:cxn modelId="{B2882B2C-318B-4EAC-A653-5B4272012B55}" srcId="{4DF6FFB2-E075-4674-AD4A-7A9CD12E4704}" destId="{CA3CBAF5-2707-4C61-85F4-02F4DC0AA97D}" srcOrd="2" destOrd="0" parTransId="{E8FFD7A2-C89E-4650-A8DE-C97E0B0103A1}" sibTransId="{DC6A5AB0-7A02-4A1A-9A72-7D8E600AF062}"/>
    <dgm:cxn modelId="{F9BDAB31-EE6F-4312-B742-F38855171C7E}" type="presOf" srcId="{36BA526B-2AFE-403C-A3B2-FBB2F66A59AF}" destId="{3E2A5008-5F3A-4B93-BAF3-2E191C1A20FE}" srcOrd="0" destOrd="0" presId="urn:microsoft.com/office/officeart/2005/8/layout/chevron1"/>
    <dgm:cxn modelId="{F293DC0A-E9EF-4484-8BBF-083999EB6CE4}" srcId="{4DF6FFB2-E075-4674-AD4A-7A9CD12E4704}" destId="{8D9940DE-D8BA-46F2-8CCE-6413AD60DC8E}" srcOrd="1" destOrd="0" parTransId="{48D2B07D-CBA9-4AA7-9308-A295BBF89374}" sibTransId="{1E63449D-5FAD-4C81-8412-3BD161632F36}"/>
    <dgm:cxn modelId="{4B1BDC50-E4E2-4D38-8A22-ED1AFF437369}" srcId="{4DF6FFB2-E075-4674-AD4A-7A9CD12E4704}" destId="{36BA526B-2AFE-403C-A3B2-FBB2F66A59AF}" srcOrd="0" destOrd="0" parTransId="{66403C48-C02D-405B-A479-7E55287723E3}" sibTransId="{61A1F9CD-DC70-45C1-8290-BD3668D05B0F}"/>
    <dgm:cxn modelId="{29805947-6DF6-4940-B983-523C56B9D158}" type="presOf" srcId="{38044710-6C65-45BC-B5BA-EF0540663D55}" destId="{6C54A3F3-1CD8-45EF-A472-E60645DFFCBA}" srcOrd="0" destOrd="0" presId="urn:microsoft.com/office/officeart/2005/8/layout/chevron1"/>
    <dgm:cxn modelId="{8DBDE200-C21E-48C8-B600-EC61C025FF55}" type="presOf" srcId="{4DF6FFB2-E075-4674-AD4A-7A9CD12E4704}" destId="{B1A2BEA6-79BE-4100-A11C-ED9AB0EF78FC}" srcOrd="0" destOrd="0" presId="urn:microsoft.com/office/officeart/2005/8/layout/chevron1"/>
    <dgm:cxn modelId="{080A3DF1-3B7B-408E-ABEA-5BE13922839D}" type="presParOf" srcId="{B1A2BEA6-79BE-4100-A11C-ED9AB0EF78FC}" destId="{3E2A5008-5F3A-4B93-BAF3-2E191C1A20FE}" srcOrd="0" destOrd="0" presId="urn:microsoft.com/office/officeart/2005/8/layout/chevron1"/>
    <dgm:cxn modelId="{83871CFE-A78B-4BF4-81FB-A6693E6D833C}" type="presParOf" srcId="{B1A2BEA6-79BE-4100-A11C-ED9AB0EF78FC}" destId="{752A0996-ADB6-4B90-83DC-02269F8A24D6}" srcOrd="1" destOrd="0" presId="urn:microsoft.com/office/officeart/2005/8/layout/chevron1"/>
    <dgm:cxn modelId="{50BD105B-9F8F-4F0E-9E73-8FB41A53CA50}" type="presParOf" srcId="{B1A2BEA6-79BE-4100-A11C-ED9AB0EF78FC}" destId="{4A75FCA4-26F2-4749-BB31-92833169300F}" srcOrd="2" destOrd="0" presId="urn:microsoft.com/office/officeart/2005/8/layout/chevron1"/>
    <dgm:cxn modelId="{59FCC414-C51D-432A-B78C-2BF1329B6709}" type="presParOf" srcId="{B1A2BEA6-79BE-4100-A11C-ED9AB0EF78FC}" destId="{C7838ABD-2DC3-45F9-A621-0F9DBEFF70A5}" srcOrd="3" destOrd="0" presId="urn:microsoft.com/office/officeart/2005/8/layout/chevron1"/>
    <dgm:cxn modelId="{C8F8CD55-D049-4A1E-91AC-79A99AFF9A9C}" type="presParOf" srcId="{B1A2BEA6-79BE-4100-A11C-ED9AB0EF78FC}" destId="{DE9A6BE6-30A1-4E44-A348-9B357B7F5E53}" srcOrd="4" destOrd="0" presId="urn:microsoft.com/office/officeart/2005/8/layout/chevron1"/>
    <dgm:cxn modelId="{059FCD53-EBAE-41AA-AC72-652275FA9A73}" type="presParOf" srcId="{B1A2BEA6-79BE-4100-A11C-ED9AB0EF78FC}" destId="{8ECC7BA9-1D9A-4E46-AE1B-45452CAB35DA}" srcOrd="5" destOrd="0" presId="urn:microsoft.com/office/officeart/2005/8/layout/chevron1"/>
    <dgm:cxn modelId="{B8BBC6A8-44B2-437C-B1EC-FD20C99021F1}" type="presParOf" srcId="{B1A2BEA6-79BE-4100-A11C-ED9AB0EF78FC}" destId="{6C54A3F3-1CD8-45EF-A472-E60645DFFCBA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DF6FFB2-E075-4674-AD4A-7A9CD12E4704}" type="doc">
      <dgm:prSet loTypeId="urn:microsoft.com/office/officeart/2005/8/layout/chevron1" loCatId="process" qsTypeId="urn:microsoft.com/office/officeart/2005/8/quickstyle/simple5" qsCatId="simple" csTypeId="urn:microsoft.com/office/officeart/2005/8/colors/colorful4" csCatId="colorful" phldr="1"/>
      <dgm:spPr/>
    </dgm:pt>
    <dgm:pt modelId="{36BA526B-2AFE-403C-A3B2-FBB2F66A59AF}">
      <dgm:prSet phldrT="[文本]" custT="1"/>
      <dgm:spPr/>
      <dgm:t>
        <a:bodyPr/>
        <a:lstStyle/>
        <a:p>
          <a:pPr algn="l"/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20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6403C48-C02D-405B-A479-7E55287723E3}" type="par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61A1F9CD-DC70-45C1-8290-BD3668D05B0F}" type="sib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8D9940DE-D8BA-46F2-8CCE-6413AD60DC8E}">
      <dgm:prSet phldrT="[文本]" custT="1"/>
      <dgm:spPr/>
      <dgm:t>
        <a:bodyPr/>
        <a:lstStyle/>
        <a:p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了解“我”</a:t>
          </a:r>
          <a:endParaRPr lang="zh-CN" altLang="en-US" sz="2000" dirty="0"/>
        </a:p>
      </dgm:t>
    </dgm:pt>
    <dgm:pt modelId="{48D2B07D-CBA9-4AA7-9308-A295BBF89374}" type="par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1E63449D-5FAD-4C81-8412-3BD161632F36}" type="sib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CA3CBAF5-2707-4C61-85F4-02F4DC0AA97D}">
      <dgm:prSet phldrT="[文本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回顾“我”</a:t>
          </a:r>
          <a:endParaRPr lang="zh-CN" altLang="en-US" sz="20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8FFD7A2-C89E-4650-A8DE-C97E0B0103A1}" type="par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DC6A5AB0-7A02-4A1A-9A72-7D8E600AF062}" type="sib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38044710-6C65-45BC-B5BA-EF0540663D55}">
      <dgm:prSet/>
      <dgm:spPr/>
      <dgm:t>
        <a:bodyPr/>
        <a:lstStyle/>
        <a:p>
          <a:r>
            <a:rPr lang="zh-CN" altLang="en-US" b="1" dirty="0" smtClean="0">
              <a:latin typeface="黑体" panose="02010609060101010101" pitchFamily="49" charset="-122"/>
              <a:ea typeface="黑体" panose="02010609060101010101" pitchFamily="49" charset="-122"/>
            </a:rPr>
            <a:t>四、模仿“我”</a:t>
          </a:r>
          <a:endParaRPr lang="zh-CN" altLang="en-US" b="1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DA9E301-BB5C-4605-B54A-BE0D009A0F18}" type="par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7E4BB36-E3C3-42AF-BCDD-F5F86A96211E}" type="sib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1A2BEA6-79BE-4100-A11C-ED9AB0EF78FC}" type="pres">
      <dgm:prSet presAssocID="{4DF6FFB2-E075-4674-AD4A-7A9CD12E4704}" presName="Name0" presStyleCnt="0">
        <dgm:presLayoutVars>
          <dgm:dir/>
          <dgm:animLvl val="lvl"/>
          <dgm:resizeHandles val="exact"/>
        </dgm:presLayoutVars>
      </dgm:prSet>
      <dgm:spPr/>
    </dgm:pt>
    <dgm:pt modelId="{3E2A5008-5F3A-4B93-BAF3-2E191C1A20FE}" type="pres">
      <dgm:prSet presAssocID="{36BA526B-2AFE-403C-A3B2-FBB2F66A59AF}" presName="parTxOnly" presStyleLbl="node1" presStyleIdx="0" presStyleCnt="4" custScaleX="323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2A0996-ADB6-4B90-83DC-02269F8A24D6}" type="pres">
      <dgm:prSet presAssocID="{61A1F9CD-DC70-45C1-8290-BD3668D05B0F}" presName="parTxOnlySpace" presStyleCnt="0"/>
      <dgm:spPr/>
    </dgm:pt>
    <dgm:pt modelId="{4A75FCA4-26F2-4749-BB31-92833169300F}" type="pres">
      <dgm:prSet presAssocID="{8D9940DE-D8BA-46F2-8CCE-6413AD60DC8E}" presName="parTxOnly" presStyleLbl="node1" presStyleIdx="1" presStyleCnt="4" custScaleX="39223" custLinFactNeighborX="73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838ABD-2DC3-45F9-A621-0F9DBEFF70A5}" type="pres">
      <dgm:prSet presAssocID="{1E63449D-5FAD-4C81-8412-3BD161632F36}" presName="parTxOnlySpace" presStyleCnt="0"/>
      <dgm:spPr/>
    </dgm:pt>
    <dgm:pt modelId="{DE9A6BE6-30A1-4E44-A348-9B357B7F5E53}" type="pres">
      <dgm:prSet presAssocID="{CA3CBAF5-2707-4C61-85F4-02F4DC0AA97D}" presName="parTxOnly" presStyleLbl="node1" presStyleIdx="2" presStyleCnt="4" custScaleX="370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CC7BA9-1D9A-4E46-AE1B-45452CAB35DA}" type="pres">
      <dgm:prSet presAssocID="{DC6A5AB0-7A02-4A1A-9A72-7D8E600AF062}" presName="parTxOnlySpace" presStyleCnt="0"/>
      <dgm:spPr/>
    </dgm:pt>
    <dgm:pt modelId="{6C54A3F3-1CD8-45EF-A472-E60645DFFCBA}" type="pres">
      <dgm:prSet presAssocID="{38044710-6C65-45BC-B5BA-EF0540663D55}" presName="parTxOnly" presStyleLbl="node1" presStyleIdx="3" presStyleCnt="4" custScaleX="50996" custLinFactNeighborX="3753" custLinFactNeighborY="-617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2D89F2B-BD03-499F-A955-3868BB462ACC}" srcId="{4DF6FFB2-E075-4674-AD4A-7A9CD12E4704}" destId="{38044710-6C65-45BC-B5BA-EF0540663D55}" srcOrd="3" destOrd="0" parTransId="{ADA9E301-BB5C-4605-B54A-BE0D009A0F18}" sibTransId="{B7E4BB36-E3C3-42AF-BCDD-F5F86A96211E}"/>
    <dgm:cxn modelId="{D345AD45-FD9F-448E-AE0C-957D2BE22BD2}" type="presOf" srcId="{CA3CBAF5-2707-4C61-85F4-02F4DC0AA97D}" destId="{DE9A6BE6-30A1-4E44-A348-9B357B7F5E53}" srcOrd="0" destOrd="0" presId="urn:microsoft.com/office/officeart/2005/8/layout/chevron1"/>
    <dgm:cxn modelId="{48B4433D-668A-4C0E-BFEA-B740A617D802}" type="presOf" srcId="{8D9940DE-D8BA-46F2-8CCE-6413AD60DC8E}" destId="{4A75FCA4-26F2-4749-BB31-92833169300F}" srcOrd="0" destOrd="0" presId="urn:microsoft.com/office/officeart/2005/8/layout/chevron1"/>
    <dgm:cxn modelId="{2A6B9F3E-08D2-4512-8B31-E0B69D5FC5C2}" type="presOf" srcId="{4DF6FFB2-E075-4674-AD4A-7A9CD12E4704}" destId="{B1A2BEA6-79BE-4100-A11C-ED9AB0EF78FC}" srcOrd="0" destOrd="0" presId="urn:microsoft.com/office/officeart/2005/8/layout/chevron1"/>
    <dgm:cxn modelId="{B2882B2C-318B-4EAC-A653-5B4272012B55}" srcId="{4DF6FFB2-E075-4674-AD4A-7A9CD12E4704}" destId="{CA3CBAF5-2707-4C61-85F4-02F4DC0AA97D}" srcOrd="2" destOrd="0" parTransId="{E8FFD7A2-C89E-4650-A8DE-C97E0B0103A1}" sibTransId="{DC6A5AB0-7A02-4A1A-9A72-7D8E600AF062}"/>
    <dgm:cxn modelId="{3A06D567-3871-4834-9645-7AAC6512FDAA}" type="presOf" srcId="{36BA526B-2AFE-403C-A3B2-FBB2F66A59AF}" destId="{3E2A5008-5F3A-4B93-BAF3-2E191C1A20FE}" srcOrd="0" destOrd="0" presId="urn:microsoft.com/office/officeart/2005/8/layout/chevron1"/>
    <dgm:cxn modelId="{F293DC0A-E9EF-4484-8BBF-083999EB6CE4}" srcId="{4DF6FFB2-E075-4674-AD4A-7A9CD12E4704}" destId="{8D9940DE-D8BA-46F2-8CCE-6413AD60DC8E}" srcOrd="1" destOrd="0" parTransId="{48D2B07D-CBA9-4AA7-9308-A295BBF89374}" sibTransId="{1E63449D-5FAD-4C81-8412-3BD161632F36}"/>
    <dgm:cxn modelId="{4B1BDC50-E4E2-4D38-8A22-ED1AFF437369}" srcId="{4DF6FFB2-E075-4674-AD4A-7A9CD12E4704}" destId="{36BA526B-2AFE-403C-A3B2-FBB2F66A59AF}" srcOrd="0" destOrd="0" parTransId="{66403C48-C02D-405B-A479-7E55287723E3}" sibTransId="{61A1F9CD-DC70-45C1-8290-BD3668D05B0F}"/>
    <dgm:cxn modelId="{42ECE464-DC3D-4950-B723-8DBCD58EFD65}" type="presOf" srcId="{38044710-6C65-45BC-B5BA-EF0540663D55}" destId="{6C54A3F3-1CD8-45EF-A472-E60645DFFCBA}" srcOrd="0" destOrd="0" presId="urn:microsoft.com/office/officeart/2005/8/layout/chevron1"/>
    <dgm:cxn modelId="{84A9FCD0-BE84-4BBB-BC9F-BFACD8CACC48}" type="presParOf" srcId="{B1A2BEA6-79BE-4100-A11C-ED9AB0EF78FC}" destId="{3E2A5008-5F3A-4B93-BAF3-2E191C1A20FE}" srcOrd="0" destOrd="0" presId="urn:microsoft.com/office/officeart/2005/8/layout/chevron1"/>
    <dgm:cxn modelId="{ECE43984-B012-4AA3-BEBC-4C3BB45ACBC4}" type="presParOf" srcId="{B1A2BEA6-79BE-4100-A11C-ED9AB0EF78FC}" destId="{752A0996-ADB6-4B90-83DC-02269F8A24D6}" srcOrd="1" destOrd="0" presId="urn:microsoft.com/office/officeart/2005/8/layout/chevron1"/>
    <dgm:cxn modelId="{E8249040-7244-4BE5-9C26-98D2D8366E4B}" type="presParOf" srcId="{B1A2BEA6-79BE-4100-A11C-ED9AB0EF78FC}" destId="{4A75FCA4-26F2-4749-BB31-92833169300F}" srcOrd="2" destOrd="0" presId="urn:microsoft.com/office/officeart/2005/8/layout/chevron1"/>
    <dgm:cxn modelId="{63DFC93F-61B9-4334-8758-49682744280C}" type="presParOf" srcId="{B1A2BEA6-79BE-4100-A11C-ED9AB0EF78FC}" destId="{C7838ABD-2DC3-45F9-A621-0F9DBEFF70A5}" srcOrd="3" destOrd="0" presId="urn:microsoft.com/office/officeart/2005/8/layout/chevron1"/>
    <dgm:cxn modelId="{9495013C-321E-4BE8-95D2-0E46C977EA4B}" type="presParOf" srcId="{B1A2BEA6-79BE-4100-A11C-ED9AB0EF78FC}" destId="{DE9A6BE6-30A1-4E44-A348-9B357B7F5E53}" srcOrd="4" destOrd="0" presId="urn:microsoft.com/office/officeart/2005/8/layout/chevron1"/>
    <dgm:cxn modelId="{5F2FDAE0-CF22-4600-B454-D7509BCD406D}" type="presParOf" srcId="{B1A2BEA6-79BE-4100-A11C-ED9AB0EF78FC}" destId="{8ECC7BA9-1D9A-4E46-AE1B-45452CAB35DA}" srcOrd="5" destOrd="0" presId="urn:microsoft.com/office/officeart/2005/8/layout/chevron1"/>
    <dgm:cxn modelId="{D98B9BDA-901E-4716-A5CD-574CC3E960BD}" type="presParOf" srcId="{B1A2BEA6-79BE-4100-A11C-ED9AB0EF78FC}" destId="{6C54A3F3-1CD8-45EF-A472-E60645DFFCBA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F6FFB2-E075-4674-AD4A-7A9CD12E4704}" type="doc">
      <dgm:prSet loTypeId="urn:microsoft.com/office/officeart/2005/8/layout/chevron1" loCatId="process" qsTypeId="urn:microsoft.com/office/officeart/2005/8/quickstyle/simple5" qsCatId="simple" csTypeId="urn:microsoft.com/office/officeart/2005/8/colors/colorful4" csCatId="colorful" phldr="1"/>
      <dgm:spPr/>
    </dgm:pt>
    <dgm:pt modelId="{36BA526B-2AFE-403C-A3B2-FBB2F66A59AF}">
      <dgm:prSet phldrT="[文本]" custT="1"/>
      <dgm:spPr/>
      <dgm:t>
        <a:bodyPr/>
        <a:lstStyle/>
        <a:p>
          <a:pPr algn="r"/>
          <a:r>
            <a:rPr lang="zh-CN" altLang="en-US" sz="18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1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6403C48-C02D-405B-A479-7E55287723E3}" type="par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61A1F9CD-DC70-45C1-8290-BD3668D05B0F}" type="sib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8D9940DE-D8BA-46F2-8CCE-6413AD60DC8E}">
      <dgm:prSet phldrT="[文本]" custT="1"/>
      <dgm:spPr/>
      <dgm:t>
        <a:bodyPr/>
        <a:lstStyle/>
        <a:p>
          <a:r>
            <a: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rPr>
            <a:t>二、了解“我”</a:t>
          </a:r>
          <a:endParaRPr lang="zh-CN" altLang="en-US" sz="3200" dirty="0"/>
        </a:p>
      </dgm:t>
    </dgm:pt>
    <dgm:pt modelId="{48D2B07D-CBA9-4AA7-9308-A295BBF89374}" type="par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1E63449D-5FAD-4C81-8412-3BD161632F36}" type="sib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CA3CBAF5-2707-4C61-85F4-02F4DC0AA97D}">
      <dgm:prSet phldrT="[文本]"/>
      <dgm:spPr/>
      <dgm:t>
        <a:bodyPr/>
        <a:lstStyle/>
        <a:p>
          <a:r>
            <a:rPr lang="en-US" altLang="zh-CN" dirty="0" smtClean="0"/>
            <a:t> </a:t>
          </a:r>
          <a:endParaRPr lang="zh-CN" altLang="en-US" dirty="0"/>
        </a:p>
      </dgm:t>
    </dgm:pt>
    <dgm:pt modelId="{E8FFD7A2-C89E-4650-A8DE-C97E0B0103A1}" type="par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DC6A5AB0-7A02-4A1A-9A72-7D8E600AF062}" type="sib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38044710-6C65-45BC-B5BA-EF0540663D55}">
      <dgm:prSet/>
      <dgm:spPr/>
      <dgm:t>
        <a:bodyPr/>
        <a:lstStyle/>
        <a:p>
          <a:endParaRPr lang="zh-CN" altLang="en-US"/>
        </a:p>
      </dgm:t>
    </dgm:pt>
    <dgm:pt modelId="{ADA9E301-BB5C-4605-B54A-BE0D009A0F18}" type="par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7E4BB36-E3C3-42AF-BCDD-F5F86A96211E}" type="sib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1A2BEA6-79BE-4100-A11C-ED9AB0EF78FC}" type="pres">
      <dgm:prSet presAssocID="{4DF6FFB2-E075-4674-AD4A-7A9CD12E4704}" presName="Name0" presStyleCnt="0">
        <dgm:presLayoutVars>
          <dgm:dir/>
          <dgm:animLvl val="lvl"/>
          <dgm:resizeHandles val="exact"/>
        </dgm:presLayoutVars>
      </dgm:prSet>
      <dgm:spPr/>
    </dgm:pt>
    <dgm:pt modelId="{3E2A5008-5F3A-4B93-BAF3-2E191C1A20FE}" type="pres">
      <dgm:prSet presAssocID="{36BA526B-2AFE-403C-A3B2-FBB2F66A59AF}" presName="parTxOnly" presStyleLbl="node1" presStyleIdx="0" presStyleCnt="4" custScaleX="418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2A0996-ADB6-4B90-83DC-02269F8A24D6}" type="pres">
      <dgm:prSet presAssocID="{61A1F9CD-DC70-45C1-8290-BD3668D05B0F}" presName="parTxOnlySpace" presStyleCnt="0"/>
      <dgm:spPr/>
    </dgm:pt>
    <dgm:pt modelId="{4A75FCA4-26F2-4749-BB31-92833169300F}" type="pres">
      <dgm:prSet presAssocID="{8D9940DE-D8BA-46F2-8CCE-6413AD60DC8E}" presName="parTxOnly" presStyleLbl="node1" presStyleIdx="1" presStyleCnt="4" custScaleX="82743" custLinFactNeighborX="73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838ABD-2DC3-45F9-A621-0F9DBEFF70A5}" type="pres">
      <dgm:prSet presAssocID="{1E63449D-5FAD-4C81-8412-3BD161632F36}" presName="parTxOnlySpace" presStyleCnt="0"/>
      <dgm:spPr/>
    </dgm:pt>
    <dgm:pt modelId="{DE9A6BE6-30A1-4E44-A348-9B357B7F5E53}" type="pres">
      <dgm:prSet presAssocID="{CA3CBAF5-2707-4C61-85F4-02F4DC0AA97D}" presName="parTxOnly" presStyleLbl="node1" presStyleIdx="2" presStyleCnt="4" custScaleX="542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CC7BA9-1D9A-4E46-AE1B-45452CAB35DA}" type="pres">
      <dgm:prSet presAssocID="{DC6A5AB0-7A02-4A1A-9A72-7D8E600AF062}" presName="parTxOnlySpace" presStyleCnt="0"/>
      <dgm:spPr/>
    </dgm:pt>
    <dgm:pt modelId="{6C54A3F3-1CD8-45EF-A472-E60645DFFCBA}" type="pres">
      <dgm:prSet presAssocID="{38044710-6C65-45BC-B5BA-EF0540663D55}" presName="parTxOnly" presStyleLbl="node1" presStyleIdx="3" presStyleCnt="4" custScaleX="50996" custLinFactNeighborX="3753" custLinFactNeighborY="-617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0C162A3-CBAF-43D9-AAEE-9511919462D1}" type="presOf" srcId="{38044710-6C65-45BC-B5BA-EF0540663D55}" destId="{6C54A3F3-1CD8-45EF-A472-E60645DFFCBA}" srcOrd="0" destOrd="0" presId="urn:microsoft.com/office/officeart/2005/8/layout/chevron1"/>
    <dgm:cxn modelId="{22D89F2B-BD03-499F-A955-3868BB462ACC}" srcId="{4DF6FFB2-E075-4674-AD4A-7A9CD12E4704}" destId="{38044710-6C65-45BC-B5BA-EF0540663D55}" srcOrd="3" destOrd="0" parTransId="{ADA9E301-BB5C-4605-B54A-BE0D009A0F18}" sibTransId="{B7E4BB36-E3C3-42AF-BCDD-F5F86A96211E}"/>
    <dgm:cxn modelId="{9DCE6C01-D412-4858-9959-FDC1F0144C36}" type="presOf" srcId="{36BA526B-2AFE-403C-A3B2-FBB2F66A59AF}" destId="{3E2A5008-5F3A-4B93-BAF3-2E191C1A20FE}" srcOrd="0" destOrd="0" presId="urn:microsoft.com/office/officeart/2005/8/layout/chevron1"/>
    <dgm:cxn modelId="{B7EC0398-4DB5-497D-86CB-081614BFAD6D}" type="presOf" srcId="{CA3CBAF5-2707-4C61-85F4-02F4DC0AA97D}" destId="{DE9A6BE6-30A1-4E44-A348-9B357B7F5E53}" srcOrd="0" destOrd="0" presId="urn:microsoft.com/office/officeart/2005/8/layout/chevron1"/>
    <dgm:cxn modelId="{CCABCADF-83A5-48A7-863A-FCB434BE567B}" type="presOf" srcId="{4DF6FFB2-E075-4674-AD4A-7A9CD12E4704}" destId="{B1A2BEA6-79BE-4100-A11C-ED9AB0EF78FC}" srcOrd="0" destOrd="0" presId="urn:microsoft.com/office/officeart/2005/8/layout/chevron1"/>
    <dgm:cxn modelId="{B2882B2C-318B-4EAC-A653-5B4272012B55}" srcId="{4DF6FFB2-E075-4674-AD4A-7A9CD12E4704}" destId="{CA3CBAF5-2707-4C61-85F4-02F4DC0AA97D}" srcOrd="2" destOrd="0" parTransId="{E8FFD7A2-C89E-4650-A8DE-C97E0B0103A1}" sibTransId="{DC6A5AB0-7A02-4A1A-9A72-7D8E600AF062}"/>
    <dgm:cxn modelId="{F293DC0A-E9EF-4484-8BBF-083999EB6CE4}" srcId="{4DF6FFB2-E075-4674-AD4A-7A9CD12E4704}" destId="{8D9940DE-D8BA-46F2-8CCE-6413AD60DC8E}" srcOrd="1" destOrd="0" parTransId="{48D2B07D-CBA9-4AA7-9308-A295BBF89374}" sibTransId="{1E63449D-5FAD-4C81-8412-3BD161632F36}"/>
    <dgm:cxn modelId="{4B1BDC50-E4E2-4D38-8A22-ED1AFF437369}" srcId="{4DF6FFB2-E075-4674-AD4A-7A9CD12E4704}" destId="{36BA526B-2AFE-403C-A3B2-FBB2F66A59AF}" srcOrd="0" destOrd="0" parTransId="{66403C48-C02D-405B-A479-7E55287723E3}" sibTransId="{61A1F9CD-DC70-45C1-8290-BD3668D05B0F}"/>
    <dgm:cxn modelId="{CDFB2F44-D367-4D20-A76A-F5A0E2DA2C78}" type="presOf" srcId="{8D9940DE-D8BA-46F2-8CCE-6413AD60DC8E}" destId="{4A75FCA4-26F2-4749-BB31-92833169300F}" srcOrd="0" destOrd="0" presId="urn:microsoft.com/office/officeart/2005/8/layout/chevron1"/>
    <dgm:cxn modelId="{927F478F-F0BE-4352-A618-E1E0D969602C}" type="presParOf" srcId="{B1A2BEA6-79BE-4100-A11C-ED9AB0EF78FC}" destId="{3E2A5008-5F3A-4B93-BAF3-2E191C1A20FE}" srcOrd="0" destOrd="0" presId="urn:microsoft.com/office/officeart/2005/8/layout/chevron1"/>
    <dgm:cxn modelId="{60E12AEB-413E-4D10-AC3E-9EFC08D36128}" type="presParOf" srcId="{B1A2BEA6-79BE-4100-A11C-ED9AB0EF78FC}" destId="{752A0996-ADB6-4B90-83DC-02269F8A24D6}" srcOrd="1" destOrd="0" presId="urn:microsoft.com/office/officeart/2005/8/layout/chevron1"/>
    <dgm:cxn modelId="{94E06E93-D856-4E4F-982A-CAF2C6258A81}" type="presParOf" srcId="{B1A2BEA6-79BE-4100-A11C-ED9AB0EF78FC}" destId="{4A75FCA4-26F2-4749-BB31-92833169300F}" srcOrd="2" destOrd="0" presId="urn:microsoft.com/office/officeart/2005/8/layout/chevron1"/>
    <dgm:cxn modelId="{F4AE6CA8-35E0-4F4E-8AB9-22679AE17962}" type="presParOf" srcId="{B1A2BEA6-79BE-4100-A11C-ED9AB0EF78FC}" destId="{C7838ABD-2DC3-45F9-A621-0F9DBEFF70A5}" srcOrd="3" destOrd="0" presId="urn:microsoft.com/office/officeart/2005/8/layout/chevron1"/>
    <dgm:cxn modelId="{631AFF7F-590A-4236-ABED-6CCC2B7F1DC5}" type="presParOf" srcId="{B1A2BEA6-79BE-4100-A11C-ED9AB0EF78FC}" destId="{DE9A6BE6-30A1-4E44-A348-9B357B7F5E53}" srcOrd="4" destOrd="0" presId="urn:microsoft.com/office/officeart/2005/8/layout/chevron1"/>
    <dgm:cxn modelId="{6619C200-06FD-4A2B-B382-92F53B2380B2}" type="presParOf" srcId="{B1A2BEA6-79BE-4100-A11C-ED9AB0EF78FC}" destId="{8ECC7BA9-1D9A-4E46-AE1B-45452CAB35DA}" srcOrd="5" destOrd="0" presId="urn:microsoft.com/office/officeart/2005/8/layout/chevron1"/>
    <dgm:cxn modelId="{3FF77114-2EF7-4AC5-8034-781AE66099B5}" type="presParOf" srcId="{B1A2BEA6-79BE-4100-A11C-ED9AB0EF78FC}" destId="{6C54A3F3-1CD8-45EF-A472-E60645DFFCBA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DF6FFB2-E075-4674-AD4A-7A9CD12E4704}" type="doc">
      <dgm:prSet loTypeId="urn:microsoft.com/office/officeart/2005/8/layout/chevron1" loCatId="process" qsTypeId="urn:microsoft.com/office/officeart/2005/8/quickstyle/simple5" qsCatId="simple" csTypeId="urn:microsoft.com/office/officeart/2005/8/colors/colorful4" csCatId="colorful" phldr="1"/>
      <dgm:spPr/>
    </dgm:pt>
    <dgm:pt modelId="{36BA526B-2AFE-403C-A3B2-FBB2F66A59AF}">
      <dgm:prSet phldrT="[文本]" custT="1"/>
      <dgm:spPr/>
      <dgm:t>
        <a:bodyPr/>
        <a:lstStyle/>
        <a:p>
          <a:pPr algn="r"/>
          <a:r>
            <a:rPr lang="zh-CN" altLang="en-US" sz="18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1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6403C48-C02D-405B-A479-7E55287723E3}" type="par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61A1F9CD-DC70-45C1-8290-BD3668D05B0F}" type="sib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8D9940DE-D8BA-46F2-8CCE-6413AD60DC8E}">
      <dgm:prSet phldrT="[文本]" custT="1"/>
      <dgm:spPr/>
      <dgm:t>
        <a:bodyPr/>
        <a:lstStyle/>
        <a:p>
          <a:r>
            <a: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rPr>
            <a:t>二、了解“我”</a:t>
          </a:r>
          <a:endParaRPr lang="zh-CN" altLang="en-US" sz="3200" dirty="0"/>
        </a:p>
      </dgm:t>
    </dgm:pt>
    <dgm:pt modelId="{48D2B07D-CBA9-4AA7-9308-A295BBF89374}" type="par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1E63449D-5FAD-4C81-8412-3BD161632F36}" type="sib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CA3CBAF5-2707-4C61-85F4-02F4DC0AA97D}">
      <dgm:prSet phldrT="[文本]"/>
      <dgm:spPr/>
      <dgm:t>
        <a:bodyPr/>
        <a:lstStyle/>
        <a:p>
          <a:r>
            <a:rPr lang="en-US" altLang="zh-CN" dirty="0" smtClean="0"/>
            <a:t> </a:t>
          </a:r>
          <a:endParaRPr lang="zh-CN" altLang="en-US" dirty="0"/>
        </a:p>
      </dgm:t>
    </dgm:pt>
    <dgm:pt modelId="{E8FFD7A2-C89E-4650-A8DE-C97E0B0103A1}" type="par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DC6A5AB0-7A02-4A1A-9A72-7D8E600AF062}" type="sib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38044710-6C65-45BC-B5BA-EF0540663D55}">
      <dgm:prSet/>
      <dgm:spPr/>
      <dgm:t>
        <a:bodyPr/>
        <a:lstStyle/>
        <a:p>
          <a:endParaRPr lang="zh-CN" altLang="en-US"/>
        </a:p>
      </dgm:t>
    </dgm:pt>
    <dgm:pt modelId="{ADA9E301-BB5C-4605-B54A-BE0D009A0F18}" type="par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7E4BB36-E3C3-42AF-BCDD-F5F86A96211E}" type="sib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1A2BEA6-79BE-4100-A11C-ED9AB0EF78FC}" type="pres">
      <dgm:prSet presAssocID="{4DF6FFB2-E075-4674-AD4A-7A9CD12E4704}" presName="Name0" presStyleCnt="0">
        <dgm:presLayoutVars>
          <dgm:dir/>
          <dgm:animLvl val="lvl"/>
          <dgm:resizeHandles val="exact"/>
        </dgm:presLayoutVars>
      </dgm:prSet>
      <dgm:spPr/>
    </dgm:pt>
    <dgm:pt modelId="{3E2A5008-5F3A-4B93-BAF3-2E191C1A20FE}" type="pres">
      <dgm:prSet presAssocID="{36BA526B-2AFE-403C-A3B2-FBB2F66A59AF}" presName="parTxOnly" presStyleLbl="node1" presStyleIdx="0" presStyleCnt="4" custScaleX="418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2A0996-ADB6-4B90-83DC-02269F8A24D6}" type="pres">
      <dgm:prSet presAssocID="{61A1F9CD-DC70-45C1-8290-BD3668D05B0F}" presName="parTxOnlySpace" presStyleCnt="0"/>
      <dgm:spPr/>
    </dgm:pt>
    <dgm:pt modelId="{4A75FCA4-26F2-4749-BB31-92833169300F}" type="pres">
      <dgm:prSet presAssocID="{8D9940DE-D8BA-46F2-8CCE-6413AD60DC8E}" presName="parTxOnly" presStyleLbl="node1" presStyleIdx="1" presStyleCnt="4" custScaleX="82743" custLinFactNeighborX="73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838ABD-2DC3-45F9-A621-0F9DBEFF70A5}" type="pres">
      <dgm:prSet presAssocID="{1E63449D-5FAD-4C81-8412-3BD161632F36}" presName="parTxOnlySpace" presStyleCnt="0"/>
      <dgm:spPr/>
    </dgm:pt>
    <dgm:pt modelId="{DE9A6BE6-30A1-4E44-A348-9B357B7F5E53}" type="pres">
      <dgm:prSet presAssocID="{CA3CBAF5-2707-4C61-85F4-02F4DC0AA97D}" presName="parTxOnly" presStyleLbl="node1" presStyleIdx="2" presStyleCnt="4" custScaleX="542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CC7BA9-1D9A-4E46-AE1B-45452CAB35DA}" type="pres">
      <dgm:prSet presAssocID="{DC6A5AB0-7A02-4A1A-9A72-7D8E600AF062}" presName="parTxOnlySpace" presStyleCnt="0"/>
      <dgm:spPr/>
    </dgm:pt>
    <dgm:pt modelId="{6C54A3F3-1CD8-45EF-A472-E60645DFFCBA}" type="pres">
      <dgm:prSet presAssocID="{38044710-6C65-45BC-B5BA-EF0540663D55}" presName="parTxOnly" presStyleLbl="node1" presStyleIdx="3" presStyleCnt="4" custScaleX="50996" custLinFactNeighborX="3753" custLinFactNeighborY="-617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2D89F2B-BD03-499F-A955-3868BB462ACC}" srcId="{4DF6FFB2-E075-4674-AD4A-7A9CD12E4704}" destId="{38044710-6C65-45BC-B5BA-EF0540663D55}" srcOrd="3" destOrd="0" parTransId="{ADA9E301-BB5C-4605-B54A-BE0D009A0F18}" sibTransId="{B7E4BB36-E3C3-42AF-BCDD-F5F86A96211E}"/>
    <dgm:cxn modelId="{B520D9CB-259E-42CD-A797-5368264FE3CC}" type="presOf" srcId="{8D9940DE-D8BA-46F2-8CCE-6413AD60DC8E}" destId="{4A75FCA4-26F2-4749-BB31-92833169300F}" srcOrd="0" destOrd="0" presId="urn:microsoft.com/office/officeart/2005/8/layout/chevron1"/>
    <dgm:cxn modelId="{5E914B7B-410B-467D-9557-4DB8A9E7C2A5}" type="presOf" srcId="{4DF6FFB2-E075-4674-AD4A-7A9CD12E4704}" destId="{B1A2BEA6-79BE-4100-A11C-ED9AB0EF78FC}" srcOrd="0" destOrd="0" presId="urn:microsoft.com/office/officeart/2005/8/layout/chevron1"/>
    <dgm:cxn modelId="{76DD7E70-4064-4764-89F5-A3B12502F4C3}" type="presOf" srcId="{36BA526B-2AFE-403C-A3B2-FBB2F66A59AF}" destId="{3E2A5008-5F3A-4B93-BAF3-2E191C1A20FE}" srcOrd="0" destOrd="0" presId="urn:microsoft.com/office/officeart/2005/8/layout/chevron1"/>
    <dgm:cxn modelId="{D76772C9-5545-45E3-883B-BBED3A1188BD}" type="presOf" srcId="{38044710-6C65-45BC-B5BA-EF0540663D55}" destId="{6C54A3F3-1CD8-45EF-A472-E60645DFFCBA}" srcOrd="0" destOrd="0" presId="urn:microsoft.com/office/officeart/2005/8/layout/chevron1"/>
    <dgm:cxn modelId="{B2882B2C-318B-4EAC-A653-5B4272012B55}" srcId="{4DF6FFB2-E075-4674-AD4A-7A9CD12E4704}" destId="{CA3CBAF5-2707-4C61-85F4-02F4DC0AA97D}" srcOrd="2" destOrd="0" parTransId="{E8FFD7A2-C89E-4650-A8DE-C97E0B0103A1}" sibTransId="{DC6A5AB0-7A02-4A1A-9A72-7D8E600AF062}"/>
    <dgm:cxn modelId="{7AB7946A-18A1-4FC8-B8AC-449FBFD7474A}" type="presOf" srcId="{CA3CBAF5-2707-4C61-85F4-02F4DC0AA97D}" destId="{DE9A6BE6-30A1-4E44-A348-9B357B7F5E53}" srcOrd="0" destOrd="0" presId="urn:microsoft.com/office/officeart/2005/8/layout/chevron1"/>
    <dgm:cxn modelId="{F293DC0A-E9EF-4484-8BBF-083999EB6CE4}" srcId="{4DF6FFB2-E075-4674-AD4A-7A9CD12E4704}" destId="{8D9940DE-D8BA-46F2-8CCE-6413AD60DC8E}" srcOrd="1" destOrd="0" parTransId="{48D2B07D-CBA9-4AA7-9308-A295BBF89374}" sibTransId="{1E63449D-5FAD-4C81-8412-3BD161632F36}"/>
    <dgm:cxn modelId="{4B1BDC50-E4E2-4D38-8A22-ED1AFF437369}" srcId="{4DF6FFB2-E075-4674-AD4A-7A9CD12E4704}" destId="{36BA526B-2AFE-403C-A3B2-FBB2F66A59AF}" srcOrd="0" destOrd="0" parTransId="{66403C48-C02D-405B-A479-7E55287723E3}" sibTransId="{61A1F9CD-DC70-45C1-8290-BD3668D05B0F}"/>
    <dgm:cxn modelId="{FB2CDFA9-4760-44B3-ABBC-6CC8BCCD983C}" type="presParOf" srcId="{B1A2BEA6-79BE-4100-A11C-ED9AB0EF78FC}" destId="{3E2A5008-5F3A-4B93-BAF3-2E191C1A20FE}" srcOrd="0" destOrd="0" presId="urn:microsoft.com/office/officeart/2005/8/layout/chevron1"/>
    <dgm:cxn modelId="{7FEB0CDB-5F55-497B-B72A-03E114F0D95C}" type="presParOf" srcId="{B1A2BEA6-79BE-4100-A11C-ED9AB0EF78FC}" destId="{752A0996-ADB6-4B90-83DC-02269F8A24D6}" srcOrd="1" destOrd="0" presId="urn:microsoft.com/office/officeart/2005/8/layout/chevron1"/>
    <dgm:cxn modelId="{25684649-F4C4-457D-9433-118207540E9C}" type="presParOf" srcId="{B1A2BEA6-79BE-4100-A11C-ED9AB0EF78FC}" destId="{4A75FCA4-26F2-4749-BB31-92833169300F}" srcOrd="2" destOrd="0" presId="urn:microsoft.com/office/officeart/2005/8/layout/chevron1"/>
    <dgm:cxn modelId="{D6E6FA05-F3A8-4FC9-A06F-D9B29B35CB9F}" type="presParOf" srcId="{B1A2BEA6-79BE-4100-A11C-ED9AB0EF78FC}" destId="{C7838ABD-2DC3-45F9-A621-0F9DBEFF70A5}" srcOrd="3" destOrd="0" presId="urn:microsoft.com/office/officeart/2005/8/layout/chevron1"/>
    <dgm:cxn modelId="{459590E2-ED2C-423B-AF79-00FC766A96D8}" type="presParOf" srcId="{B1A2BEA6-79BE-4100-A11C-ED9AB0EF78FC}" destId="{DE9A6BE6-30A1-4E44-A348-9B357B7F5E53}" srcOrd="4" destOrd="0" presId="urn:microsoft.com/office/officeart/2005/8/layout/chevron1"/>
    <dgm:cxn modelId="{1D3FA35C-9B29-4ECC-A800-A58D85129E02}" type="presParOf" srcId="{B1A2BEA6-79BE-4100-A11C-ED9AB0EF78FC}" destId="{8ECC7BA9-1D9A-4E46-AE1B-45452CAB35DA}" srcOrd="5" destOrd="0" presId="urn:microsoft.com/office/officeart/2005/8/layout/chevron1"/>
    <dgm:cxn modelId="{4D54EFC3-C957-4496-B9E7-970D82BE72C0}" type="presParOf" srcId="{B1A2BEA6-79BE-4100-A11C-ED9AB0EF78FC}" destId="{6C54A3F3-1CD8-45EF-A472-E60645DFFCBA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F6FFB2-E075-4674-AD4A-7A9CD12E4704}" type="doc">
      <dgm:prSet loTypeId="urn:microsoft.com/office/officeart/2005/8/layout/chevron1" loCatId="process" qsTypeId="urn:microsoft.com/office/officeart/2005/8/quickstyle/simple5" qsCatId="simple" csTypeId="urn:microsoft.com/office/officeart/2005/8/colors/colorful4" csCatId="colorful" phldr="1"/>
      <dgm:spPr/>
    </dgm:pt>
    <dgm:pt modelId="{36BA526B-2AFE-403C-A3B2-FBB2F66A59AF}">
      <dgm:prSet phldrT="[文本]" custT="1"/>
      <dgm:spPr/>
      <dgm:t>
        <a:bodyPr/>
        <a:lstStyle/>
        <a:p>
          <a:pPr algn="r"/>
          <a:r>
            <a:rPr lang="zh-CN" altLang="en-US" sz="18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1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6403C48-C02D-405B-A479-7E55287723E3}" type="par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61A1F9CD-DC70-45C1-8290-BD3668D05B0F}" type="sib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8D9940DE-D8BA-46F2-8CCE-6413AD60DC8E}">
      <dgm:prSet phldrT="[文本]" custT="1"/>
      <dgm:spPr/>
      <dgm:t>
        <a:bodyPr/>
        <a:lstStyle/>
        <a:p>
          <a:r>
            <a: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rPr>
            <a:t>二、了解“我”</a:t>
          </a:r>
          <a:endParaRPr lang="zh-CN" altLang="en-US" sz="3200" dirty="0"/>
        </a:p>
      </dgm:t>
    </dgm:pt>
    <dgm:pt modelId="{48D2B07D-CBA9-4AA7-9308-A295BBF89374}" type="par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1E63449D-5FAD-4C81-8412-3BD161632F36}" type="sib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CA3CBAF5-2707-4C61-85F4-02F4DC0AA97D}">
      <dgm:prSet phldrT="[文本]"/>
      <dgm:spPr/>
      <dgm:t>
        <a:bodyPr/>
        <a:lstStyle/>
        <a:p>
          <a:r>
            <a:rPr lang="en-US" altLang="zh-CN" dirty="0" smtClean="0"/>
            <a:t> </a:t>
          </a:r>
          <a:endParaRPr lang="zh-CN" altLang="en-US" dirty="0"/>
        </a:p>
      </dgm:t>
    </dgm:pt>
    <dgm:pt modelId="{E8FFD7A2-C89E-4650-A8DE-C97E0B0103A1}" type="par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DC6A5AB0-7A02-4A1A-9A72-7D8E600AF062}" type="sib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38044710-6C65-45BC-B5BA-EF0540663D55}">
      <dgm:prSet/>
      <dgm:spPr/>
      <dgm:t>
        <a:bodyPr/>
        <a:lstStyle/>
        <a:p>
          <a:endParaRPr lang="zh-CN" altLang="en-US"/>
        </a:p>
      </dgm:t>
    </dgm:pt>
    <dgm:pt modelId="{ADA9E301-BB5C-4605-B54A-BE0D009A0F18}" type="par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7E4BB36-E3C3-42AF-BCDD-F5F86A96211E}" type="sib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1A2BEA6-79BE-4100-A11C-ED9AB0EF78FC}" type="pres">
      <dgm:prSet presAssocID="{4DF6FFB2-E075-4674-AD4A-7A9CD12E4704}" presName="Name0" presStyleCnt="0">
        <dgm:presLayoutVars>
          <dgm:dir/>
          <dgm:animLvl val="lvl"/>
          <dgm:resizeHandles val="exact"/>
        </dgm:presLayoutVars>
      </dgm:prSet>
      <dgm:spPr/>
    </dgm:pt>
    <dgm:pt modelId="{3E2A5008-5F3A-4B93-BAF3-2E191C1A20FE}" type="pres">
      <dgm:prSet presAssocID="{36BA526B-2AFE-403C-A3B2-FBB2F66A59AF}" presName="parTxOnly" presStyleLbl="node1" presStyleIdx="0" presStyleCnt="4" custScaleX="418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2A0996-ADB6-4B90-83DC-02269F8A24D6}" type="pres">
      <dgm:prSet presAssocID="{61A1F9CD-DC70-45C1-8290-BD3668D05B0F}" presName="parTxOnlySpace" presStyleCnt="0"/>
      <dgm:spPr/>
    </dgm:pt>
    <dgm:pt modelId="{4A75FCA4-26F2-4749-BB31-92833169300F}" type="pres">
      <dgm:prSet presAssocID="{8D9940DE-D8BA-46F2-8CCE-6413AD60DC8E}" presName="parTxOnly" presStyleLbl="node1" presStyleIdx="1" presStyleCnt="4" custScaleX="82743" custLinFactNeighborX="73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838ABD-2DC3-45F9-A621-0F9DBEFF70A5}" type="pres">
      <dgm:prSet presAssocID="{1E63449D-5FAD-4C81-8412-3BD161632F36}" presName="parTxOnlySpace" presStyleCnt="0"/>
      <dgm:spPr/>
    </dgm:pt>
    <dgm:pt modelId="{DE9A6BE6-30A1-4E44-A348-9B357B7F5E53}" type="pres">
      <dgm:prSet presAssocID="{CA3CBAF5-2707-4C61-85F4-02F4DC0AA97D}" presName="parTxOnly" presStyleLbl="node1" presStyleIdx="2" presStyleCnt="4" custScaleX="542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CC7BA9-1D9A-4E46-AE1B-45452CAB35DA}" type="pres">
      <dgm:prSet presAssocID="{DC6A5AB0-7A02-4A1A-9A72-7D8E600AF062}" presName="parTxOnlySpace" presStyleCnt="0"/>
      <dgm:spPr/>
    </dgm:pt>
    <dgm:pt modelId="{6C54A3F3-1CD8-45EF-A472-E60645DFFCBA}" type="pres">
      <dgm:prSet presAssocID="{38044710-6C65-45BC-B5BA-EF0540663D55}" presName="parTxOnly" presStyleLbl="node1" presStyleIdx="3" presStyleCnt="4" custScaleX="50996" custLinFactNeighborX="3753" custLinFactNeighborY="-617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F501BB3-AD8C-442F-9EAD-A425ECF5BC7D}" type="presOf" srcId="{38044710-6C65-45BC-B5BA-EF0540663D55}" destId="{6C54A3F3-1CD8-45EF-A472-E60645DFFCBA}" srcOrd="0" destOrd="0" presId="urn:microsoft.com/office/officeart/2005/8/layout/chevron1"/>
    <dgm:cxn modelId="{A89598DF-F333-41EF-B7AA-FE408E2C211C}" type="presOf" srcId="{CA3CBAF5-2707-4C61-85F4-02F4DC0AA97D}" destId="{DE9A6BE6-30A1-4E44-A348-9B357B7F5E53}" srcOrd="0" destOrd="0" presId="urn:microsoft.com/office/officeart/2005/8/layout/chevron1"/>
    <dgm:cxn modelId="{22D89F2B-BD03-499F-A955-3868BB462ACC}" srcId="{4DF6FFB2-E075-4674-AD4A-7A9CD12E4704}" destId="{38044710-6C65-45BC-B5BA-EF0540663D55}" srcOrd="3" destOrd="0" parTransId="{ADA9E301-BB5C-4605-B54A-BE0D009A0F18}" sibTransId="{B7E4BB36-E3C3-42AF-BCDD-F5F86A96211E}"/>
    <dgm:cxn modelId="{BCA0CE89-C298-499C-B330-CA3C11734BBC}" type="presOf" srcId="{36BA526B-2AFE-403C-A3B2-FBB2F66A59AF}" destId="{3E2A5008-5F3A-4B93-BAF3-2E191C1A20FE}" srcOrd="0" destOrd="0" presId="urn:microsoft.com/office/officeart/2005/8/layout/chevron1"/>
    <dgm:cxn modelId="{B2882B2C-318B-4EAC-A653-5B4272012B55}" srcId="{4DF6FFB2-E075-4674-AD4A-7A9CD12E4704}" destId="{CA3CBAF5-2707-4C61-85F4-02F4DC0AA97D}" srcOrd="2" destOrd="0" parTransId="{E8FFD7A2-C89E-4650-A8DE-C97E0B0103A1}" sibTransId="{DC6A5AB0-7A02-4A1A-9A72-7D8E600AF062}"/>
    <dgm:cxn modelId="{F293DC0A-E9EF-4484-8BBF-083999EB6CE4}" srcId="{4DF6FFB2-E075-4674-AD4A-7A9CD12E4704}" destId="{8D9940DE-D8BA-46F2-8CCE-6413AD60DC8E}" srcOrd="1" destOrd="0" parTransId="{48D2B07D-CBA9-4AA7-9308-A295BBF89374}" sibTransId="{1E63449D-5FAD-4C81-8412-3BD161632F36}"/>
    <dgm:cxn modelId="{8CBC7BE1-6D58-4E45-B5B3-2C0D134AA373}" type="presOf" srcId="{4DF6FFB2-E075-4674-AD4A-7A9CD12E4704}" destId="{B1A2BEA6-79BE-4100-A11C-ED9AB0EF78FC}" srcOrd="0" destOrd="0" presId="urn:microsoft.com/office/officeart/2005/8/layout/chevron1"/>
    <dgm:cxn modelId="{4B1BDC50-E4E2-4D38-8A22-ED1AFF437369}" srcId="{4DF6FFB2-E075-4674-AD4A-7A9CD12E4704}" destId="{36BA526B-2AFE-403C-A3B2-FBB2F66A59AF}" srcOrd="0" destOrd="0" parTransId="{66403C48-C02D-405B-A479-7E55287723E3}" sibTransId="{61A1F9CD-DC70-45C1-8290-BD3668D05B0F}"/>
    <dgm:cxn modelId="{245CF1A6-3879-4739-8E1F-ADF4C9E5E7F4}" type="presOf" srcId="{8D9940DE-D8BA-46F2-8CCE-6413AD60DC8E}" destId="{4A75FCA4-26F2-4749-BB31-92833169300F}" srcOrd="0" destOrd="0" presId="urn:microsoft.com/office/officeart/2005/8/layout/chevron1"/>
    <dgm:cxn modelId="{9533EC4D-9147-43EA-B5E2-9A3D14111400}" type="presParOf" srcId="{B1A2BEA6-79BE-4100-A11C-ED9AB0EF78FC}" destId="{3E2A5008-5F3A-4B93-BAF3-2E191C1A20FE}" srcOrd="0" destOrd="0" presId="urn:microsoft.com/office/officeart/2005/8/layout/chevron1"/>
    <dgm:cxn modelId="{D2716392-4136-423F-869F-5D8A4006360F}" type="presParOf" srcId="{B1A2BEA6-79BE-4100-A11C-ED9AB0EF78FC}" destId="{752A0996-ADB6-4B90-83DC-02269F8A24D6}" srcOrd="1" destOrd="0" presId="urn:microsoft.com/office/officeart/2005/8/layout/chevron1"/>
    <dgm:cxn modelId="{C4D0F1F1-986A-4E93-8275-4354937D1372}" type="presParOf" srcId="{B1A2BEA6-79BE-4100-A11C-ED9AB0EF78FC}" destId="{4A75FCA4-26F2-4749-BB31-92833169300F}" srcOrd="2" destOrd="0" presId="urn:microsoft.com/office/officeart/2005/8/layout/chevron1"/>
    <dgm:cxn modelId="{8DDA80D7-FF71-4119-8560-4F46F4B5F466}" type="presParOf" srcId="{B1A2BEA6-79BE-4100-A11C-ED9AB0EF78FC}" destId="{C7838ABD-2DC3-45F9-A621-0F9DBEFF70A5}" srcOrd="3" destOrd="0" presId="urn:microsoft.com/office/officeart/2005/8/layout/chevron1"/>
    <dgm:cxn modelId="{2BCFAC34-3B51-4821-85F9-F6115AB5C97C}" type="presParOf" srcId="{B1A2BEA6-79BE-4100-A11C-ED9AB0EF78FC}" destId="{DE9A6BE6-30A1-4E44-A348-9B357B7F5E53}" srcOrd="4" destOrd="0" presId="urn:microsoft.com/office/officeart/2005/8/layout/chevron1"/>
    <dgm:cxn modelId="{2712EFD4-66C7-49E7-A96B-75B247F55179}" type="presParOf" srcId="{B1A2BEA6-79BE-4100-A11C-ED9AB0EF78FC}" destId="{8ECC7BA9-1D9A-4E46-AE1B-45452CAB35DA}" srcOrd="5" destOrd="0" presId="urn:microsoft.com/office/officeart/2005/8/layout/chevron1"/>
    <dgm:cxn modelId="{CA963EB7-13A3-4BBD-BECC-2ED9C61EC20B}" type="presParOf" srcId="{B1A2BEA6-79BE-4100-A11C-ED9AB0EF78FC}" destId="{6C54A3F3-1CD8-45EF-A472-E60645DFFCBA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DF6FFB2-E075-4674-AD4A-7A9CD12E4704}" type="doc">
      <dgm:prSet loTypeId="urn:microsoft.com/office/officeart/2005/8/layout/chevron1" loCatId="process" qsTypeId="urn:microsoft.com/office/officeart/2005/8/quickstyle/simple5" qsCatId="simple" csTypeId="urn:microsoft.com/office/officeart/2005/8/colors/colorful4" csCatId="colorful" phldr="1"/>
      <dgm:spPr/>
    </dgm:pt>
    <dgm:pt modelId="{36BA526B-2AFE-403C-A3B2-FBB2F66A59AF}">
      <dgm:prSet phldrT="[文本]" custT="1"/>
      <dgm:spPr/>
      <dgm:t>
        <a:bodyPr/>
        <a:lstStyle/>
        <a:p>
          <a:pPr algn="l"/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20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6403C48-C02D-405B-A479-7E55287723E3}" type="par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61A1F9CD-DC70-45C1-8290-BD3668D05B0F}" type="sib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8D9940DE-D8BA-46F2-8CCE-6413AD60DC8E}">
      <dgm:prSet phldrT="[文本]" custT="1"/>
      <dgm:spPr/>
      <dgm:t>
        <a:bodyPr/>
        <a:lstStyle/>
        <a:p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了解“我”</a:t>
          </a:r>
          <a:endParaRPr lang="zh-CN" altLang="en-US" sz="2000" dirty="0"/>
        </a:p>
      </dgm:t>
    </dgm:pt>
    <dgm:pt modelId="{48D2B07D-CBA9-4AA7-9308-A295BBF89374}" type="par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1E63449D-5FAD-4C81-8412-3BD161632F36}" type="sib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CA3CBAF5-2707-4C61-85F4-02F4DC0AA97D}">
      <dgm:prSet phldrT="[文本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rPr>
            <a:t>三、回顾“我”</a:t>
          </a:r>
          <a:endParaRPr lang="zh-CN" altLang="en-US" sz="32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8FFD7A2-C89E-4650-A8DE-C97E0B0103A1}" type="par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DC6A5AB0-7A02-4A1A-9A72-7D8E600AF062}" type="sib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38044710-6C65-45BC-B5BA-EF0540663D55}">
      <dgm:prSet/>
      <dgm:spPr/>
      <dgm:t>
        <a:bodyPr/>
        <a:lstStyle/>
        <a:p>
          <a:endParaRPr lang="zh-CN" altLang="en-US"/>
        </a:p>
      </dgm:t>
    </dgm:pt>
    <dgm:pt modelId="{ADA9E301-BB5C-4605-B54A-BE0D009A0F18}" type="par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7E4BB36-E3C3-42AF-BCDD-F5F86A96211E}" type="sib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1A2BEA6-79BE-4100-A11C-ED9AB0EF78FC}" type="pres">
      <dgm:prSet presAssocID="{4DF6FFB2-E075-4674-AD4A-7A9CD12E4704}" presName="Name0" presStyleCnt="0">
        <dgm:presLayoutVars>
          <dgm:dir/>
          <dgm:animLvl val="lvl"/>
          <dgm:resizeHandles val="exact"/>
        </dgm:presLayoutVars>
      </dgm:prSet>
      <dgm:spPr/>
    </dgm:pt>
    <dgm:pt modelId="{3E2A5008-5F3A-4B93-BAF3-2E191C1A20FE}" type="pres">
      <dgm:prSet presAssocID="{36BA526B-2AFE-403C-A3B2-FBB2F66A59AF}" presName="parTxOnly" presStyleLbl="node1" presStyleIdx="0" presStyleCnt="4" custScaleX="378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2A0996-ADB6-4B90-83DC-02269F8A24D6}" type="pres">
      <dgm:prSet presAssocID="{61A1F9CD-DC70-45C1-8290-BD3668D05B0F}" presName="parTxOnlySpace" presStyleCnt="0"/>
      <dgm:spPr/>
    </dgm:pt>
    <dgm:pt modelId="{4A75FCA4-26F2-4749-BB31-92833169300F}" type="pres">
      <dgm:prSet presAssocID="{8D9940DE-D8BA-46F2-8CCE-6413AD60DC8E}" presName="parTxOnly" presStyleLbl="node1" presStyleIdx="1" presStyleCnt="4" custScaleX="35737" custLinFactNeighborX="73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838ABD-2DC3-45F9-A621-0F9DBEFF70A5}" type="pres">
      <dgm:prSet presAssocID="{1E63449D-5FAD-4C81-8412-3BD161632F36}" presName="parTxOnlySpace" presStyleCnt="0"/>
      <dgm:spPr/>
    </dgm:pt>
    <dgm:pt modelId="{DE9A6BE6-30A1-4E44-A348-9B357B7F5E53}" type="pres">
      <dgm:prSet presAssocID="{CA3CBAF5-2707-4C61-85F4-02F4DC0AA97D}" presName="parTxOnly" presStyleLbl="node1" presStyleIdx="2" presStyleCnt="4" custScaleX="7300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CC7BA9-1D9A-4E46-AE1B-45452CAB35DA}" type="pres">
      <dgm:prSet presAssocID="{DC6A5AB0-7A02-4A1A-9A72-7D8E600AF062}" presName="parTxOnlySpace" presStyleCnt="0"/>
      <dgm:spPr/>
    </dgm:pt>
    <dgm:pt modelId="{6C54A3F3-1CD8-45EF-A472-E60645DFFCBA}" type="pres">
      <dgm:prSet presAssocID="{38044710-6C65-45BC-B5BA-EF0540663D55}" presName="parTxOnly" presStyleLbl="node1" presStyleIdx="3" presStyleCnt="4" custScaleX="50996" custLinFactNeighborX="3753" custLinFactNeighborY="-617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2D89F2B-BD03-499F-A955-3868BB462ACC}" srcId="{4DF6FFB2-E075-4674-AD4A-7A9CD12E4704}" destId="{38044710-6C65-45BC-B5BA-EF0540663D55}" srcOrd="3" destOrd="0" parTransId="{ADA9E301-BB5C-4605-B54A-BE0D009A0F18}" sibTransId="{B7E4BB36-E3C3-42AF-BCDD-F5F86A96211E}"/>
    <dgm:cxn modelId="{D8820432-7965-42EE-8472-D868DD663C3D}" type="presOf" srcId="{CA3CBAF5-2707-4C61-85F4-02F4DC0AA97D}" destId="{DE9A6BE6-30A1-4E44-A348-9B357B7F5E53}" srcOrd="0" destOrd="0" presId="urn:microsoft.com/office/officeart/2005/8/layout/chevron1"/>
    <dgm:cxn modelId="{B3879488-0D5D-4F97-A785-D8581509CDF9}" type="presOf" srcId="{4DF6FFB2-E075-4674-AD4A-7A9CD12E4704}" destId="{B1A2BEA6-79BE-4100-A11C-ED9AB0EF78FC}" srcOrd="0" destOrd="0" presId="urn:microsoft.com/office/officeart/2005/8/layout/chevron1"/>
    <dgm:cxn modelId="{D903A540-B1BE-452C-8E34-95490E4C510F}" type="presOf" srcId="{36BA526B-2AFE-403C-A3B2-FBB2F66A59AF}" destId="{3E2A5008-5F3A-4B93-BAF3-2E191C1A20FE}" srcOrd="0" destOrd="0" presId="urn:microsoft.com/office/officeart/2005/8/layout/chevron1"/>
    <dgm:cxn modelId="{15F7B2FD-B68B-4F40-8E9F-900EB6904B7E}" type="presOf" srcId="{38044710-6C65-45BC-B5BA-EF0540663D55}" destId="{6C54A3F3-1CD8-45EF-A472-E60645DFFCBA}" srcOrd="0" destOrd="0" presId="urn:microsoft.com/office/officeart/2005/8/layout/chevron1"/>
    <dgm:cxn modelId="{B2882B2C-318B-4EAC-A653-5B4272012B55}" srcId="{4DF6FFB2-E075-4674-AD4A-7A9CD12E4704}" destId="{CA3CBAF5-2707-4C61-85F4-02F4DC0AA97D}" srcOrd="2" destOrd="0" parTransId="{E8FFD7A2-C89E-4650-A8DE-C97E0B0103A1}" sibTransId="{DC6A5AB0-7A02-4A1A-9A72-7D8E600AF062}"/>
    <dgm:cxn modelId="{D21313D5-E79E-4643-8DCC-5B30561B833B}" type="presOf" srcId="{8D9940DE-D8BA-46F2-8CCE-6413AD60DC8E}" destId="{4A75FCA4-26F2-4749-BB31-92833169300F}" srcOrd="0" destOrd="0" presId="urn:microsoft.com/office/officeart/2005/8/layout/chevron1"/>
    <dgm:cxn modelId="{F293DC0A-E9EF-4484-8BBF-083999EB6CE4}" srcId="{4DF6FFB2-E075-4674-AD4A-7A9CD12E4704}" destId="{8D9940DE-D8BA-46F2-8CCE-6413AD60DC8E}" srcOrd="1" destOrd="0" parTransId="{48D2B07D-CBA9-4AA7-9308-A295BBF89374}" sibTransId="{1E63449D-5FAD-4C81-8412-3BD161632F36}"/>
    <dgm:cxn modelId="{4B1BDC50-E4E2-4D38-8A22-ED1AFF437369}" srcId="{4DF6FFB2-E075-4674-AD4A-7A9CD12E4704}" destId="{36BA526B-2AFE-403C-A3B2-FBB2F66A59AF}" srcOrd="0" destOrd="0" parTransId="{66403C48-C02D-405B-A479-7E55287723E3}" sibTransId="{61A1F9CD-DC70-45C1-8290-BD3668D05B0F}"/>
    <dgm:cxn modelId="{2091F1F7-5500-4032-8D9F-3370EF9F9164}" type="presParOf" srcId="{B1A2BEA6-79BE-4100-A11C-ED9AB0EF78FC}" destId="{3E2A5008-5F3A-4B93-BAF3-2E191C1A20FE}" srcOrd="0" destOrd="0" presId="urn:microsoft.com/office/officeart/2005/8/layout/chevron1"/>
    <dgm:cxn modelId="{78CE9E79-4798-4B7F-A611-169D8C29CA55}" type="presParOf" srcId="{B1A2BEA6-79BE-4100-A11C-ED9AB0EF78FC}" destId="{752A0996-ADB6-4B90-83DC-02269F8A24D6}" srcOrd="1" destOrd="0" presId="urn:microsoft.com/office/officeart/2005/8/layout/chevron1"/>
    <dgm:cxn modelId="{CCC0CDC0-5D8D-4B1D-8DCD-E77ED344E97A}" type="presParOf" srcId="{B1A2BEA6-79BE-4100-A11C-ED9AB0EF78FC}" destId="{4A75FCA4-26F2-4749-BB31-92833169300F}" srcOrd="2" destOrd="0" presId="urn:microsoft.com/office/officeart/2005/8/layout/chevron1"/>
    <dgm:cxn modelId="{33F9E24A-5E71-4B47-952C-213DD3AFC84E}" type="presParOf" srcId="{B1A2BEA6-79BE-4100-A11C-ED9AB0EF78FC}" destId="{C7838ABD-2DC3-45F9-A621-0F9DBEFF70A5}" srcOrd="3" destOrd="0" presId="urn:microsoft.com/office/officeart/2005/8/layout/chevron1"/>
    <dgm:cxn modelId="{FB53343B-DC79-4B90-9E43-DB8024D5FF9F}" type="presParOf" srcId="{B1A2BEA6-79BE-4100-A11C-ED9AB0EF78FC}" destId="{DE9A6BE6-30A1-4E44-A348-9B357B7F5E53}" srcOrd="4" destOrd="0" presId="urn:microsoft.com/office/officeart/2005/8/layout/chevron1"/>
    <dgm:cxn modelId="{4F2F5A02-B760-4B09-A47F-B22D11CB7376}" type="presParOf" srcId="{B1A2BEA6-79BE-4100-A11C-ED9AB0EF78FC}" destId="{8ECC7BA9-1D9A-4E46-AE1B-45452CAB35DA}" srcOrd="5" destOrd="0" presId="urn:microsoft.com/office/officeart/2005/8/layout/chevron1"/>
    <dgm:cxn modelId="{F664B266-F07A-4925-83FB-3AC32A0ABEAF}" type="presParOf" srcId="{B1A2BEA6-79BE-4100-A11C-ED9AB0EF78FC}" destId="{6C54A3F3-1CD8-45EF-A472-E60645DFFCBA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DF6FFB2-E075-4674-AD4A-7A9CD12E4704}" type="doc">
      <dgm:prSet loTypeId="urn:microsoft.com/office/officeart/2005/8/layout/chevron1" loCatId="process" qsTypeId="urn:microsoft.com/office/officeart/2005/8/quickstyle/simple5" qsCatId="simple" csTypeId="urn:microsoft.com/office/officeart/2005/8/colors/colorful4" csCatId="colorful" phldr="1"/>
      <dgm:spPr/>
    </dgm:pt>
    <dgm:pt modelId="{36BA526B-2AFE-403C-A3B2-FBB2F66A59AF}">
      <dgm:prSet phldrT="[文本]" custT="1"/>
      <dgm:spPr/>
      <dgm:t>
        <a:bodyPr/>
        <a:lstStyle/>
        <a:p>
          <a:pPr algn="l"/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20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6403C48-C02D-405B-A479-7E55287723E3}" type="par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61A1F9CD-DC70-45C1-8290-BD3668D05B0F}" type="sib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8D9940DE-D8BA-46F2-8CCE-6413AD60DC8E}">
      <dgm:prSet phldrT="[文本]" custT="1"/>
      <dgm:spPr/>
      <dgm:t>
        <a:bodyPr/>
        <a:lstStyle/>
        <a:p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了解“我”</a:t>
          </a:r>
          <a:endParaRPr lang="zh-CN" altLang="en-US" sz="2000" dirty="0"/>
        </a:p>
      </dgm:t>
    </dgm:pt>
    <dgm:pt modelId="{48D2B07D-CBA9-4AA7-9308-A295BBF89374}" type="par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1E63449D-5FAD-4C81-8412-3BD161632F36}" type="sib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CA3CBAF5-2707-4C61-85F4-02F4DC0AA97D}">
      <dgm:prSet phldrT="[文本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回顾“我”</a:t>
          </a:r>
          <a:endParaRPr lang="zh-CN" altLang="en-US" sz="20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8FFD7A2-C89E-4650-A8DE-C97E0B0103A1}" type="par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DC6A5AB0-7A02-4A1A-9A72-7D8E600AF062}" type="sib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38044710-6C65-45BC-B5BA-EF0540663D55}">
      <dgm:prSet/>
      <dgm:spPr/>
      <dgm:t>
        <a:bodyPr/>
        <a:lstStyle/>
        <a:p>
          <a:r>
            <a:rPr lang="zh-CN" altLang="en-US" b="1" dirty="0" smtClean="0">
              <a:latin typeface="黑体" panose="02010609060101010101" pitchFamily="49" charset="-122"/>
              <a:ea typeface="黑体" panose="02010609060101010101" pitchFamily="49" charset="-122"/>
            </a:rPr>
            <a:t>四、模仿“我”</a:t>
          </a:r>
          <a:endParaRPr lang="zh-CN" altLang="en-US" b="1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DA9E301-BB5C-4605-B54A-BE0D009A0F18}" type="par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7E4BB36-E3C3-42AF-BCDD-F5F86A96211E}" type="sib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1A2BEA6-79BE-4100-A11C-ED9AB0EF78FC}" type="pres">
      <dgm:prSet presAssocID="{4DF6FFB2-E075-4674-AD4A-7A9CD12E4704}" presName="Name0" presStyleCnt="0">
        <dgm:presLayoutVars>
          <dgm:dir/>
          <dgm:animLvl val="lvl"/>
          <dgm:resizeHandles val="exact"/>
        </dgm:presLayoutVars>
      </dgm:prSet>
      <dgm:spPr/>
    </dgm:pt>
    <dgm:pt modelId="{3E2A5008-5F3A-4B93-BAF3-2E191C1A20FE}" type="pres">
      <dgm:prSet presAssocID="{36BA526B-2AFE-403C-A3B2-FBB2F66A59AF}" presName="parTxOnly" presStyleLbl="node1" presStyleIdx="0" presStyleCnt="4" custScaleX="323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2A0996-ADB6-4B90-83DC-02269F8A24D6}" type="pres">
      <dgm:prSet presAssocID="{61A1F9CD-DC70-45C1-8290-BD3668D05B0F}" presName="parTxOnlySpace" presStyleCnt="0"/>
      <dgm:spPr/>
    </dgm:pt>
    <dgm:pt modelId="{4A75FCA4-26F2-4749-BB31-92833169300F}" type="pres">
      <dgm:prSet presAssocID="{8D9940DE-D8BA-46F2-8CCE-6413AD60DC8E}" presName="parTxOnly" presStyleLbl="node1" presStyleIdx="1" presStyleCnt="4" custScaleX="39223" custLinFactNeighborX="73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838ABD-2DC3-45F9-A621-0F9DBEFF70A5}" type="pres">
      <dgm:prSet presAssocID="{1E63449D-5FAD-4C81-8412-3BD161632F36}" presName="parTxOnlySpace" presStyleCnt="0"/>
      <dgm:spPr/>
    </dgm:pt>
    <dgm:pt modelId="{DE9A6BE6-30A1-4E44-A348-9B357B7F5E53}" type="pres">
      <dgm:prSet presAssocID="{CA3CBAF5-2707-4C61-85F4-02F4DC0AA97D}" presName="parTxOnly" presStyleLbl="node1" presStyleIdx="2" presStyleCnt="4" custScaleX="370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CC7BA9-1D9A-4E46-AE1B-45452CAB35DA}" type="pres">
      <dgm:prSet presAssocID="{DC6A5AB0-7A02-4A1A-9A72-7D8E600AF062}" presName="parTxOnlySpace" presStyleCnt="0"/>
      <dgm:spPr/>
    </dgm:pt>
    <dgm:pt modelId="{6C54A3F3-1CD8-45EF-A472-E60645DFFCBA}" type="pres">
      <dgm:prSet presAssocID="{38044710-6C65-45BC-B5BA-EF0540663D55}" presName="parTxOnly" presStyleLbl="node1" presStyleIdx="3" presStyleCnt="4" custScaleX="50996" custLinFactNeighborX="3753" custLinFactNeighborY="-617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2D89F2B-BD03-499F-A955-3868BB462ACC}" srcId="{4DF6FFB2-E075-4674-AD4A-7A9CD12E4704}" destId="{38044710-6C65-45BC-B5BA-EF0540663D55}" srcOrd="3" destOrd="0" parTransId="{ADA9E301-BB5C-4605-B54A-BE0D009A0F18}" sibTransId="{B7E4BB36-E3C3-42AF-BCDD-F5F86A96211E}"/>
    <dgm:cxn modelId="{A3356755-EBA1-4B78-A27E-2D0468070E4E}" type="presOf" srcId="{CA3CBAF5-2707-4C61-85F4-02F4DC0AA97D}" destId="{DE9A6BE6-30A1-4E44-A348-9B357B7F5E53}" srcOrd="0" destOrd="0" presId="urn:microsoft.com/office/officeart/2005/8/layout/chevron1"/>
    <dgm:cxn modelId="{B116BF04-1443-4160-82B6-06E86FBA42A3}" type="presOf" srcId="{36BA526B-2AFE-403C-A3B2-FBB2F66A59AF}" destId="{3E2A5008-5F3A-4B93-BAF3-2E191C1A20FE}" srcOrd="0" destOrd="0" presId="urn:microsoft.com/office/officeart/2005/8/layout/chevron1"/>
    <dgm:cxn modelId="{B2882B2C-318B-4EAC-A653-5B4272012B55}" srcId="{4DF6FFB2-E075-4674-AD4A-7A9CD12E4704}" destId="{CA3CBAF5-2707-4C61-85F4-02F4DC0AA97D}" srcOrd="2" destOrd="0" parTransId="{E8FFD7A2-C89E-4650-A8DE-C97E0B0103A1}" sibTransId="{DC6A5AB0-7A02-4A1A-9A72-7D8E600AF062}"/>
    <dgm:cxn modelId="{F293DC0A-E9EF-4484-8BBF-083999EB6CE4}" srcId="{4DF6FFB2-E075-4674-AD4A-7A9CD12E4704}" destId="{8D9940DE-D8BA-46F2-8CCE-6413AD60DC8E}" srcOrd="1" destOrd="0" parTransId="{48D2B07D-CBA9-4AA7-9308-A295BBF89374}" sibTransId="{1E63449D-5FAD-4C81-8412-3BD161632F36}"/>
    <dgm:cxn modelId="{4B1BDC50-E4E2-4D38-8A22-ED1AFF437369}" srcId="{4DF6FFB2-E075-4674-AD4A-7A9CD12E4704}" destId="{36BA526B-2AFE-403C-A3B2-FBB2F66A59AF}" srcOrd="0" destOrd="0" parTransId="{66403C48-C02D-405B-A479-7E55287723E3}" sibTransId="{61A1F9CD-DC70-45C1-8290-BD3668D05B0F}"/>
    <dgm:cxn modelId="{30607AFD-AC8C-49B4-8216-CBF2DEC5DB2A}" type="presOf" srcId="{8D9940DE-D8BA-46F2-8CCE-6413AD60DC8E}" destId="{4A75FCA4-26F2-4749-BB31-92833169300F}" srcOrd="0" destOrd="0" presId="urn:microsoft.com/office/officeart/2005/8/layout/chevron1"/>
    <dgm:cxn modelId="{EFD05A90-FB76-454A-89E6-824ACF0D90C2}" type="presOf" srcId="{4DF6FFB2-E075-4674-AD4A-7A9CD12E4704}" destId="{B1A2BEA6-79BE-4100-A11C-ED9AB0EF78FC}" srcOrd="0" destOrd="0" presId="urn:microsoft.com/office/officeart/2005/8/layout/chevron1"/>
    <dgm:cxn modelId="{50F0F9F5-2A2A-4813-8DCE-9D754680FCCE}" type="presOf" srcId="{38044710-6C65-45BC-B5BA-EF0540663D55}" destId="{6C54A3F3-1CD8-45EF-A472-E60645DFFCBA}" srcOrd="0" destOrd="0" presId="urn:microsoft.com/office/officeart/2005/8/layout/chevron1"/>
    <dgm:cxn modelId="{8CAA5DF0-6CD3-4AA7-8403-2E5E74C20792}" type="presParOf" srcId="{B1A2BEA6-79BE-4100-A11C-ED9AB0EF78FC}" destId="{3E2A5008-5F3A-4B93-BAF3-2E191C1A20FE}" srcOrd="0" destOrd="0" presId="urn:microsoft.com/office/officeart/2005/8/layout/chevron1"/>
    <dgm:cxn modelId="{61F12744-A9FD-4A0F-95C7-6E24CB3ECF71}" type="presParOf" srcId="{B1A2BEA6-79BE-4100-A11C-ED9AB0EF78FC}" destId="{752A0996-ADB6-4B90-83DC-02269F8A24D6}" srcOrd="1" destOrd="0" presId="urn:microsoft.com/office/officeart/2005/8/layout/chevron1"/>
    <dgm:cxn modelId="{9DDFE3C8-8F47-4283-9F0E-C67766EB6516}" type="presParOf" srcId="{B1A2BEA6-79BE-4100-A11C-ED9AB0EF78FC}" destId="{4A75FCA4-26F2-4749-BB31-92833169300F}" srcOrd="2" destOrd="0" presId="urn:microsoft.com/office/officeart/2005/8/layout/chevron1"/>
    <dgm:cxn modelId="{84B807BF-8C35-465F-9837-C80F897487E8}" type="presParOf" srcId="{B1A2BEA6-79BE-4100-A11C-ED9AB0EF78FC}" destId="{C7838ABD-2DC3-45F9-A621-0F9DBEFF70A5}" srcOrd="3" destOrd="0" presId="urn:microsoft.com/office/officeart/2005/8/layout/chevron1"/>
    <dgm:cxn modelId="{1AA2BBEA-0ED5-49F7-AF17-51894235ABE2}" type="presParOf" srcId="{B1A2BEA6-79BE-4100-A11C-ED9AB0EF78FC}" destId="{DE9A6BE6-30A1-4E44-A348-9B357B7F5E53}" srcOrd="4" destOrd="0" presId="urn:microsoft.com/office/officeart/2005/8/layout/chevron1"/>
    <dgm:cxn modelId="{402B145C-E743-476D-B845-545528AF846A}" type="presParOf" srcId="{B1A2BEA6-79BE-4100-A11C-ED9AB0EF78FC}" destId="{8ECC7BA9-1D9A-4E46-AE1B-45452CAB35DA}" srcOrd="5" destOrd="0" presId="urn:microsoft.com/office/officeart/2005/8/layout/chevron1"/>
    <dgm:cxn modelId="{22EF3C41-ECEB-4468-AD50-6BB054DDA9BE}" type="presParOf" srcId="{B1A2BEA6-79BE-4100-A11C-ED9AB0EF78FC}" destId="{6C54A3F3-1CD8-45EF-A472-E60645DFFCBA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DF6FFB2-E075-4674-AD4A-7A9CD12E4704}" type="doc">
      <dgm:prSet loTypeId="urn:microsoft.com/office/officeart/2005/8/layout/chevron1" loCatId="process" qsTypeId="urn:microsoft.com/office/officeart/2005/8/quickstyle/simple5" qsCatId="simple" csTypeId="urn:microsoft.com/office/officeart/2005/8/colors/colorful4" csCatId="colorful" phldr="1"/>
      <dgm:spPr/>
    </dgm:pt>
    <dgm:pt modelId="{36BA526B-2AFE-403C-A3B2-FBB2F66A59AF}">
      <dgm:prSet phldrT="[文本]" custT="1"/>
      <dgm:spPr/>
      <dgm:t>
        <a:bodyPr/>
        <a:lstStyle/>
        <a:p>
          <a:pPr algn="l"/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20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6403C48-C02D-405B-A479-7E55287723E3}" type="par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61A1F9CD-DC70-45C1-8290-BD3668D05B0F}" type="sib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8D9940DE-D8BA-46F2-8CCE-6413AD60DC8E}">
      <dgm:prSet phldrT="[文本]" custT="1"/>
      <dgm:spPr/>
      <dgm:t>
        <a:bodyPr/>
        <a:lstStyle/>
        <a:p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了解“我”</a:t>
          </a:r>
          <a:endParaRPr lang="zh-CN" altLang="en-US" sz="2000" dirty="0"/>
        </a:p>
      </dgm:t>
    </dgm:pt>
    <dgm:pt modelId="{48D2B07D-CBA9-4AA7-9308-A295BBF89374}" type="par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1E63449D-5FAD-4C81-8412-3BD161632F36}" type="sib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CA3CBAF5-2707-4C61-85F4-02F4DC0AA97D}">
      <dgm:prSet phldrT="[文本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回顾“我”</a:t>
          </a:r>
          <a:endParaRPr lang="zh-CN" altLang="en-US" sz="20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8FFD7A2-C89E-4650-A8DE-C97E0B0103A1}" type="par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DC6A5AB0-7A02-4A1A-9A72-7D8E600AF062}" type="sib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38044710-6C65-45BC-B5BA-EF0540663D55}">
      <dgm:prSet/>
      <dgm:spPr/>
      <dgm:t>
        <a:bodyPr/>
        <a:lstStyle/>
        <a:p>
          <a:r>
            <a:rPr lang="zh-CN" altLang="en-US" b="1" dirty="0" smtClean="0">
              <a:latin typeface="黑体" panose="02010609060101010101" pitchFamily="49" charset="-122"/>
              <a:ea typeface="黑体" panose="02010609060101010101" pitchFamily="49" charset="-122"/>
            </a:rPr>
            <a:t>四、模仿“我”</a:t>
          </a:r>
          <a:endParaRPr lang="zh-CN" altLang="en-US" b="1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DA9E301-BB5C-4605-B54A-BE0D009A0F18}" type="par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7E4BB36-E3C3-42AF-BCDD-F5F86A96211E}" type="sib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1A2BEA6-79BE-4100-A11C-ED9AB0EF78FC}" type="pres">
      <dgm:prSet presAssocID="{4DF6FFB2-E075-4674-AD4A-7A9CD12E4704}" presName="Name0" presStyleCnt="0">
        <dgm:presLayoutVars>
          <dgm:dir/>
          <dgm:animLvl val="lvl"/>
          <dgm:resizeHandles val="exact"/>
        </dgm:presLayoutVars>
      </dgm:prSet>
      <dgm:spPr/>
    </dgm:pt>
    <dgm:pt modelId="{3E2A5008-5F3A-4B93-BAF3-2E191C1A20FE}" type="pres">
      <dgm:prSet presAssocID="{36BA526B-2AFE-403C-A3B2-FBB2F66A59AF}" presName="parTxOnly" presStyleLbl="node1" presStyleIdx="0" presStyleCnt="4" custScaleX="323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2A0996-ADB6-4B90-83DC-02269F8A24D6}" type="pres">
      <dgm:prSet presAssocID="{61A1F9CD-DC70-45C1-8290-BD3668D05B0F}" presName="parTxOnlySpace" presStyleCnt="0"/>
      <dgm:spPr/>
    </dgm:pt>
    <dgm:pt modelId="{4A75FCA4-26F2-4749-BB31-92833169300F}" type="pres">
      <dgm:prSet presAssocID="{8D9940DE-D8BA-46F2-8CCE-6413AD60DC8E}" presName="parTxOnly" presStyleLbl="node1" presStyleIdx="1" presStyleCnt="4" custScaleX="39223" custLinFactNeighborX="73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838ABD-2DC3-45F9-A621-0F9DBEFF70A5}" type="pres">
      <dgm:prSet presAssocID="{1E63449D-5FAD-4C81-8412-3BD161632F36}" presName="parTxOnlySpace" presStyleCnt="0"/>
      <dgm:spPr/>
    </dgm:pt>
    <dgm:pt modelId="{DE9A6BE6-30A1-4E44-A348-9B357B7F5E53}" type="pres">
      <dgm:prSet presAssocID="{CA3CBAF5-2707-4C61-85F4-02F4DC0AA97D}" presName="parTxOnly" presStyleLbl="node1" presStyleIdx="2" presStyleCnt="4" custScaleX="370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CC7BA9-1D9A-4E46-AE1B-45452CAB35DA}" type="pres">
      <dgm:prSet presAssocID="{DC6A5AB0-7A02-4A1A-9A72-7D8E600AF062}" presName="parTxOnlySpace" presStyleCnt="0"/>
      <dgm:spPr/>
    </dgm:pt>
    <dgm:pt modelId="{6C54A3F3-1CD8-45EF-A472-E60645DFFCBA}" type="pres">
      <dgm:prSet presAssocID="{38044710-6C65-45BC-B5BA-EF0540663D55}" presName="parTxOnly" presStyleLbl="node1" presStyleIdx="3" presStyleCnt="4" custScaleX="50996" custLinFactNeighborX="3753" custLinFactNeighborY="-617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2D89F2B-BD03-499F-A955-3868BB462ACC}" srcId="{4DF6FFB2-E075-4674-AD4A-7A9CD12E4704}" destId="{38044710-6C65-45BC-B5BA-EF0540663D55}" srcOrd="3" destOrd="0" parTransId="{ADA9E301-BB5C-4605-B54A-BE0D009A0F18}" sibTransId="{B7E4BB36-E3C3-42AF-BCDD-F5F86A96211E}"/>
    <dgm:cxn modelId="{BF9F0B0D-1D6E-42B8-9680-C72EDE6B858F}" type="presOf" srcId="{36BA526B-2AFE-403C-A3B2-FBB2F66A59AF}" destId="{3E2A5008-5F3A-4B93-BAF3-2E191C1A20FE}" srcOrd="0" destOrd="0" presId="urn:microsoft.com/office/officeart/2005/8/layout/chevron1"/>
    <dgm:cxn modelId="{5D316E5B-BFAE-485F-AF86-B5663E08F66F}" type="presOf" srcId="{8D9940DE-D8BA-46F2-8CCE-6413AD60DC8E}" destId="{4A75FCA4-26F2-4749-BB31-92833169300F}" srcOrd="0" destOrd="0" presId="urn:microsoft.com/office/officeart/2005/8/layout/chevron1"/>
    <dgm:cxn modelId="{B2882B2C-318B-4EAC-A653-5B4272012B55}" srcId="{4DF6FFB2-E075-4674-AD4A-7A9CD12E4704}" destId="{CA3CBAF5-2707-4C61-85F4-02F4DC0AA97D}" srcOrd="2" destOrd="0" parTransId="{E8FFD7A2-C89E-4650-A8DE-C97E0B0103A1}" sibTransId="{DC6A5AB0-7A02-4A1A-9A72-7D8E600AF062}"/>
    <dgm:cxn modelId="{737B173B-87FB-4A5B-885E-FF0773DF5F4B}" type="presOf" srcId="{CA3CBAF5-2707-4C61-85F4-02F4DC0AA97D}" destId="{DE9A6BE6-30A1-4E44-A348-9B357B7F5E53}" srcOrd="0" destOrd="0" presId="urn:microsoft.com/office/officeart/2005/8/layout/chevron1"/>
    <dgm:cxn modelId="{F293DC0A-E9EF-4484-8BBF-083999EB6CE4}" srcId="{4DF6FFB2-E075-4674-AD4A-7A9CD12E4704}" destId="{8D9940DE-D8BA-46F2-8CCE-6413AD60DC8E}" srcOrd="1" destOrd="0" parTransId="{48D2B07D-CBA9-4AA7-9308-A295BBF89374}" sibTransId="{1E63449D-5FAD-4C81-8412-3BD161632F36}"/>
    <dgm:cxn modelId="{4405652A-DC1E-47FD-BFE8-1AB704EF9351}" type="presOf" srcId="{38044710-6C65-45BC-B5BA-EF0540663D55}" destId="{6C54A3F3-1CD8-45EF-A472-E60645DFFCBA}" srcOrd="0" destOrd="0" presId="urn:microsoft.com/office/officeart/2005/8/layout/chevron1"/>
    <dgm:cxn modelId="{4B1BDC50-E4E2-4D38-8A22-ED1AFF437369}" srcId="{4DF6FFB2-E075-4674-AD4A-7A9CD12E4704}" destId="{36BA526B-2AFE-403C-A3B2-FBB2F66A59AF}" srcOrd="0" destOrd="0" parTransId="{66403C48-C02D-405B-A479-7E55287723E3}" sibTransId="{61A1F9CD-DC70-45C1-8290-BD3668D05B0F}"/>
    <dgm:cxn modelId="{D114D095-6044-4CC9-B380-6E8628D64C21}" type="presOf" srcId="{4DF6FFB2-E075-4674-AD4A-7A9CD12E4704}" destId="{B1A2BEA6-79BE-4100-A11C-ED9AB0EF78FC}" srcOrd="0" destOrd="0" presId="urn:microsoft.com/office/officeart/2005/8/layout/chevron1"/>
    <dgm:cxn modelId="{3BEC38E0-F43D-4CFA-A7A9-CD8526862026}" type="presParOf" srcId="{B1A2BEA6-79BE-4100-A11C-ED9AB0EF78FC}" destId="{3E2A5008-5F3A-4B93-BAF3-2E191C1A20FE}" srcOrd="0" destOrd="0" presId="urn:microsoft.com/office/officeart/2005/8/layout/chevron1"/>
    <dgm:cxn modelId="{CF137F89-AB42-4934-BCFD-C0D6C86E6AF6}" type="presParOf" srcId="{B1A2BEA6-79BE-4100-A11C-ED9AB0EF78FC}" destId="{752A0996-ADB6-4B90-83DC-02269F8A24D6}" srcOrd="1" destOrd="0" presId="urn:microsoft.com/office/officeart/2005/8/layout/chevron1"/>
    <dgm:cxn modelId="{24F1A610-3B7F-43D1-B180-297F64CF9092}" type="presParOf" srcId="{B1A2BEA6-79BE-4100-A11C-ED9AB0EF78FC}" destId="{4A75FCA4-26F2-4749-BB31-92833169300F}" srcOrd="2" destOrd="0" presId="urn:microsoft.com/office/officeart/2005/8/layout/chevron1"/>
    <dgm:cxn modelId="{6A7618B0-3C65-4CD7-A77D-FBBBDEBE40D5}" type="presParOf" srcId="{B1A2BEA6-79BE-4100-A11C-ED9AB0EF78FC}" destId="{C7838ABD-2DC3-45F9-A621-0F9DBEFF70A5}" srcOrd="3" destOrd="0" presId="urn:microsoft.com/office/officeart/2005/8/layout/chevron1"/>
    <dgm:cxn modelId="{C4900BBE-5ABF-415F-B006-E6F0CF848DA0}" type="presParOf" srcId="{B1A2BEA6-79BE-4100-A11C-ED9AB0EF78FC}" destId="{DE9A6BE6-30A1-4E44-A348-9B357B7F5E53}" srcOrd="4" destOrd="0" presId="urn:microsoft.com/office/officeart/2005/8/layout/chevron1"/>
    <dgm:cxn modelId="{48B65608-F139-4135-9EAE-63D1A790AC33}" type="presParOf" srcId="{B1A2BEA6-79BE-4100-A11C-ED9AB0EF78FC}" destId="{8ECC7BA9-1D9A-4E46-AE1B-45452CAB35DA}" srcOrd="5" destOrd="0" presId="urn:microsoft.com/office/officeart/2005/8/layout/chevron1"/>
    <dgm:cxn modelId="{B45B3022-ACDE-475E-9025-C183F6945F4C}" type="presParOf" srcId="{B1A2BEA6-79BE-4100-A11C-ED9AB0EF78FC}" destId="{6C54A3F3-1CD8-45EF-A472-E60645DFFCBA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DF6FFB2-E075-4674-AD4A-7A9CD12E4704}" type="doc">
      <dgm:prSet loTypeId="urn:microsoft.com/office/officeart/2005/8/layout/chevron1" loCatId="process" qsTypeId="urn:microsoft.com/office/officeart/2005/8/quickstyle/simple5" qsCatId="simple" csTypeId="urn:microsoft.com/office/officeart/2005/8/colors/colorful4" csCatId="colorful" phldr="1"/>
      <dgm:spPr/>
    </dgm:pt>
    <dgm:pt modelId="{36BA526B-2AFE-403C-A3B2-FBB2F66A59AF}">
      <dgm:prSet phldrT="[文本]" custT="1"/>
      <dgm:spPr/>
      <dgm:t>
        <a:bodyPr/>
        <a:lstStyle/>
        <a:p>
          <a:pPr algn="l"/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20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6403C48-C02D-405B-A479-7E55287723E3}" type="par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61A1F9CD-DC70-45C1-8290-BD3668D05B0F}" type="sib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8D9940DE-D8BA-46F2-8CCE-6413AD60DC8E}">
      <dgm:prSet phldrT="[文本]" custT="1"/>
      <dgm:spPr/>
      <dgm:t>
        <a:bodyPr/>
        <a:lstStyle/>
        <a:p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了解“我”</a:t>
          </a:r>
          <a:endParaRPr lang="zh-CN" altLang="en-US" sz="2000" dirty="0"/>
        </a:p>
      </dgm:t>
    </dgm:pt>
    <dgm:pt modelId="{48D2B07D-CBA9-4AA7-9308-A295BBF89374}" type="par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1E63449D-5FAD-4C81-8412-3BD161632F36}" type="sib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CA3CBAF5-2707-4C61-85F4-02F4DC0AA97D}">
      <dgm:prSet phldrT="[文本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回顾“我”</a:t>
          </a:r>
          <a:endParaRPr lang="zh-CN" altLang="en-US" sz="20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8FFD7A2-C89E-4650-A8DE-C97E0B0103A1}" type="par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DC6A5AB0-7A02-4A1A-9A72-7D8E600AF062}" type="sib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38044710-6C65-45BC-B5BA-EF0540663D55}">
      <dgm:prSet/>
      <dgm:spPr/>
      <dgm:t>
        <a:bodyPr/>
        <a:lstStyle/>
        <a:p>
          <a:r>
            <a:rPr lang="zh-CN" altLang="en-US" b="1" dirty="0" smtClean="0">
              <a:latin typeface="黑体" panose="02010609060101010101" pitchFamily="49" charset="-122"/>
              <a:ea typeface="黑体" panose="02010609060101010101" pitchFamily="49" charset="-122"/>
            </a:rPr>
            <a:t>四、模仿“我”</a:t>
          </a:r>
          <a:endParaRPr lang="zh-CN" altLang="en-US" b="1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DA9E301-BB5C-4605-B54A-BE0D009A0F18}" type="par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7E4BB36-E3C3-42AF-BCDD-F5F86A96211E}" type="sib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1A2BEA6-79BE-4100-A11C-ED9AB0EF78FC}" type="pres">
      <dgm:prSet presAssocID="{4DF6FFB2-E075-4674-AD4A-7A9CD12E4704}" presName="Name0" presStyleCnt="0">
        <dgm:presLayoutVars>
          <dgm:dir/>
          <dgm:animLvl val="lvl"/>
          <dgm:resizeHandles val="exact"/>
        </dgm:presLayoutVars>
      </dgm:prSet>
      <dgm:spPr/>
    </dgm:pt>
    <dgm:pt modelId="{3E2A5008-5F3A-4B93-BAF3-2E191C1A20FE}" type="pres">
      <dgm:prSet presAssocID="{36BA526B-2AFE-403C-A3B2-FBB2F66A59AF}" presName="parTxOnly" presStyleLbl="node1" presStyleIdx="0" presStyleCnt="4" custScaleX="323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2A0996-ADB6-4B90-83DC-02269F8A24D6}" type="pres">
      <dgm:prSet presAssocID="{61A1F9CD-DC70-45C1-8290-BD3668D05B0F}" presName="parTxOnlySpace" presStyleCnt="0"/>
      <dgm:spPr/>
    </dgm:pt>
    <dgm:pt modelId="{4A75FCA4-26F2-4749-BB31-92833169300F}" type="pres">
      <dgm:prSet presAssocID="{8D9940DE-D8BA-46F2-8CCE-6413AD60DC8E}" presName="parTxOnly" presStyleLbl="node1" presStyleIdx="1" presStyleCnt="4" custScaleX="39223" custLinFactNeighborX="73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838ABD-2DC3-45F9-A621-0F9DBEFF70A5}" type="pres">
      <dgm:prSet presAssocID="{1E63449D-5FAD-4C81-8412-3BD161632F36}" presName="parTxOnlySpace" presStyleCnt="0"/>
      <dgm:spPr/>
    </dgm:pt>
    <dgm:pt modelId="{DE9A6BE6-30A1-4E44-A348-9B357B7F5E53}" type="pres">
      <dgm:prSet presAssocID="{CA3CBAF5-2707-4C61-85F4-02F4DC0AA97D}" presName="parTxOnly" presStyleLbl="node1" presStyleIdx="2" presStyleCnt="4" custScaleX="370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CC7BA9-1D9A-4E46-AE1B-45452CAB35DA}" type="pres">
      <dgm:prSet presAssocID="{DC6A5AB0-7A02-4A1A-9A72-7D8E600AF062}" presName="parTxOnlySpace" presStyleCnt="0"/>
      <dgm:spPr/>
    </dgm:pt>
    <dgm:pt modelId="{6C54A3F3-1CD8-45EF-A472-E60645DFFCBA}" type="pres">
      <dgm:prSet presAssocID="{38044710-6C65-45BC-B5BA-EF0540663D55}" presName="parTxOnly" presStyleLbl="node1" presStyleIdx="3" presStyleCnt="4" custScaleX="50996" custLinFactNeighborX="3753" custLinFactNeighborY="-617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2D89F2B-BD03-499F-A955-3868BB462ACC}" srcId="{4DF6FFB2-E075-4674-AD4A-7A9CD12E4704}" destId="{38044710-6C65-45BC-B5BA-EF0540663D55}" srcOrd="3" destOrd="0" parTransId="{ADA9E301-BB5C-4605-B54A-BE0D009A0F18}" sibTransId="{B7E4BB36-E3C3-42AF-BCDD-F5F86A96211E}"/>
    <dgm:cxn modelId="{69507789-B7BB-4320-8BB6-750EB65F929D}" type="presOf" srcId="{4DF6FFB2-E075-4674-AD4A-7A9CD12E4704}" destId="{B1A2BEA6-79BE-4100-A11C-ED9AB0EF78FC}" srcOrd="0" destOrd="0" presId="urn:microsoft.com/office/officeart/2005/8/layout/chevron1"/>
    <dgm:cxn modelId="{8ED16A89-3BC0-4E4D-8A1E-CFFAFAAE0A25}" type="presOf" srcId="{CA3CBAF5-2707-4C61-85F4-02F4DC0AA97D}" destId="{DE9A6BE6-30A1-4E44-A348-9B357B7F5E53}" srcOrd="0" destOrd="0" presId="urn:microsoft.com/office/officeart/2005/8/layout/chevron1"/>
    <dgm:cxn modelId="{9C54B374-FEE1-4B68-A24F-ACFD9A743DEB}" type="presOf" srcId="{8D9940DE-D8BA-46F2-8CCE-6413AD60DC8E}" destId="{4A75FCA4-26F2-4749-BB31-92833169300F}" srcOrd="0" destOrd="0" presId="urn:microsoft.com/office/officeart/2005/8/layout/chevron1"/>
    <dgm:cxn modelId="{E0AE4371-6304-4FAD-8399-D290AD70BBD0}" type="presOf" srcId="{38044710-6C65-45BC-B5BA-EF0540663D55}" destId="{6C54A3F3-1CD8-45EF-A472-E60645DFFCBA}" srcOrd="0" destOrd="0" presId="urn:microsoft.com/office/officeart/2005/8/layout/chevron1"/>
    <dgm:cxn modelId="{B2882B2C-318B-4EAC-A653-5B4272012B55}" srcId="{4DF6FFB2-E075-4674-AD4A-7A9CD12E4704}" destId="{CA3CBAF5-2707-4C61-85F4-02F4DC0AA97D}" srcOrd="2" destOrd="0" parTransId="{E8FFD7A2-C89E-4650-A8DE-C97E0B0103A1}" sibTransId="{DC6A5AB0-7A02-4A1A-9A72-7D8E600AF062}"/>
    <dgm:cxn modelId="{F293DC0A-E9EF-4484-8BBF-083999EB6CE4}" srcId="{4DF6FFB2-E075-4674-AD4A-7A9CD12E4704}" destId="{8D9940DE-D8BA-46F2-8CCE-6413AD60DC8E}" srcOrd="1" destOrd="0" parTransId="{48D2B07D-CBA9-4AA7-9308-A295BBF89374}" sibTransId="{1E63449D-5FAD-4C81-8412-3BD161632F36}"/>
    <dgm:cxn modelId="{B9422B03-0835-405C-ADDF-BEC76E41056F}" type="presOf" srcId="{36BA526B-2AFE-403C-A3B2-FBB2F66A59AF}" destId="{3E2A5008-5F3A-4B93-BAF3-2E191C1A20FE}" srcOrd="0" destOrd="0" presId="urn:microsoft.com/office/officeart/2005/8/layout/chevron1"/>
    <dgm:cxn modelId="{4B1BDC50-E4E2-4D38-8A22-ED1AFF437369}" srcId="{4DF6FFB2-E075-4674-AD4A-7A9CD12E4704}" destId="{36BA526B-2AFE-403C-A3B2-FBB2F66A59AF}" srcOrd="0" destOrd="0" parTransId="{66403C48-C02D-405B-A479-7E55287723E3}" sibTransId="{61A1F9CD-DC70-45C1-8290-BD3668D05B0F}"/>
    <dgm:cxn modelId="{4CDBA6BC-5300-4075-B309-B6736C32B73E}" type="presParOf" srcId="{B1A2BEA6-79BE-4100-A11C-ED9AB0EF78FC}" destId="{3E2A5008-5F3A-4B93-BAF3-2E191C1A20FE}" srcOrd="0" destOrd="0" presId="urn:microsoft.com/office/officeart/2005/8/layout/chevron1"/>
    <dgm:cxn modelId="{FE4DDCDA-68AA-48A4-A203-203642C3D769}" type="presParOf" srcId="{B1A2BEA6-79BE-4100-A11C-ED9AB0EF78FC}" destId="{752A0996-ADB6-4B90-83DC-02269F8A24D6}" srcOrd="1" destOrd="0" presId="urn:microsoft.com/office/officeart/2005/8/layout/chevron1"/>
    <dgm:cxn modelId="{5E6BFF40-2EA1-4122-AC49-4F56817DF68F}" type="presParOf" srcId="{B1A2BEA6-79BE-4100-A11C-ED9AB0EF78FC}" destId="{4A75FCA4-26F2-4749-BB31-92833169300F}" srcOrd="2" destOrd="0" presId="urn:microsoft.com/office/officeart/2005/8/layout/chevron1"/>
    <dgm:cxn modelId="{3C6E07CC-7BDF-4D50-AD26-1B369EE2D6B7}" type="presParOf" srcId="{B1A2BEA6-79BE-4100-A11C-ED9AB0EF78FC}" destId="{C7838ABD-2DC3-45F9-A621-0F9DBEFF70A5}" srcOrd="3" destOrd="0" presId="urn:microsoft.com/office/officeart/2005/8/layout/chevron1"/>
    <dgm:cxn modelId="{09D6DB34-9BE6-41AE-A228-78CD175C3D85}" type="presParOf" srcId="{B1A2BEA6-79BE-4100-A11C-ED9AB0EF78FC}" destId="{DE9A6BE6-30A1-4E44-A348-9B357B7F5E53}" srcOrd="4" destOrd="0" presId="urn:microsoft.com/office/officeart/2005/8/layout/chevron1"/>
    <dgm:cxn modelId="{AC69181F-6265-4C8F-BCC2-78B7AA146851}" type="presParOf" srcId="{B1A2BEA6-79BE-4100-A11C-ED9AB0EF78FC}" destId="{8ECC7BA9-1D9A-4E46-AE1B-45452CAB35DA}" srcOrd="5" destOrd="0" presId="urn:microsoft.com/office/officeart/2005/8/layout/chevron1"/>
    <dgm:cxn modelId="{A96D1A34-F5A9-4A78-A90B-21F611F74FA1}" type="presParOf" srcId="{B1A2BEA6-79BE-4100-A11C-ED9AB0EF78FC}" destId="{6C54A3F3-1CD8-45EF-A472-E60645DFFCBA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DF6FFB2-E075-4674-AD4A-7A9CD12E4704}" type="doc">
      <dgm:prSet loTypeId="urn:microsoft.com/office/officeart/2005/8/layout/chevron1" loCatId="process" qsTypeId="urn:microsoft.com/office/officeart/2005/8/quickstyle/simple5" qsCatId="simple" csTypeId="urn:microsoft.com/office/officeart/2005/8/colors/colorful4" csCatId="colorful" phldr="1"/>
      <dgm:spPr/>
    </dgm:pt>
    <dgm:pt modelId="{36BA526B-2AFE-403C-A3B2-FBB2F66A59AF}">
      <dgm:prSet phldrT="[文本]" custT="1"/>
      <dgm:spPr/>
      <dgm:t>
        <a:bodyPr/>
        <a:lstStyle/>
        <a:p>
          <a:pPr algn="l"/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20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6403C48-C02D-405B-A479-7E55287723E3}" type="par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61A1F9CD-DC70-45C1-8290-BD3668D05B0F}" type="sibTrans" cxnId="{4B1BDC50-E4E2-4D38-8A22-ED1AFF437369}">
      <dgm:prSet/>
      <dgm:spPr/>
      <dgm:t>
        <a:bodyPr/>
        <a:lstStyle/>
        <a:p>
          <a:endParaRPr lang="zh-CN" altLang="en-US"/>
        </a:p>
      </dgm:t>
    </dgm:pt>
    <dgm:pt modelId="{8D9940DE-D8BA-46F2-8CCE-6413AD60DC8E}">
      <dgm:prSet phldrT="[文本]" custT="1"/>
      <dgm:spPr/>
      <dgm:t>
        <a:bodyPr/>
        <a:lstStyle/>
        <a:p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了解“我”</a:t>
          </a:r>
          <a:endParaRPr lang="zh-CN" altLang="en-US" sz="2000" dirty="0"/>
        </a:p>
      </dgm:t>
    </dgm:pt>
    <dgm:pt modelId="{48D2B07D-CBA9-4AA7-9308-A295BBF89374}" type="par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1E63449D-5FAD-4C81-8412-3BD161632F36}" type="sibTrans" cxnId="{F293DC0A-E9EF-4484-8BBF-083999EB6CE4}">
      <dgm:prSet/>
      <dgm:spPr/>
      <dgm:t>
        <a:bodyPr/>
        <a:lstStyle/>
        <a:p>
          <a:endParaRPr lang="zh-CN" altLang="en-US"/>
        </a:p>
      </dgm:t>
    </dgm:pt>
    <dgm:pt modelId="{CA3CBAF5-2707-4C61-85F4-02F4DC0AA97D}">
      <dgm:prSet phldrT="[文本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rPr>
            <a:t>回顾“我”</a:t>
          </a:r>
          <a:endParaRPr lang="zh-CN" altLang="en-US" sz="20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8FFD7A2-C89E-4650-A8DE-C97E0B0103A1}" type="par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DC6A5AB0-7A02-4A1A-9A72-7D8E600AF062}" type="sibTrans" cxnId="{B2882B2C-318B-4EAC-A653-5B4272012B55}">
      <dgm:prSet/>
      <dgm:spPr/>
      <dgm:t>
        <a:bodyPr/>
        <a:lstStyle/>
        <a:p>
          <a:endParaRPr lang="zh-CN" altLang="en-US"/>
        </a:p>
      </dgm:t>
    </dgm:pt>
    <dgm:pt modelId="{38044710-6C65-45BC-B5BA-EF0540663D55}">
      <dgm:prSet/>
      <dgm:spPr/>
      <dgm:t>
        <a:bodyPr/>
        <a:lstStyle/>
        <a:p>
          <a:r>
            <a:rPr lang="zh-CN" altLang="en-US" b="1" dirty="0" smtClean="0">
              <a:latin typeface="黑体" panose="02010609060101010101" pitchFamily="49" charset="-122"/>
              <a:ea typeface="黑体" panose="02010609060101010101" pitchFamily="49" charset="-122"/>
            </a:rPr>
            <a:t>四、模仿“我”</a:t>
          </a:r>
          <a:endParaRPr lang="zh-CN" altLang="en-US" b="1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DA9E301-BB5C-4605-B54A-BE0D009A0F18}" type="par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7E4BB36-E3C3-42AF-BCDD-F5F86A96211E}" type="sibTrans" cxnId="{22D89F2B-BD03-499F-A955-3868BB462ACC}">
      <dgm:prSet/>
      <dgm:spPr/>
      <dgm:t>
        <a:bodyPr/>
        <a:lstStyle/>
        <a:p>
          <a:endParaRPr lang="zh-CN" altLang="en-US"/>
        </a:p>
      </dgm:t>
    </dgm:pt>
    <dgm:pt modelId="{B1A2BEA6-79BE-4100-A11C-ED9AB0EF78FC}" type="pres">
      <dgm:prSet presAssocID="{4DF6FFB2-E075-4674-AD4A-7A9CD12E4704}" presName="Name0" presStyleCnt="0">
        <dgm:presLayoutVars>
          <dgm:dir/>
          <dgm:animLvl val="lvl"/>
          <dgm:resizeHandles val="exact"/>
        </dgm:presLayoutVars>
      </dgm:prSet>
      <dgm:spPr/>
    </dgm:pt>
    <dgm:pt modelId="{3E2A5008-5F3A-4B93-BAF3-2E191C1A20FE}" type="pres">
      <dgm:prSet presAssocID="{36BA526B-2AFE-403C-A3B2-FBB2F66A59AF}" presName="parTxOnly" presStyleLbl="node1" presStyleIdx="0" presStyleCnt="4" custScaleX="323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2A0996-ADB6-4B90-83DC-02269F8A24D6}" type="pres">
      <dgm:prSet presAssocID="{61A1F9CD-DC70-45C1-8290-BD3668D05B0F}" presName="parTxOnlySpace" presStyleCnt="0"/>
      <dgm:spPr/>
    </dgm:pt>
    <dgm:pt modelId="{4A75FCA4-26F2-4749-BB31-92833169300F}" type="pres">
      <dgm:prSet presAssocID="{8D9940DE-D8BA-46F2-8CCE-6413AD60DC8E}" presName="parTxOnly" presStyleLbl="node1" presStyleIdx="1" presStyleCnt="4" custScaleX="39223" custLinFactNeighborX="73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838ABD-2DC3-45F9-A621-0F9DBEFF70A5}" type="pres">
      <dgm:prSet presAssocID="{1E63449D-5FAD-4C81-8412-3BD161632F36}" presName="parTxOnlySpace" presStyleCnt="0"/>
      <dgm:spPr/>
    </dgm:pt>
    <dgm:pt modelId="{DE9A6BE6-30A1-4E44-A348-9B357B7F5E53}" type="pres">
      <dgm:prSet presAssocID="{CA3CBAF5-2707-4C61-85F4-02F4DC0AA97D}" presName="parTxOnly" presStyleLbl="node1" presStyleIdx="2" presStyleCnt="4" custScaleX="370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CC7BA9-1D9A-4E46-AE1B-45452CAB35DA}" type="pres">
      <dgm:prSet presAssocID="{DC6A5AB0-7A02-4A1A-9A72-7D8E600AF062}" presName="parTxOnlySpace" presStyleCnt="0"/>
      <dgm:spPr/>
    </dgm:pt>
    <dgm:pt modelId="{6C54A3F3-1CD8-45EF-A472-E60645DFFCBA}" type="pres">
      <dgm:prSet presAssocID="{38044710-6C65-45BC-B5BA-EF0540663D55}" presName="parTxOnly" presStyleLbl="node1" presStyleIdx="3" presStyleCnt="4" custScaleX="50996" custLinFactNeighborX="3753" custLinFactNeighborY="-617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2D89F2B-BD03-499F-A955-3868BB462ACC}" srcId="{4DF6FFB2-E075-4674-AD4A-7A9CD12E4704}" destId="{38044710-6C65-45BC-B5BA-EF0540663D55}" srcOrd="3" destOrd="0" parTransId="{ADA9E301-BB5C-4605-B54A-BE0D009A0F18}" sibTransId="{B7E4BB36-E3C3-42AF-BCDD-F5F86A96211E}"/>
    <dgm:cxn modelId="{50A2D44F-AB02-466C-A442-563730D28DBF}" type="presOf" srcId="{8D9940DE-D8BA-46F2-8CCE-6413AD60DC8E}" destId="{4A75FCA4-26F2-4749-BB31-92833169300F}" srcOrd="0" destOrd="0" presId="urn:microsoft.com/office/officeart/2005/8/layout/chevron1"/>
    <dgm:cxn modelId="{0E8B661F-085C-4C5E-ADBA-0C6F18194B2D}" type="presOf" srcId="{4DF6FFB2-E075-4674-AD4A-7A9CD12E4704}" destId="{B1A2BEA6-79BE-4100-A11C-ED9AB0EF78FC}" srcOrd="0" destOrd="0" presId="urn:microsoft.com/office/officeart/2005/8/layout/chevron1"/>
    <dgm:cxn modelId="{62900E91-5E2C-45EB-8A13-F7035021A614}" type="presOf" srcId="{36BA526B-2AFE-403C-A3B2-FBB2F66A59AF}" destId="{3E2A5008-5F3A-4B93-BAF3-2E191C1A20FE}" srcOrd="0" destOrd="0" presId="urn:microsoft.com/office/officeart/2005/8/layout/chevron1"/>
    <dgm:cxn modelId="{B2882B2C-318B-4EAC-A653-5B4272012B55}" srcId="{4DF6FFB2-E075-4674-AD4A-7A9CD12E4704}" destId="{CA3CBAF5-2707-4C61-85F4-02F4DC0AA97D}" srcOrd="2" destOrd="0" parTransId="{E8FFD7A2-C89E-4650-A8DE-C97E0B0103A1}" sibTransId="{DC6A5AB0-7A02-4A1A-9A72-7D8E600AF062}"/>
    <dgm:cxn modelId="{7917C881-FBB9-4998-8EE8-1A1182B853D4}" type="presOf" srcId="{38044710-6C65-45BC-B5BA-EF0540663D55}" destId="{6C54A3F3-1CD8-45EF-A472-E60645DFFCBA}" srcOrd="0" destOrd="0" presId="urn:microsoft.com/office/officeart/2005/8/layout/chevron1"/>
    <dgm:cxn modelId="{F293DC0A-E9EF-4484-8BBF-083999EB6CE4}" srcId="{4DF6FFB2-E075-4674-AD4A-7A9CD12E4704}" destId="{8D9940DE-D8BA-46F2-8CCE-6413AD60DC8E}" srcOrd="1" destOrd="0" parTransId="{48D2B07D-CBA9-4AA7-9308-A295BBF89374}" sibTransId="{1E63449D-5FAD-4C81-8412-3BD161632F36}"/>
    <dgm:cxn modelId="{4B1BDC50-E4E2-4D38-8A22-ED1AFF437369}" srcId="{4DF6FFB2-E075-4674-AD4A-7A9CD12E4704}" destId="{36BA526B-2AFE-403C-A3B2-FBB2F66A59AF}" srcOrd="0" destOrd="0" parTransId="{66403C48-C02D-405B-A479-7E55287723E3}" sibTransId="{61A1F9CD-DC70-45C1-8290-BD3668D05B0F}"/>
    <dgm:cxn modelId="{90D628CD-CFB2-4CED-8EB1-5E19C9061239}" type="presOf" srcId="{CA3CBAF5-2707-4C61-85F4-02F4DC0AA97D}" destId="{DE9A6BE6-30A1-4E44-A348-9B357B7F5E53}" srcOrd="0" destOrd="0" presId="urn:microsoft.com/office/officeart/2005/8/layout/chevron1"/>
    <dgm:cxn modelId="{A67B3FCC-9F54-4A6E-A18E-D9D1C96E9B7D}" type="presParOf" srcId="{B1A2BEA6-79BE-4100-A11C-ED9AB0EF78FC}" destId="{3E2A5008-5F3A-4B93-BAF3-2E191C1A20FE}" srcOrd="0" destOrd="0" presId="urn:microsoft.com/office/officeart/2005/8/layout/chevron1"/>
    <dgm:cxn modelId="{7B29BA91-8DA3-4080-A5EE-9F50AE0EE440}" type="presParOf" srcId="{B1A2BEA6-79BE-4100-A11C-ED9AB0EF78FC}" destId="{752A0996-ADB6-4B90-83DC-02269F8A24D6}" srcOrd="1" destOrd="0" presId="urn:microsoft.com/office/officeart/2005/8/layout/chevron1"/>
    <dgm:cxn modelId="{8EF6AAF2-B522-4298-8742-99182581BF92}" type="presParOf" srcId="{B1A2BEA6-79BE-4100-A11C-ED9AB0EF78FC}" destId="{4A75FCA4-26F2-4749-BB31-92833169300F}" srcOrd="2" destOrd="0" presId="urn:microsoft.com/office/officeart/2005/8/layout/chevron1"/>
    <dgm:cxn modelId="{7C049068-D138-4168-8B06-F2DF6136B5E2}" type="presParOf" srcId="{B1A2BEA6-79BE-4100-A11C-ED9AB0EF78FC}" destId="{C7838ABD-2DC3-45F9-A621-0F9DBEFF70A5}" srcOrd="3" destOrd="0" presId="urn:microsoft.com/office/officeart/2005/8/layout/chevron1"/>
    <dgm:cxn modelId="{EBEE2385-7ABA-4A14-988C-1F6626A45C93}" type="presParOf" srcId="{B1A2BEA6-79BE-4100-A11C-ED9AB0EF78FC}" destId="{DE9A6BE6-30A1-4E44-A348-9B357B7F5E53}" srcOrd="4" destOrd="0" presId="urn:microsoft.com/office/officeart/2005/8/layout/chevron1"/>
    <dgm:cxn modelId="{BDE1FD03-F670-4F4D-ABA2-C4684D2E7162}" type="presParOf" srcId="{B1A2BEA6-79BE-4100-A11C-ED9AB0EF78FC}" destId="{8ECC7BA9-1D9A-4E46-AE1B-45452CAB35DA}" srcOrd="5" destOrd="0" presId="urn:microsoft.com/office/officeart/2005/8/layout/chevron1"/>
    <dgm:cxn modelId="{0672A197-C53E-4A50-B595-6D3C41737073}" type="presParOf" srcId="{B1A2BEA6-79BE-4100-A11C-ED9AB0EF78FC}" destId="{6C54A3F3-1CD8-45EF-A472-E60645DFFCBA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2A5008-5F3A-4B93-BAF3-2E191C1A20FE}">
      <dsp:nvSpPr>
        <dsp:cNvPr id="0" name=""/>
        <dsp:cNvSpPr/>
      </dsp:nvSpPr>
      <dsp:spPr>
        <a:xfrm>
          <a:off x="2524" y="0"/>
          <a:ext cx="3619143" cy="77155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一、认识“我”</a:t>
          </a:r>
          <a:endParaRPr lang="zh-CN" altLang="en-US" sz="32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2524" y="0"/>
        <a:ext cx="3619143" cy="771550"/>
      </dsp:txXfrm>
    </dsp:sp>
    <dsp:sp modelId="{4A75FCA4-26F2-4749-BB31-92833169300F}">
      <dsp:nvSpPr>
        <dsp:cNvPr id="0" name=""/>
        <dsp:cNvSpPr/>
      </dsp:nvSpPr>
      <dsp:spPr>
        <a:xfrm>
          <a:off x="3184811" y="0"/>
          <a:ext cx="2218710" cy="771550"/>
        </a:xfrm>
        <a:prstGeom prst="chevron">
          <a:avLst/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4023" tIns="61341" rIns="61341" bIns="61341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600" kern="1200" dirty="0" smtClean="0"/>
            <a:t> </a:t>
          </a:r>
          <a:endParaRPr lang="zh-CN" altLang="en-US" sz="4600" kern="1200" dirty="0"/>
        </a:p>
      </dsp:txBody>
      <dsp:txXfrm>
        <a:off x="3184811" y="0"/>
        <a:ext cx="2218710" cy="771550"/>
      </dsp:txXfrm>
    </dsp:sp>
    <dsp:sp modelId="{DE9A6BE6-30A1-4E44-A348-9B357B7F5E53}">
      <dsp:nvSpPr>
        <dsp:cNvPr id="0" name=""/>
        <dsp:cNvSpPr/>
      </dsp:nvSpPr>
      <dsp:spPr>
        <a:xfrm>
          <a:off x="4966664" y="0"/>
          <a:ext cx="2369295" cy="771550"/>
        </a:xfrm>
        <a:prstGeom prst="chevron">
          <a:avLst/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4023" tIns="61341" rIns="61341" bIns="61341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600" kern="1200" dirty="0" smtClean="0"/>
            <a:t> </a:t>
          </a:r>
          <a:endParaRPr lang="zh-CN" altLang="en-US" sz="4600" kern="1200" dirty="0"/>
        </a:p>
      </dsp:txBody>
      <dsp:txXfrm>
        <a:off x="4966664" y="0"/>
        <a:ext cx="2369295" cy="771550"/>
      </dsp:txXfrm>
    </dsp:sp>
    <dsp:sp modelId="{6C54A3F3-1CD8-45EF-A472-E60645DFFCBA}">
      <dsp:nvSpPr>
        <dsp:cNvPr id="0" name=""/>
        <dsp:cNvSpPr/>
      </dsp:nvSpPr>
      <dsp:spPr>
        <a:xfrm>
          <a:off x="6901627" y="0"/>
          <a:ext cx="2227796" cy="771550"/>
        </a:xfrm>
        <a:prstGeom prst="chevron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4023" tIns="61341" rIns="61341" bIns="61341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600" kern="1200"/>
        </a:p>
      </dsp:txBody>
      <dsp:txXfrm>
        <a:off x="6901627" y="0"/>
        <a:ext cx="2227796" cy="77155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2A5008-5F3A-4B93-BAF3-2E191C1A20FE}">
      <dsp:nvSpPr>
        <dsp:cNvPr id="0" name=""/>
        <dsp:cNvSpPr/>
      </dsp:nvSpPr>
      <dsp:spPr>
        <a:xfrm>
          <a:off x="854" y="0"/>
          <a:ext cx="2277914" cy="77155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20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854" y="0"/>
        <a:ext cx="2277914" cy="771550"/>
      </dsp:txXfrm>
    </dsp:sp>
    <dsp:sp modelId="{4A75FCA4-26F2-4749-BB31-92833169300F}">
      <dsp:nvSpPr>
        <dsp:cNvPr id="0" name=""/>
        <dsp:cNvSpPr/>
      </dsp:nvSpPr>
      <dsp:spPr>
        <a:xfrm>
          <a:off x="1626299" y="0"/>
          <a:ext cx="2762557" cy="771550"/>
        </a:xfrm>
        <a:prstGeom prst="chevron">
          <a:avLst/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了解“我”</a:t>
          </a:r>
          <a:endParaRPr lang="zh-CN" altLang="en-US" sz="2000" kern="1200" dirty="0"/>
        </a:p>
      </dsp:txBody>
      <dsp:txXfrm>
        <a:off x="1626299" y="0"/>
        <a:ext cx="2762557" cy="771550"/>
      </dsp:txXfrm>
    </dsp:sp>
    <dsp:sp modelId="{DE9A6BE6-30A1-4E44-A348-9B357B7F5E53}">
      <dsp:nvSpPr>
        <dsp:cNvPr id="0" name=""/>
        <dsp:cNvSpPr/>
      </dsp:nvSpPr>
      <dsp:spPr>
        <a:xfrm>
          <a:off x="3632684" y="0"/>
          <a:ext cx="2608452" cy="771550"/>
        </a:xfrm>
        <a:prstGeom prst="chevron">
          <a:avLst/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回顾“我”</a:t>
          </a:r>
          <a:endParaRPr lang="zh-CN" altLang="en-US" sz="20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3632684" y="0"/>
        <a:ext cx="2608452" cy="771550"/>
      </dsp:txXfrm>
    </dsp:sp>
    <dsp:sp modelId="{6C54A3F3-1CD8-45EF-A472-E60645DFFCBA}">
      <dsp:nvSpPr>
        <dsp:cNvPr id="0" name=""/>
        <dsp:cNvSpPr/>
      </dsp:nvSpPr>
      <dsp:spPr>
        <a:xfrm>
          <a:off x="5537669" y="0"/>
          <a:ext cx="3591754" cy="771550"/>
        </a:xfrm>
        <a:prstGeom prst="chevron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四、模仿“我”</a:t>
          </a:r>
          <a:endParaRPr lang="zh-CN" altLang="en-US" sz="32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5537669" y="0"/>
        <a:ext cx="3591754" cy="771550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2A5008-5F3A-4B93-BAF3-2E191C1A20FE}">
      <dsp:nvSpPr>
        <dsp:cNvPr id="0" name=""/>
        <dsp:cNvSpPr/>
      </dsp:nvSpPr>
      <dsp:spPr>
        <a:xfrm>
          <a:off x="854" y="0"/>
          <a:ext cx="2277914" cy="77155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20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854" y="0"/>
        <a:ext cx="2277914" cy="771550"/>
      </dsp:txXfrm>
    </dsp:sp>
    <dsp:sp modelId="{4A75FCA4-26F2-4749-BB31-92833169300F}">
      <dsp:nvSpPr>
        <dsp:cNvPr id="0" name=""/>
        <dsp:cNvSpPr/>
      </dsp:nvSpPr>
      <dsp:spPr>
        <a:xfrm>
          <a:off x="1626299" y="0"/>
          <a:ext cx="2762557" cy="771550"/>
        </a:xfrm>
        <a:prstGeom prst="chevron">
          <a:avLst/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了解“我”</a:t>
          </a:r>
          <a:endParaRPr lang="zh-CN" altLang="en-US" sz="2000" kern="1200" dirty="0"/>
        </a:p>
      </dsp:txBody>
      <dsp:txXfrm>
        <a:off x="1626299" y="0"/>
        <a:ext cx="2762557" cy="771550"/>
      </dsp:txXfrm>
    </dsp:sp>
    <dsp:sp modelId="{DE9A6BE6-30A1-4E44-A348-9B357B7F5E53}">
      <dsp:nvSpPr>
        <dsp:cNvPr id="0" name=""/>
        <dsp:cNvSpPr/>
      </dsp:nvSpPr>
      <dsp:spPr>
        <a:xfrm>
          <a:off x="3632684" y="0"/>
          <a:ext cx="2608452" cy="771550"/>
        </a:xfrm>
        <a:prstGeom prst="chevron">
          <a:avLst/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回顾“我”</a:t>
          </a:r>
          <a:endParaRPr lang="zh-CN" altLang="en-US" sz="20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3632684" y="0"/>
        <a:ext cx="2608452" cy="771550"/>
      </dsp:txXfrm>
    </dsp:sp>
    <dsp:sp modelId="{6C54A3F3-1CD8-45EF-A472-E60645DFFCBA}">
      <dsp:nvSpPr>
        <dsp:cNvPr id="0" name=""/>
        <dsp:cNvSpPr/>
      </dsp:nvSpPr>
      <dsp:spPr>
        <a:xfrm>
          <a:off x="5537669" y="0"/>
          <a:ext cx="3591754" cy="771550"/>
        </a:xfrm>
        <a:prstGeom prst="chevron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四、模仿“我”</a:t>
          </a:r>
          <a:endParaRPr lang="zh-CN" altLang="en-US" sz="32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5537669" y="0"/>
        <a:ext cx="3591754" cy="77155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2A5008-5F3A-4B93-BAF3-2E191C1A20FE}">
      <dsp:nvSpPr>
        <dsp:cNvPr id="0" name=""/>
        <dsp:cNvSpPr/>
      </dsp:nvSpPr>
      <dsp:spPr>
        <a:xfrm>
          <a:off x="4541" y="0"/>
          <a:ext cx="1909282" cy="77155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18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4541" y="0"/>
        <a:ext cx="1909282" cy="771550"/>
      </dsp:txXfrm>
    </dsp:sp>
    <dsp:sp modelId="{4A75FCA4-26F2-4749-BB31-92833169300F}">
      <dsp:nvSpPr>
        <dsp:cNvPr id="0" name=""/>
        <dsp:cNvSpPr/>
      </dsp:nvSpPr>
      <dsp:spPr>
        <a:xfrm>
          <a:off x="1490958" y="0"/>
          <a:ext cx="3776979" cy="771550"/>
        </a:xfrm>
        <a:prstGeom prst="chevron">
          <a:avLst/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二、了解“我”</a:t>
          </a:r>
          <a:endParaRPr lang="zh-CN" altLang="en-US" sz="3200" kern="1200" dirty="0"/>
        </a:p>
      </dsp:txBody>
      <dsp:txXfrm>
        <a:off x="1490958" y="0"/>
        <a:ext cx="3776979" cy="771550"/>
      </dsp:txXfrm>
    </dsp:sp>
    <dsp:sp modelId="{DE9A6BE6-30A1-4E44-A348-9B357B7F5E53}">
      <dsp:nvSpPr>
        <dsp:cNvPr id="0" name=""/>
        <dsp:cNvSpPr/>
      </dsp:nvSpPr>
      <dsp:spPr>
        <a:xfrm>
          <a:off x="4777861" y="0"/>
          <a:ext cx="2475671" cy="771550"/>
        </a:xfrm>
        <a:prstGeom prst="chevron">
          <a:avLst/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4023" tIns="61341" rIns="61341" bIns="61341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600" kern="1200" dirty="0" smtClean="0"/>
            <a:t> </a:t>
          </a:r>
          <a:endParaRPr lang="zh-CN" altLang="en-US" sz="4600" kern="1200" dirty="0"/>
        </a:p>
      </dsp:txBody>
      <dsp:txXfrm>
        <a:off x="4777861" y="0"/>
        <a:ext cx="2475671" cy="771550"/>
      </dsp:txXfrm>
    </dsp:sp>
    <dsp:sp modelId="{6C54A3F3-1CD8-45EF-A472-E60645DFFCBA}">
      <dsp:nvSpPr>
        <dsp:cNvPr id="0" name=""/>
        <dsp:cNvSpPr/>
      </dsp:nvSpPr>
      <dsp:spPr>
        <a:xfrm>
          <a:off x="6801603" y="0"/>
          <a:ext cx="2327820" cy="771550"/>
        </a:xfrm>
        <a:prstGeom prst="chevron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4023" tIns="61341" rIns="61341" bIns="61341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600" kern="1200"/>
        </a:p>
      </dsp:txBody>
      <dsp:txXfrm>
        <a:off x="6801603" y="0"/>
        <a:ext cx="2327820" cy="77155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2A5008-5F3A-4B93-BAF3-2E191C1A20FE}">
      <dsp:nvSpPr>
        <dsp:cNvPr id="0" name=""/>
        <dsp:cNvSpPr/>
      </dsp:nvSpPr>
      <dsp:spPr>
        <a:xfrm>
          <a:off x="4541" y="0"/>
          <a:ext cx="1909282" cy="77155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18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4541" y="0"/>
        <a:ext cx="1909282" cy="771550"/>
      </dsp:txXfrm>
    </dsp:sp>
    <dsp:sp modelId="{4A75FCA4-26F2-4749-BB31-92833169300F}">
      <dsp:nvSpPr>
        <dsp:cNvPr id="0" name=""/>
        <dsp:cNvSpPr/>
      </dsp:nvSpPr>
      <dsp:spPr>
        <a:xfrm>
          <a:off x="1490958" y="0"/>
          <a:ext cx="3776979" cy="771550"/>
        </a:xfrm>
        <a:prstGeom prst="chevron">
          <a:avLst/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二、了解“我”</a:t>
          </a:r>
          <a:endParaRPr lang="zh-CN" altLang="en-US" sz="3200" kern="1200" dirty="0"/>
        </a:p>
      </dsp:txBody>
      <dsp:txXfrm>
        <a:off x="1490958" y="0"/>
        <a:ext cx="3776979" cy="771550"/>
      </dsp:txXfrm>
    </dsp:sp>
    <dsp:sp modelId="{DE9A6BE6-30A1-4E44-A348-9B357B7F5E53}">
      <dsp:nvSpPr>
        <dsp:cNvPr id="0" name=""/>
        <dsp:cNvSpPr/>
      </dsp:nvSpPr>
      <dsp:spPr>
        <a:xfrm>
          <a:off x="4777861" y="0"/>
          <a:ext cx="2475671" cy="771550"/>
        </a:xfrm>
        <a:prstGeom prst="chevron">
          <a:avLst/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4023" tIns="61341" rIns="61341" bIns="61341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600" kern="1200" dirty="0" smtClean="0"/>
            <a:t> </a:t>
          </a:r>
          <a:endParaRPr lang="zh-CN" altLang="en-US" sz="4600" kern="1200" dirty="0"/>
        </a:p>
      </dsp:txBody>
      <dsp:txXfrm>
        <a:off x="4777861" y="0"/>
        <a:ext cx="2475671" cy="771550"/>
      </dsp:txXfrm>
    </dsp:sp>
    <dsp:sp modelId="{6C54A3F3-1CD8-45EF-A472-E60645DFFCBA}">
      <dsp:nvSpPr>
        <dsp:cNvPr id="0" name=""/>
        <dsp:cNvSpPr/>
      </dsp:nvSpPr>
      <dsp:spPr>
        <a:xfrm>
          <a:off x="6801603" y="0"/>
          <a:ext cx="2327820" cy="771550"/>
        </a:xfrm>
        <a:prstGeom prst="chevron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4023" tIns="61341" rIns="61341" bIns="61341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600" kern="1200"/>
        </a:p>
      </dsp:txBody>
      <dsp:txXfrm>
        <a:off x="6801603" y="0"/>
        <a:ext cx="2327820" cy="77155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2A5008-5F3A-4B93-BAF3-2E191C1A20FE}">
      <dsp:nvSpPr>
        <dsp:cNvPr id="0" name=""/>
        <dsp:cNvSpPr/>
      </dsp:nvSpPr>
      <dsp:spPr>
        <a:xfrm>
          <a:off x="4541" y="0"/>
          <a:ext cx="1909282" cy="77155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18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4541" y="0"/>
        <a:ext cx="1909282" cy="771550"/>
      </dsp:txXfrm>
    </dsp:sp>
    <dsp:sp modelId="{4A75FCA4-26F2-4749-BB31-92833169300F}">
      <dsp:nvSpPr>
        <dsp:cNvPr id="0" name=""/>
        <dsp:cNvSpPr/>
      </dsp:nvSpPr>
      <dsp:spPr>
        <a:xfrm>
          <a:off x="1490958" y="0"/>
          <a:ext cx="3776979" cy="771550"/>
        </a:xfrm>
        <a:prstGeom prst="chevron">
          <a:avLst/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二、了解“我”</a:t>
          </a:r>
          <a:endParaRPr lang="zh-CN" altLang="en-US" sz="3200" kern="1200" dirty="0"/>
        </a:p>
      </dsp:txBody>
      <dsp:txXfrm>
        <a:off x="1490958" y="0"/>
        <a:ext cx="3776979" cy="771550"/>
      </dsp:txXfrm>
    </dsp:sp>
    <dsp:sp modelId="{DE9A6BE6-30A1-4E44-A348-9B357B7F5E53}">
      <dsp:nvSpPr>
        <dsp:cNvPr id="0" name=""/>
        <dsp:cNvSpPr/>
      </dsp:nvSpPr>
      <dsp:spPr>
        <a:xfrm>
          <a:off x="4777861" y="0"/>
          <a:ext cx="2475671" cy="771550"/>
        </a:xfrm>
        <a:prstGeom prst="chevron">
          <a:avLst/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4023" tIns="61341" rIns="61341" bIns="61341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600" kern="1200" dirty="0" smtClean="0"/>
            <a:t> </a:t>
          </a:r>
          <a:endParaRPr lang="zh-CN" altLang="en-US" sz="4600" kern="1200" dirty="0"/>
        </a:p>
      </dsp:txBody>
      <dsp:txXfrm>
        <a:off x="4777861" y="0"/>
        <a:ext cx="2475671" cy="771550"/>
      </dsp:txXfrm>
    </dsp:sp>
    <dsp:sp modelId="{6C54A3F3-1CD8-45EF-A472-E60645DFFCBA}">
      <dsp:nvSpPr>
        <dsp:cNvPr id="0" name=""/>
        <dsp:cNvSpPr/>
      </dsp:nvSpPr>
      <dsp:spPr>
        <a:xfrm>
          <a:off x="6801603" y="0"/>
          <a:ext cx="2327820" cy="771550"/>
        </a:xfrm>
        <a:prstGeom prst="chevron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4023" tIns="61341" rIns="61341" bIns="61341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600" kern="1200"/>
        </a:p>
      </dsp:txBody>
      <dsp:txXfrm>
        <a:off x="6801603" y="0"/>
        <a:ext cx="2327820" cy="77155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2A5008-5F3A-4B93-BAF3-2E191C1A20FE}">
      <dsp:nvSpPr>
        <dsp:cNvPr id="0" name=""/>
        <dsp:cNvSpPr/>
      </dsp:nvSpPr>
      <dsp:spPr>
        <a:xfrm>
          <a:off x="1119" y="0"/>
          <a:ext cx="2060075" cy="77155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20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1119" y="0"/>
        <a:ext cx="2060075" cy="771550"/>
      </dsp:txXfrm>
    </dsp:sp>
    <dsp:sp modelId="{4A75FCA4-26F2-4749-BB31-92833169300F}">
      <dsp:nvSpPr>
        <dsp:cNvPr id="0" name=""/>
        <dsp:cNvSpPr/>
      </dsp:nvSpPr>
      <dsp:spPr>
        <a:xfrm>
          <a:off x="1556564" y="0"/>
          <a:ext cx="1946716" cy="771550"/>
        </a:xfrm>
        <a:prstGeom prst="chevron">
          <a:avLst/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了解“我”</a:t>
          </a:r>
          <a:endParaRPr lang="zh-CN" altLang="en-US" sz="2000" kern="1200" dirty="0"/>
        </a:p>
      </dsp:txBody>
      <dsp:txXfrm>
        <a:off x="1556564" y="0"/>
        <a:ext cx="1946716" cy="771550"/>
      </dsp:txXfrm>
    </dsp:sp>
    <dsp:sp modelId="{DE9A6BE6-30A1-4E44-A348-9B357B7F5E53}">
      <dsp:nvSpPr>
        <dsp:cNvPr id="0" name=""/>
        <dsp:cNvSpPr/>
      </dsp:nvSpPr>
      <dsp:spPr>
        <a:xfrm>
          <a:off x="2918443" y="0"/>
          <a:ext cx="3976668" cy="771550"/>
        </a:xfrm>
        <a:prstGeom prst="chevron">
          <a:avLst/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32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三、回顾“我”</a:t>
          </a:r>
          <a:endParaRPr lang="zh-CN" altLang="en-US" sz="32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2918443" y="0"/>
        <a:ext cx="3976668" cy="771550"/>
      </dsp:txXfrm>
    </dsp:sp>
    <dsp:sp modelId="{6C54A3F3-1CD8-45EF-A472-E60645DFFCBA}">
      <dsp:nvSpPr>
        <dsp:cNvPr id="0" name=""/>
        <dsp:cNvSpPr/>
      </dsp:nvSpPr>
      <dsp:spPr>
        <a:xfrm>
          <a:off x="6351497" y="0"/>
          <a:ext cx="2777926" cy="771550"/>
        </a:xfrm>
        <a:prstGeom prst="chevron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4023" tIns="61341" rIns="61341" bIns="61341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600" kern="1200"/>
        </a:p>
      </dsp:txBody>
      <dsp:txXfrm>
        <a:off x="6351497" y="0"/>
        <a:ext cx="2777926" cy="77155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2A5008-5F3A-4B93-BAF3-2E191C1A20FE}">
      <dsp:nvSpPr>
        <dsp:cNvPr id="0" name=""/>
        <dsp:cNvSpPr/>
      </dsp:nvSpPr>
      <dsp:spPr>
        <a:xfrm>
          <a:off x="854" y="0"/>
          <a:ext cx="2277914" cy="77155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20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854" y="0"/>
        <a:ext cx="2277914" cy="771550"/>
      </dsp:txXfrm>
    </dsp:sp>
    <dsp:sp modelId="{4A75FCA4-26F2-4749-BB31-92833169300F}">
      <dsp:nvSpPr>
        <dsp:cNvPr id="0" name=""/>
        <dsp:cNvSpPr/>
      </dsp:nvSpPr>
      <dsp:spPr>
        <a:xfrm>
          <a:off x="1626299" y="0"/>
          <a:ext cx="2762557" cy="771550"/>
        </a:xfrm>
        <a:prstGeom prst="chevron">
          <a:avLst/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了解“我”</a:t>
          </a:r>
          <a:endParaRPr lang="zh-CN" altLang="en-US" sz="2000" kern="1200" dirty="0"/>
        </a:p>
      </dsp:txBody>
      <dsp:txXfrm>
        <a:off x="1626299" y="0"/>
        <a:ext cx="2762557" cy="771550"/>
      </dsp:txXfrm>
    </dsp:sp>
    <dsp:sp modelId="{DE9A6BE6-30A1-4E44-A348-9B357B7F5E53}">
      <dsp:nvSpPr>
        <dsp:cNvPr id="0" name=""/>
        <dsp:cNvSpPr/>
      </dsp:nvSpPr>
      <dsp:spPr>
        <a:xfrm>
          <a:off x="3632684" y="0"/>
          <a:ext cx="2608452" cy="771550"/>
        </a:xfrm>
        <a:prstGeom prst="chevron">
          <a:avLst/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回顾“我”</a:t>
          </a:r>
          <a:endParaRPr lang="zh-CN" altLang="en-US" sz="20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3632684" y="0"/>
        <a:ext cx="2608452" cy="771550"/>
      </dsp:txXfrm>
    </dsp:sp>
    <dsp:sp modelId="{6C54A3F3-1CD8-45EF-A472-E60645DFFCBA}">
      <dsp:nvSpPr>
        <dsp:cNvPr id="0" name=""/>
        <dsp:cNvSpPr/>
      </dsp:nvSpPr>
      <dsp:spPr>
        <a:xfrm>
          <a:off x="5537669" y="0"/>
          <a:ext cx="3591754" cy="771550"/>
        </a:xfrm>
        <a:prstGeom prst="chevron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四、模仿“我”</a:t>
          </a:r>
          <a:endParaRPr lang="zh-CN" altLang="en-US" sz="32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5537669" y="0"/>
        <a:ext cx="3591754" cy="77155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2A5008-5F3A-4B93-BAF3-2E191C1A20FE}">
      <dsp:nvSpPr>
        <dsp:cNvPr id="0" name=""/>
        <dsp:cNvSpPr/>
      </dsp:nvSpPr>
      <dsp:spPr>
        <a:xfrm>
          <a:off x="854" y="0"/>
          <a:ext cx="2277914" cy="77155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20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854" y="0"/>
        <a:ext cx="2277914" cy="771550"/>
      </dsp:txXfrm>
    </dsp:sp>
    <dsp:sp modelId="{4A75FCA4-26F2-4749-BB31-92833169300F}">
      <dsp:nvSpPr>
        <dsp:cNvPr id="0" name=""/>
        <dsp:cNvSpPr/>
      </dsp:nvSpPr>
      <dsp:spPr>
        <a:xfrm>
          <a:off x="1626299" y="0"/>
          <a:ext cx="2762557" cy="771550"/>
        </a:xfrm>
        <a:prstGeom prst="chevron">
          <a:avLst/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了解“我”</a:t>
          </a:r>
          <a:endParaRPr lang="zh-CN" altLang="en-US" sz="2000" kern="1200" dirty="0"/>
        </a:p>
      </dsp:txBody>
      <dsp:txXfrm>
        <a:off x="1626299" y="0"/>
        <a:ext cx="2762557" cy="771550"/>
      </dsp:txXfrm>
    </dsp:sp>
    <dsp:sp modelId="{DE9A6BE6-30A1-4E44-A348-9B357B7F5E53}">
      <dsp:nvSpPr>
        <dsp:cNvPr id="0" name=""/>
        <dsp:cNvSpPr/>
      </dsp:nvSpPr>
      <dsp:spPr>
        <a:xfrm>
          <a:off x="3632684" y="0"/>
          <a:ext cx="2608452" cy="771550"/>
        </a:xfrm>
        <a:prstGeom prst="chevron">
          <a:avLst/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回顾“我”</a:t>
          </a:r>
          <a:endParaRPr lang="zh-CN" altLang="en-US" sz="20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3632684" y="0"/>
        <a:ext cx="2608452" cy="771550"/>
      </dsp:txXfrm>
    </dsp:sp>
    <dsp:sp modelId="{6C54A3F3-1CD8-45EF-A472-E60645DFFCBA}">
      <dsp:nvSpPr>
        <dsp:cNvPr id="0" name=""/>
        <dsp:cNvSpPr/>
      </dsp:nvSpPr>
      <dsp:spPr>
        <a:xfrm>
          <a:off x="5537669" y="0"/>
          <a:ext cx="3591754" cy="771550"/>
        </a:xfrm>
        <a:prstGeom prst="chevron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四、模仿“我”</a:t>
          </a:r>
          <a:endParaRPr lang="zh-CN" altLang="en-US" sz="32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5537669" y="0"/>
        <a:ext cx="3591754" cy="77155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2A5008-5F3A-4B93-BAF3-2E191C1A20FE}">
      <dsp:nvSpPr>
        <dsp:cNvPr id="0" name=""/>
        <dsp:cNvSpPr/>
      </dsp:nvSpPr>
      <dsp:spPr>
        <a:xfrm>
          <a:off x="854" y="0"/>
          <a:ext cx="2277914" cy="77155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20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854" y="0"/>
        <a:ext cx="2277914" cy="771550"/>
      </dsp:txXfrm>
    </dsp:sp>
    <dsp:sp modelId="{4A75FCA4-26F2-4749-BB31-92833169300F}">
      <dsp:nvSpPr>
        <dsp:cNvPr id="0" name=""/>
        <dsp:cNvSpPr/>
      </dsp:nvSpPr>
      <dsp:spPr>
        <a:xfrm>
          <a:off x="1626299" y="0"/>
          <a:ext cx="2762557" cy="771550"/>
        </a:xfrm>
        <a:prstGeom prst="chevron">
          <a:avLst/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了解“我”</a:t>
          </a:r>
          <a:endParaRPr lang="zh-CN" altLang="en-US" sz="2000" kern="1200" dirty="0"/>
        </a:p>
      </dsp:txBody>
      <dsp:txXfrm>
        <a:off x="1626299" y="0"/>
        <a:ext cx="2762557" cy="771550"/>
      </dsp:txXfrm>
    </dsp:sp>
    <dsp:sp modelId="{DE9A6BE6-30A1-4E44-A348-9B357B7F5E53}">
      <dsp:nvSpPr>
        <dsp:cNvPr id="0" name=""/>
        <dsp:cNvSpPr/>
      </dsp:nvSpPr>
      <dsp:spPr>
        <a:xfrm>
          <a:off x="3632684" y="0"/>
          <a:ext cx="2608452" cy="771550"/>
        </a:xfrm>
        <a:prstGeom prst="chevron">
          <a:avLst/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回顾“我”</a:t>
          </a:r>
          <a:endParaRPr lang="zh-CN" altLang="en-US" sz="20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3632684" y="0"/>
        <a:ext cx="2608452" cy="771550"/>
      </dsp:txXfrm>
    </dsp:sp>
    <dsp:sp modelId="{6C54A3F3-1CD8-45EF-A472-E60645DFFCBA}">
      <dsp:nvSpPr>
        <dsp:cNvPr id="0" name=""/>
        <dsp:cNvSpPr/>
      </dsp:nvSpPr>
      <dsp:spPr>
        <a:xfrm>
          <a:off x="5537669" y="0"/>
          <a:ext cx="3591754" cy="771550"/>
        </a:xfrm>
        <a:prstGeom prst="chevron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四、模仿“我”</a:t>
          </a:r>
          <a:endParaRPr lang="zh-CN" altLang="en-US" sz="32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5537669" y="0"/>
        <a:ext cx="3591754" cy="77155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2A5008-5F3A-4B93-BAF3-2E191C1A20FE}">
      <dsp:nvSpPr>
        <dsp:cNvPr id="0" name=""/>
        <dsp:cNvSpPr/>
      </dsp:nvSpPr>
      <dsp:spPr>
        <a:xfrm>
          <a:off x="854" y="0"/>
          <a:ext cx="2277914" cy="77155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认识“我”</a:t>
          </a:r>
          <a:endParaRPr lang="zh-CN" altLang="en-US" sz="20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854" y="0"/>
        <a:ext cx="2277914" cy="771550"/>
      </dsp:txXfrm>
    </dsp:sp>
    <dsp:sp modelId="{4A75FCA4-26F2-4749-BB31-92833169300F}">
      <dsp:nvSpPr>
        <dsp:cNvPr id="0" name=""/>
        <dsp:cNvSpPr/>
      </dsp:nvSpPr>
      <dsp:spPr>
        <a:xfrm>
          <a:off x="1626299" y="0"/>
          <a:ext cx="2762557" cy="771550"/>
        </a:xfrm>
        <a:prstGeom prst="chevron">
          <a:avLst/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了解“我”</a:t>
          </a:r>
          <a:endParaRPr lang="zh-CN" altLang="en-US" sz="2000" kern="1200" dirty="0"/>
        </a:p>
      </dsp:txBody>
      <dsp:txXfrm>
        <a:off x="1626299" y="0"/>
        <a:ext cx="2762557" cy="771550"/>
      </dsp:txXfrm>
    </dsp:sp>
    <dsp:sp modelId="{DE9A6BE6-30A1-4E44-A348-9B357B7F5E53}">
      <dsp:nvSpPr>
        <dsp:cNvPr id="0" name=""/>
        <dsp:cNvSpPr/>
      </dsp:nvSpPr>
      <dsp:spPr>
        <a:xfrm>
          <a:off x="3632684" y="0"/>
          <a:ext cx="2608452" cy="771550"/>
        </a:xfrm>
        <a:prstGeom prst="chevron">
          <a:avLst/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0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回顾“我”</a:t>
          </a:r>
          <a:endParaRPr lang="zh-CN" altLang="en-US" sz="20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3632684" y="0"/>
        <a:ext cx="2608452" cy="771550"/>
      </dsp:txXfrm>
    </dsp:sp>
    <dsp:sp modelId="{6C54A3F3-1CD8-45EF-A472-E60645DFFCBA}">
      <dsp:nvSpPr>
        <dsp:cNvPr id="0" name=""/>
        <dsp:cNvSpPr/>
      </dsp:nvSpPr>
      <dsp:spPr>
        <a:xfrm>
          <a:off x="5537669" y="0"/>
          <a:ext cx="3591754" cy="771550"/>
        </a:xfrm>
        <a:prstGeom prst="chevron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四、模仿“我”</a:t>
          </a:r>
          <a:endParaRPr lang="zh-CN" altLang="en-US" sz="32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5537669" y="0"/>
        <a:ext cx="3591754" cy="7715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972BA-90D6-452C-A481-10C36B88867F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9E08-C689-4A20-B189-429568E254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6043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972BA-90D6-452C-A481-10C36B88867F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9E08-C689-4A20-B189-429568E254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0259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972BA-90D6-452C-A481-10C36B88867F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9E08-C689-4A20-B189-429568E254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94306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972BA-90D6-452C-A481-10C36B88867F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9E08-C689-4A20-B189-429568E254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7989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972BA-90D6-452C-A481-10C36B88867F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9E08-C689-4A20-B189-429568E254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5428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972BA-90D6-452C-A481-10C36B88867F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9E08-C689-4A20-B189-429568E254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3393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972BA-90D6-452C-A481-10C36B88867F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9E08-C689-4A20-B189-429568E254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3063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972BA-90D6-452C-A481-10C36B88867F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9E08-C689-4A20-B189-429568E254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1893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972BA-90D6-452C-A481-10C36B88867F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9E08-C689-4A20-B189-429568E254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2900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972BA-90D6-452C-A481-10C36B88867F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9E08-C689-4A20-B189-429568E254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8142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972BA-90D6-452C-A481-10C36B88867F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9E08-C689-4A20-B189-429568E254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1033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972BA-90D6-452C-A481-10C36B88867F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F9E08-C689-4A20-B189-429568E254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160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4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4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4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4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62"/>
            <a:ext cx="9120187" cy="5126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9512" y="4299773"/>
            <a:ext cx="91191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湖南省湘乡市东山学校欢迎您！</a:t>
            </a:r>
            <a:endParaRPr lang="zh-CN" altLang="en-US" sz="48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537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085814"/>
            <a:ext cx="8280920" cy="4068806"/>
          </a:xfrm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反而感到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，痛苦就像大海一样，把他淹没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一个扫院子的仆人攀谈再次被冷待后，他只好回到大车店。看到一个年轻车夫，从床上爬起来。他以为又可以找到一个倾听的对象了。可是那人，喝了一点水，倒头便睡。他的痛苦实在无法解脱，只好到马圈里去，把自己的痛苦讲给小马听，小马安静地听着，还向主人的手上呵气。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契诃夫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苦恼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故事梗概</a:t>
            </a:r>
          </a:p>
          <a:p>
            <a:pPr marL="0" indent="0">
              <a:buNone/>
            </a:pPr>
            <a:r>
              <a:rPr lang="zh-CN" altLang="en-US" sz="2400" b="1" dirty="0" smtClean="0">
                <a:latin typeface="+mj-ea"/>
                <a:ea typeface="+mj-ea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xmlns="" val="1969640969"/>
              </p:ext>
            </p:extLst>
          </p:nvPr>
        </p:nvGraphicFramePr>
        <p:xfrm>
          <a:off x="-6193" y="0"/>
          <a:ext cx="9129424" cy="771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41872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xmlns="" val="3792013986"/>
              </p:ext>
            </p:extLst>
          </p:nvPr>
        </p:nvGraphicFramePr>
        <p:xfrm>
          <a:off x="-6193" y="0"/>
          <a:ext cx="9129424" cy="771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矩形 1"/>
          <p:cNvSpPr/>
          <p:nvPr/>
        </p:nvSpPr>
        <p:spPr>
          <a:xfrm>
            <a:off x="1043608" y="1923678"/>
            <a:ext cx="7056784" cy="1754326"/>
          </a:xfrm>
          <a:prstGeom prst="rect">
            <a:avLst/>
          </a:prstGeom>
          <a:noFill/>
          <a:ln w="50800">
            <a:solidFill>
              <a:schemeClr val="accent1">
                <a:alpha val="99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请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你给故事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加入一个“我”</a:t>
            </a: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，通过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“我”</a:t>
            </a: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的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眼光</a:t>
            </a: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来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讲述这个故事，然后谈谈你的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构思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406405">
            <a:off x="7668909" y="4030795"/>
            <a:ext cx="1245493" cy="93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530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xmlns="" val="2905691415"/>
              </p:ext>
            </p:extLst>
          </p:nvPr>
        </p:nvGraphicFramePr>
        <p:xfrm>
          <a:off x="-6193" y="0"/>
          <a:ext cx="9129424" cy="771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矩形 1"/>
          <p:cNvSpPr/>
          <p:nvPr/>
        </p:nvSpPr>
        <p:spPr>
          <a:xfrm>
            <a:off x="1016803" y="1538497"/>
            <a:ext cx="7056784" cy="1754326"/>
          </a:xfrm>
          <a:prstGeom prst="rect">
            <a:avLst/>
          </a:prstGeom>
          <a:noFill/>
          <a:ln w="50800">
            <a:solidFill>
              <a:schemeClr val="accent1">
                <a:alpha val="99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提示：</a:t>
            </a:r>
            <a:endParaRPr lang="en-US" altLang="zh-CN" sz="3600" b="1" dirty="0" smtClean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加一个什么样的“我”？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加了之后会有什么变化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?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406405">
            <a:off x="7668909" y="4030795"/>
            <a:ext cx="1245493" cy="93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960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915566"/>
            <a:ext cx="8928992" cy="4066852"/>
          </a:xfrm>
        </p:spPr>
        <p:txBody>
          <a:bodyPr>
            <a:noAutofit/>
          </a:bodyPr>
          <a:lstStyle/>
          <a:p>
            <a:pPr marL="0" indent="0">
              <a:lnSpc>
                <a:spcPts val="3100"/>
              </a:lnSpc>
              <a:buNone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夜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深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了，奔波了一天终于回到马房。“不知道主人睡了没有？今天他该多伤心啊！然而我也没有什么办法来安慰他。”一阵无力感袭来，我睡着了。不知道过了多久，恍惚中听到主人的声音：“还是买不起燕麦，只能委屈你继续吃干草啦！”“我老了，不能赶车了，要是我儿子还在的话，你就不会这么瘦了。”我张了张嘴，也想说点什么，然而并没有。“你在吃草吗？你可得吃点，老伙计！”我低着头，嚼着草料，就着雪水。今天真冷，老主人倒是拉了几个客人，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可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是他的心思全没在挣钱上，他太想找个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人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听他说点什么了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可是谁又会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在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xmlns="" val="4289652469"/>
              </p:ext>
            </p:extLst>
          </p:nvPr>
        </p:nvGraphicFramePr>
        <p:xfrm>
          <a:off x="-6193" y="0"/>
          <a:ext cx="9129424" cy="771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76084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1059582"/>
            <a:ext cx="8820472" cy="38678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ts val="3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乎一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个拉车的老头讲什么呢！儿子死了？谁都要死的！“你要有个小驹子，突然没了，你的心不也和我一样要碎了么？”老主人沉默了好一会，突然这样说。我朝他的手上呵了一口气儿， “还是你好，刚才那个年轻的车夫起来了，我以为同行会愿意听我说说，可是他喝了水倒头就睡了。”“今天我被客人打了，”他脸色似乎缓和了许多，“不要紧的，只要他能听我说，我心里就舒服多了。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老主人捋着我的鬃毛，一个人讲得入了迷。可惜，我没有眼泪。</a:t>
            </a: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xmlns="" val="3589424316"/>
              </p:ext>
            </p:extLst>
          </p:nvPr>
        </p:nvGraphicFramePr>
        <p:xfrm>
          <a:off x="-6193" y="0"/>
          <a:ext cx="9129424" cy="771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69802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31590"/>
            <a:ext cx="9163050" cy="2933700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699898"/>
            <a:ext cx="962025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50552" y="4207440"/>
            <a:ext cx="9119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新宋体" pitchFamily="49" charset="-122"/>
                <a:ea typeface="新宋体" pitchFamily="49" charset="-122"/>
              </a:rPr>
              <a:t>谢谢大家！东山学校欢迎您！</a:t>
            </a:r>
            <a:endParaRPr lang="zh-CN" altLang="en-US" sz="5400" dirty="0">
              <a:latin typeface="新宋体" pitchFamily="49" charset="-122"/>
              <a:ea typeface="新宋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330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450975" y="4155757"/>
            <a:ext cx="6242050" cy="610235"/>
          </a:xfrm>
          <a:prstGeom prst="rect">
            <a:avLst/>
          </a:prstGeom>
        </p:spPr>
        <p:txBody>
          <a:bodyPr vert="horz" rtlCol="0" anchor="t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b="0" kern="1200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en-US" altLang="zh-CN" sz="2400" dirty="0"/>
              <a:t>            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欢迎关注彭芬个人微信公众号</a:t>
            </a:r>
            <a:r>
              <a:rPr lang="zh-CN" altLang="en-US" sz="2800" b="1" dirty="0" smtClean="0">
                <a:latin typeface="华文楷体" panose="02010600040101010101" charset="-122"/>
                <a:ea typeface="华文楷体" panose="02010600040101010101" charset="-122"/>
              </a:rPr>
              <a:t>交流</a:t>
            </a:r>
            <a:endParaRPr lang="zh-CN" altLang="en-US" sz="28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5" name="图片 4" descr="我的公众号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868610"/>
            <a:ext cx="3275965" cy="327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761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462516500501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670" y="19685"/>
            <a:ext cx="4909820" cy="51034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932040" y="699542"/>
            <a:ext cx="4211960" cy="22467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5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《祝 福</a:t>
            </a:r>
            <a:r>
              <a:rPr lang="zh-CN" altLang="en-US" sz="5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en-US" altLang="zh-CN" sz="5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</a:t>
            </a:r>
          </a:p>
          <a:p>
            <a:r>
              <a:rPr lang="en-US" altLang="zh-CN" sz="5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5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鲁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迅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3200" dirty="0"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8024" y="4209931"/>
            <a:ext cx="47525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执教者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湖南省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湘乡市东山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学校彭芬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lum bright="-6000"/>
          </a:blip>
          <a:stretch>
            <a:fillRect/>
          </a:stretch>
        </p:blipFill>
        <p:spPr>
          <a:xfrm>
            <a:off x="2054712" y="1347614"/>
            <a:ext cx="5184576" cy="34078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51" y="212552"/>
            <a:ext cx="9036496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神秘的</a:t>
            </a:r>
            <a:r>
              <a:rPr lang="en-US" altLang="zh-CN" sz="40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“</a:t>
            </a:r>
            <a:r>
              <a:rPr lang="zh-CN" altLang="en-US" sz="40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我 </a:t>
            </a:r>
            <a:r>
              <a:rPr lang="en-US" altLang="zh-CN" sz="40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”</a:t>
            </a:r>
            <a:r>
              <a:rPr lang="en-US" altLang="zh-CN" sz="1600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                      </a:t>
            </a:r>
            <a:r>
              <a:rPr lang="en-US" altLang="zh-CN" sz="1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</a:p>
          <a:p>
            <a:pPr algn="ctr"/>
            <a:r>
              <a:rPr lang="en-US" altLang="zh-CN" sz="2000" b="1" dirty="0">
                <a:latin typeface="仿宋" panose="02010609060101010101" charset="-122"/>
                <a:ea typeface="仿宋" panose="02010609060101010101" charset="-122"/>
              </a:rPr>
              <a:t>                      </a:t>
            </a:r>
            <a:r>
              <a:rPr lang="en-US" altLang="zh-CN" sz="2000" b="1" dirty="0" smtClean="0">
                <a:latin typeface="仿宋" panose="02010609060101010101" charset="-122"/>
                <a:ea typeface="仿宋" panose="02010609060101010101" charset="-122"/>
              </a:rPr>
              <a:t>       </a:t>
            </a:r>
            <a:r>
              <a:rPr lang="en-US" altLang="zh-CN" sz="2400" b="1" dirty="0" smtClean="0">
                <a:latin typeface="仿宋" panose="02010609060101010101" charset="-122"/>
                <a:ea typeface="仿宋" panose="02010609060101010101" charset="-122"/>
              </a:rPr>
              <a:t>——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从叙述者的角度探究《祝福》</a:t>
            </a:r>
            <a:endParaRPr lang="zh-CN" altLang="en-US" sz="2800" b="1" dirty="0">
              <a:latin typeface="仿宋" panose="02010609060101010101" charset="-122"/>
              <a:ea typeface="仿宋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0172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3"/>
          <p:cNvSpPr>
            <a:spLocks noGrp="1"/>
          </p:cNvSpPr>
          <p:nvPr/>
        </p:nvSpPr>
        <p:spPr>
          <a:xfrm>
            <a:off x="170134" y="1635646"/>
            <a:ext cx="8866364" cy="16370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rtlCol="0" anchor="ctr" anchorCtr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50000"/>
              <a:buFont typeface="Wingdings 2" panose="05020102010507070707"/>
              <a:buChar char="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50000"/>
              <a:buFont typeface="Wingdings 2" panose="05020102010507070707"/>
              <a:buChar char="³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0000"/>
              <a:buFont typeface="Wingdings 2" panose="05020102010507070707"/>
              <a:buChar char="®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SzPct val="45000"/>
              <a:buFont typeface="Wingdings 2" panose="05020102010507070707"/>
              <a:buChar char="¯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 panose="05020102010507070707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MingLiU" pitchFamily="18" charset="-120"/>
                <a:ea typeface="PMingLiU" pitchFamily="18" charset="-120"/>
              </a:rPr>
              <a:t>“我”到底是个什么人？</a:t>
            </a:r>
            <a:endParaRPr lang="zh-CN" altLang="en-US" sz="4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MingLiU" pitchFamily="18" charset="-120"/>
              <a:ea typeface="PMingLiU" pitchFamily="18" charset="-12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406405">
            <a:off x="7668909" y="4030795"/>
            <a:ext cx="1245493" cy="936054"/>
          </a:xfrm>
          <a:prstGeom prst="rect">
            <a:avLst/>
          </a:prstGeom>
        </p:spPr>
      </p:pic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xmlns="" val="1577763198"/>
              </p:ext>
            </p:extLst>
          </p:nvPr>
        </p:nvGraphicFramePr>
        <p:xfrm>
          <a:off x="-6193" y="0"/>
          <a:ext cx="9129424" cy="771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409390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/>
        </p:nvSpPr>
        <p:spPr>
          <a:xfrm>
            <a:off x="0" y="1779662"/>
            <a:ext cx="9144000" cy="1728192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50000"/>
              <a:buFont typeface="Wingdings 2" panose="05020102010507070707"/>
              <a:buChar char="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50000"/>
              <a:buFont typeface="Wingdings 2" panose="05020102010507070707"/>
              <a:buChar char="³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0000"/>
              <a:buFont typeface="Wingdings 2" panose="05020102010507070707"/>
              <a:buChar char="®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SzPct val="45000"/>
              <a:buFont typeface="Wingdings 2" panose="05020102010507070707"/>
              <a:buChar char="¯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 panose="05020102010507070707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作者为什么要通过一个知识分子“我”来讲述祥林嫂的故事？这种写作角度与直接用第三人称“她”来写有什么不同呢？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406405">
            <a:off x="7668909" y="4030795"/>
            <a:ext cx="1245493" cy="936054"/>
          </a:xfrm>
          <a:prstGeom prst="rect">
            <a:avLst/>
          </a:prstGeom>
        </p:spPr>
      </p:pic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xmlns="" val="3534538813"/>
              </p:ext>
            </p:extLst>
          </p:nvPr>
        </p:nvGraphicFramePr>
        <p:xfrm>
          <a:off x="-6193" y="0"/>
          <a:ext cx="9129424" cy="771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840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406405">
            <a:off x="7668909" y="4030795"/>
            <a:ext cx="1245493" cy="936054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571183" y="964828"/>
            <a:ext cx="8001000" cy="958850"/>
          </a:xfrm>
          <a:prstGeom prst="rect">
            <a:avLst/>
          </a:prstGeom>
          <a:ln w="25400">
            <a:solidFill>
              <a:schemeClr val="accent1"/>
            </a:solidFill>
          </a:ln>
        </p:spPr>
        <p:txBody>
          <a:bodyPr vert="horz" rtlCol="0">
            <a:normAutofit fontScale="92500" lnSpcReduction="1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50000"/>
              <a:buFont typeface="Wingdings 2" panose="05020102010507070707"/>
              <a:buChar char="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50000"/>
              <a:buFont typeface="Wingdings 2" panose="05020102010507070707"/>
              <a:buChar char="³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0000"/>
              <a:buFont typeface="Wingdings 2" panose="05020102010507070707"/>
              <a:buChar char="®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SzPct val="45000"/>
              <a:buFont typeface="Wingdings 2" panose="05020102010507070707"/>
              <a:buChar char="¯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 panose="05020102010507070707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unga" pitchFamily="34" charset="0"/>
              </a:rPr>
              <a:t>   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Tunga" pitchFamily="34" charset="0"/>
              </a:rPr>
              <a:t>况且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unga" pitchFamily="34" charset="0"/>
              </a:rPr>
              <a:t>，一想到昨天遇见祥林嫂的事，也就使我不能安住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Tunga" pitchFamily="34" charset="0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unga" pitchFamily="34" charset="0"/>
            </a:endParaRPr>
          </a:p>
        </p:txBody>
      </p:sp>
      <p:sp>
        <p:nvSpPr>
          <p:cNvPr id="7" name="文本框 99"/>
          <p:cNvSpPr txBox="1"/>
          <p:nvPr/>
        </p:nvSpPr>
        <p:spPr>
          <a:xfrm>
            <a:off x="571183" y="2139702"/>
            <a:ext cx="8000365" cy="867930"/>
          </a:xfrm>
          <a:prstGeom prst="rect">
            <a:avLst/>
          </a:prstGeom>
          <a:noFill/>
          <a:ln w="25400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US" altLang="zh-CN" sz="2800" b="1" u="none" dirty="0">
                <a:latin typeface="楷体" panose="02010609060101010101" pitchFamily="49" charset="-122"/>
                <a:ea typeface="楷体" panose="02010609060101010101" pitchFamily="49" charset="-122"/>
                <a:cs typeface="Tunga" pitchFamily="34" charset="0"/>
              </a:rPr>
              <a:t>    </a:t>
            </a:r>
            <a:r>
              <a:rPr lang="zh-CN" altLang="en-US" sz="2800" b="1" u="none" dirty="0" smtClean="0">
                <a:latin typeface="楷体" panose="02010609060101010101" pitchFamily="49" charset="-122"/>
                <a:ea typeface="楷体" panose="02010609060101010101" pitchFamily="49" charset="-122"/>
                <a:cs typeface="Tunga" pitchFamily="34" charset="0"/>
              </a:rPr>
              <a:t>然而</a:t>
            </a:r>
            <a:r>
              <a:rPr lang="zh-CN" altLang="en-US" sz="2800" b="1" u="none" dirty="0">
                <a:latin typeface="楷体" panose="02010609060101010101" pitchFamily="49" charset="-122"/>
                <a:ea typeface="楷体" panose="02010609060101010101" pitchFamily="49" charset="-122"/>
                <a:cs typeface="Tunga" pitchFamily="34" charset="0"/>
              </a:rPr>
              <a:t>先前所见所闻的她的半生事迹的断片，至此也联成一片了</a:t>
            </a:r>
            <a:r>
              <a:rPr lang="zh-CN" altLang="en-US" sz="2800" b="1" u="none" dirty="0" smtClean="0">
                <a:latin typeface="楷体" panose="02010609060101010101" pitchFamily="49" charset="-122"/>
                <a:ea typeface="楷体" panose="02010609060101010101" pitchFamily="49" charset="-122"/>
                <a:cs typeface="Tunga" pitchFamily="34" charset="0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unga" pitchFamily="34" charset="0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572453" y="3200658"/>
            <a:ext cx="8000365" cy="52322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anchor="ctr" anchorCtr="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r>
              <a:rPr lang="en-US" altLang="zh-CN" sz="2800" b="1" u="none" dirty="0">
                <a:latin typeface="楷体" panose="02010609060101010101" pitchFamily="49" charset="-122"/>
                <a:ea typeface="楷体" panose="02010609060101010101" pitchFamily="49" charset="-122"/>
                <a:cs typeface="Tunga" pitchFamily="34" charset="0"/>
              </a:rPr>
              <a:t>    </a:t>
            </a:r>
            <a:r>
              <a:rPr lang="zh-CN" altLang="en-US" sz="2800" b="1" kern="90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unga" pitchFamily="34" charset="0"/>
              </a:rPr>
              <a:t>但</a:t>
            </a:r>
            <a:r>
              <a:rPr lang="zh-CN" altLang="en-US" sz="2800" b="1" kern="90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unga" pitchFamily="34" charset="0"/>
              </a:rPr>
              <a:t>当我还在鲁镇的时候，不过单是这样说</a:t>
            </a:r>
            <a:r>
              <a:rPr lang="zh-CN" altLang="en-US" sz="2800" b="1" kern="90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unga" pitchFamily="34" charset="0"/>
              </a:rPr>
              <a:t>。</a:t>
            </a:r>
            <a:endParaRPr lang="zh-CN" altLang="en-US" sz="2800" b="1" kern="90" dirty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Tunga" pitchFamily="34" charset="0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571818" y="3920738"/>
            <a:ext cx="8001000" cy="523220"/>
          </a:xfrm>
          <a:prstGeom prst="rect">
            <a:avLst/>
          </a:prstGeom>
          <a:noFill/>
          <a:ln w="25400">
            <a:solidFill>
              <a:schemeClr val="accent2">
                <a:lumMod val="75000"/>
              </a:schemeClr>
            </a:solidFill>
          </a:ln>
        </p:spPr>
        <p:txBody>
          <a:bodyPr wrap="square" anchor="ctr" anchorCtr="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unga" pitchFamily="34" charset="0"/>
                <a:sym typeface="+mn-ea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unga" pitchFamily="34" charset="0"/>
                <a:sym typeface="+mn-ea"/>
              </a:rPr>
              <a:t>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unga" pitchFamily="34" charset="0"/>
                <a:sym typeface="+mn-ea"/>
              </a:rPr>
              <a:t>给那些因为在近旁而极响的爆竹声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unga" pitchFamily="34" charset="0"/>
                <a:sym typeface="+mn-ea"/>
              </a:rPr>
              <a:t>惊醒，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unga" pitchFamily="34" charset="0"/>
              <a:sym typeface="+mn-ea"/>
            </a:endParaRPr>
          </a:p>
        </p:txBody>
      </p:sp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xmlns="" val="469646452"/>
              </p:ext>
            </p:extLst>
          </p:nvPr>
        </p:nvGraphicFramePr>
        <p:xfrm>
          <a:off x="-6193" y="0"/>
          <a:ext cx="9129424" cy="771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95059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99"/>
          <p:cNvSpPr txBox="1"/>
          <p:nvPr/>
        </p:nvSpPr>
        <p:spPr>
          <a:xfrm>
            <a:off x="365125" y="1428750"/>
            <a:ext cx="8413750" cy="2286000"/>
          </a:xfrm>
          <a:prstGeom prst="rect">
            <a:avLst/>
          </a:prstGeom>
          <a:noFill/>
          <a:ln w="50800">
            <a:solidFill>
              <a:schemeClr val="accent1">
                <a:alpha val="99000"/>
              </a:schemeClr>
            </a:solidFill>
          </a:ln>
        </p:spPr>
        <p:txBody>
          <a:bodyPr wrap="square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r>
              <a:rPr lang="zh-CN" altLang="en-US" sz="3600" b="0" u="none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3600" b="1" u="none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祥</a:t>
            </a:r>
            <a:r>
              <a:rPr lang="zh-CN" altLang="en-US" sz="3600" b="1" u="none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林嫂是非死不可的，同情她的人和冷酷的人、自私的人，是一样把她往死里赶，是一样使她精神上痛苦</a:t>
            </a:r>
            <a:r>
              <a:rPr lang="zh-CN" altLang="en-US" sz="3600" b="1" u="none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。</a:t>
            </a:r>
            <a:endParaRPr lang="zh-CN" altLang="en-US" sz="3600" b="1" u="none" dirty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600" b="1" u="none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                      </a:t>
            </a:r>
            <a:r>
              <a:rPr lang="en-US" altLang="zh-CN" sz="3600" b="1" u="none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——</a:t>
            </a:r>
            <a:r>
              <a:rPr lang="zh-CN" altLang="en-US" sz="3600" b="1" u="none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丁玲</a:t>
            </a: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xmlns="" val="3454474438"/>
              </p:ext>
            </p:extLst>
          </p:nvPr>
        </p:nvGraphicFramePr>
        <p:xfrm>
          <a:off x="-6193" y="0"/>
          <a:ext cx="9129424" cy="771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406405">
            <a:off x="7668909" y="4030795"/>
            <a:ext cx="1245493" cy="93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7969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xmlns="" val="2796937776"/>
              </p:ext>
            </p:extLst>
          </p:nvPr>
        </p:nvGraphicFramePr>
        <p:xfrm>
          <a:off x="-6193" y="0"/>
          <a:ext cx="9129424" cy="771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/>
          <p:cNvSpPr/>
          <p:nvPr/>
        </p:nvSpPr>
        <p:spPr>
          <a:xfrm>
            <a:off x="755576" y="1566105"/>
            <a:ext cx="7560840" cy="2308324"/>
          </a:xfrm>
          <a:prstGeom prst="rect">
            <a:avLst/>
          </a:prstGeom>
          <a:noFill/>
          <a:ln w="50800">
            <a:solidFill>
              <a:schemeClr val="accent1">
                <a:alpha val="99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小说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中的“我”既是故事的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见证者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，故事的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参与者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，还是故事</a:t>
            </a: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讲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述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者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。你以前学过、读过类似的有这样一个 “我”的小说吗？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406405">
            <a:off x="7668909" y="4030795"/>
            <a:ext cx="1245493" cy="93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497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xmlns="" val="1901259981"/>
              </p:ext>
            </p:extLst>
          </p:nvPr>
        </p:nvGraphicFramePr>
        <p:xfrm>
          <a:off x="-6193" y="0"/>
          <a:ext cx="9129424" cy="771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矩形 4"/>
          <p:cNvSpPr/>
          <p:nvPr/>
        </p:nvSpPr>
        <p:spPr>
          <a:xfrm>
            <a:off x="323528" y="843558"/>
            <a:ext cx="84969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马车夫姚纳，老了，希望让儿子来接班。可是他儿子却突然死了。一天，在彼得堡的夜晚的街上，姚纳在等待客人，一任雪花落在肩头。他内心最迫切的需求不是得到车资，而是客人能听他诉说失去儿子的痛苦。但是，来了一个客人，他就开始诉说，可是客人没有兴趣，不听。又来了一些客人，他又开始诉说，不但不听，而是兴高采烈，打他的脖儿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拐</a:t>
            </a:r>
            <a:r>
              <a:rPr lang="en-US" altLang="zh-CN" sz="2800" b="1" baseline="1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baseline="1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注</a:t>
            </a:r>
            <a:r>
              <a:rPr lang="en-US" altLang="zh-CN" sz="2800" b="1" baseline="1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但是，他并不感到太痛苦，只要有人听他诉说，哪怕打他，他的痛苦，就减轻了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一旦这些人，消失了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0377" y="4759566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latin typeface="+mj-ea"/>
              </a:rPr>
              <a:t>【</a:t>
            </a:r>
            <a:r>
              <a:rPr lang="zh-CN" altLang="en-US" b="1" dirty="0">
                <a:latin typeface="+mj-ea"/>
              </a:rPr>
              <a:t>注</a:t>
            </a:r>
            <a:r>
              <a:rPr lang="en-US" altLang="zh-CN" b="1" dirty="0" smtClean="0">
                <a:latin typeface="+mj-ea"/>
              </a:rPr>
              <a:t>】</a:t>
            </a:r>
            <a:r>
              <a:rPr lang="zh-CN" altLang="en-US" b="1" dirty="0" smtClean="0">
                <a:latin typeface="+mj-ea"/>
              </a:rPr>
              <a:t>脖</a:t>
            </a:r>
            <a:r>
              <a:rPr lang="zh-CN" altLang="en-US" b="1" dirty="0">
                <a:latin typeface="+mj-ea"/>
              </a:rPr>
              <a:t>儿拐</a:t>
            </a:r>
            <a:r>
              <a:rPr lang="en-US" altLang="zh-CN" b="1" dirty="0">
                <a:latin typeface="+mj-ea"/>
              </a:rPr>
              <a:t>——</a:t>
            </a:r>
            <a:r>
              <a:rPr lang="zh-CN" altLang="en-US" b="1" dirty="0">
                <a:latin typeface="+mj-ea"/>
              </a:rPr>
              <a:t>用手打在脑勺子上。犹言嘴巴子，耳刮子。</a:t>
            </a:r>
          </a:p>
        </p:txBody>
      </p:sp>
    </p:spTree>
    <p:extLst>
      <p:ext uri="{BB962C8B-B14F-4D97-AF65-F5344CB8AC3E}">
        <p14:creationId xmlns:p14="http://schemas.microsoft.com/office/powerpoint/2010/main" xmlns="" val="20458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</TotalTime>
  <Words>1437</Words>
  <Application>Microsoft Office PowerPoint</Application>
  <PresentationFormat>全屏显示(16:9)</PresentationFormat>
  <Paragraphs>68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pao</dc:creator>
  <cp:lastModifiedBy>Administrator</cp:lastModifiedBy>
  <cp:revision>30</cp:revision>
  <dcterms:created xsi:type="dcterms:W3CDTF">2016-11-29T11:09:22Z</dcterms:created>
  <dcterms:modified xsi:type="dcterms:W3CDTF">2016-12-01T06:23:44Z</dcterms:modified>
</cp:coreProperties>
</file>