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notesMasterIdLst>
    <p:notesMasterId r:id="rId6"/>
  </p:notesMasterIdLst>
  <p:sldIdLst>
    <p:sldId id="419" r:id="rId4"/>
    <p:sldId id="586" r:id="rId5"/>
    <p:sldId id="583" r:id="rId7"/>
    <p:sldId id="582" r:id="rId8"/>
    <p:sldId id="641" r:id="rId9"/>
    <p:sldId id="628" r:id="rId10"/>
    <p:sldId id="629" r:id="rId11"/>
    <p:sldId id="726" r:id="rId12"/>
    <p:sldId id="727" r:id="rId13"/>
    <p:sldId id="587" r:id="rId14"/>
    <p:sldId id="588" r:id="rId15"/>
    <p:sldId id="589" r:id="rId16"/>
    <p:sldId id="590" r:id="rId17"/>
    <p:sldId id="632" r:id="rId18"/>
    <p:sldId id="633" r:id="rId19"/>
    <p:sldId id="642" r:id="rId20"/>
    <p:sldId id="730" r:id="rId21"/>
    <p:sldId id="591" r:id="rId22"/>
    <p:sldId id="731" r:id="rId23"/>
    <p:sldId id="735" r:id="rId24"/>
    <p:sldId id="734" r:id="rId25"/>
    <p:sldId id="733" r:id="rId26"/>
    <p:sldId id="608" r:id="rId27"/>
    <p:sldId id="612" r:id="rId28"/>
    <p:sldId id="614" r:id="rId29"/>
    <p:sldId id="615" r:id="rId30"/>
    <p:sldId id="616" r:id="rId31"/>
    <p:sldId id="728" r:id="rId32"/>
    <p:sldId id="736" r:id="rId33"/>
    <p:sldId id="760" r:id="rId34"/>
    <p:sldId id="737" r:id="rId35"/>
    <p:sldId id="739" r:id="rId36"/>
    <p:sldId id="754" r:id="rId37"/>
    <p:sldId id="769" r:id="rId38"/>
    <p:sldId id="775" r:id="rId39"/>
    <p:sldId id="742" r:id="rId40"/>
    <p:sldId id="744" r:id="rId41"/>
  </p:sldIdLst>
  <p:sldSz cx="9144000" cy="5144135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6" userDrawn="1">
          <p15:clr>
            <a:srgbClr val="A4A3A4"/>
          </p15:clr>
        </p15:guide>
        <p15:guide id="2" pos="280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0" name="user" initials="" lastIdx="0" clrIdx="0"/>
  <p:cmAuthor id="2" name="作者" initials="A" lastIdx="0" clrIdx="1"/>
  <p:cmAuthor id="4" name="Administrator" initials="A" lastIdx="0" clrIdx="3"/>
  <p:cmAuthor id="3" name="liujie" initials="l" lastIdx="0" clrIdx="2"/>
  <p:cmAuthor id="7" name="soille" initials="s" lastIdx="0" clrIdx="6"/>
  <p:cmAuthor id="8" name="姜伟光" initials="姜" lastIdx="0" clrIdx="0"/>
  <p:cmAuthor id="10" name="weijia" initials="w" lastIdx="0" clrIdx="9"/>
  <p:cmAuthor id="6" name="杨 柳" initials="杨" lastIdx="0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1474" y="-86"/>
      </p:cViewPr>
      <p:guideLst>
        <p:guide orient="horz" pos="1646"/>
        <p:guide pos="280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6" Type="http://schemas.openxmlformats.org/officeDocument/2006/relationships/tags" Target="tags/tag443.xml"/><Relationship Id="rId45" Type="http://schemas.openxmlformats.org/officeDocument/2006/relationships/commentAuthors" Target="commentAuthors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tags" Target="../tags/tag442.xml"/><Relationship Id="rId5" Type="http://schemas.openxmlformats.org/officeDocument/2006/relationships/tags" Target="../tags/tag441.xml"/><Relationship Id="rId4" Type="http://schemas.openxmlformats.org/officeDocument/2006/relationships/tags" Target="../tags/tag440.xml"/><Relationship Id="rId3" Type="http://schemas.openxmlformats.org/officeDocument/2006/relationships/tags" Target="../tags/tag439.xml"/><Relationship Id="rId2" Type="http://schemas.openxmlformats.org/officeDocument/2006/relationships/tags" Target="../tags/tag438.xml"/><Relationship Id="rId1" Type="http://schemas.openxmlformats.org/officeDocument/2006/relationships/tags" Target="../tags/tag43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4" Type="http://schemas.openxmlformats.org/officeDocument/2006/relationships/tags" Target="../tags/tag259.xml"/><Relationship Id="rId3" Type="http://schemas.openxmlformats.org/officeDocument/2006/relationships/tags" Target="../tags/tag25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5" Type="http://schemas.openxmlformats.org/officeDocument/2006/relationships/tags" Target="../tags/tag280.xml"/><Relationship Id="rId4" Type="http://schemas.openxmlformats.org/officeDocument/2006/relationships/tags" Target="../tags/tag279.xml"/><Relationship Id="rId3" Type="http://schemas.openxmlformats.org/officeDocument/2006/relationships/tags" Target="../tags/tag27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5" Type="http://schemas.openxmlformats.org/officeDocument/2006/relationships/tags" Target="../tags/tag306.xml"/><Relationship Id="rId4" Type="http://schemas.openxmlformats.org/officeDocument/2006/relationships/tags" Target="../tags/tag305.xml"/><Relationship Id="rId3" Type="http://schemas.openxmlformats.org/officeDocument/2006/relationships/tags" Target="../tags/tag30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5" Type="http://schemas.openxmlformats.org/officeDocument/2006/relationships/tags" Target="../tags/tag315.xml"/><Relationship Id="rId4" Type="http://schemas.openxmlformats.org/officeDocument/2006/relationships/tags" Target="../tags/tag314.xml"/><Relationship Id="rId3" Type="http://schemas.openxmlformats.org/officeDocument/2006/relationships/tags" Target="../tags/tag31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5" Type="http://schemas.openxmlformats.org/officeDocument/2006/relationships/tags" Target="../tags/tag323.xml"/><Relationship Id="rId4" Type="http://schemas.openxmlformats.org/officeDocument/2006/relationships/tags" Target="../tags/tag322.xml"/><Relationship Id="rId3" Type="http://schemas.openxmlformats.org/officeDocument/2006/relationships/tags" Target="../tags/tag32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5" Type="http://schemas.openxmlformats.org/officeDocument/2006/relationships/tags" Target="../tags/tag329.xml"/><Relationship Id="rId4" Type="http://schemas.openxmlformats.org/officeDocument/2006/relationships/tags" Target="../tags/tag328.xml"/><Relationship Id="rId3" Type="http://schemas.openxmlformats.org/officeDocument/2006/relationships/tags" Target="../tags/tag32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5" Type="http://schemas.openxmlformats.org/officeDocument/2006/relationships/tags" Target="../tags/tag334.xml"/><Relationship Id="rId4" Type="http://schemas.openxmlformats.org/officeDocument/2006/relationships/tags" Target="../tags/tag333.xml"/><Relationship Id="rId3" Type="http://schemas.openxmlformats.org/officeDocument/2006/relationships/tags" Target="../tags/tag33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4" Type="http://schemas.openxmlformats.org/officeDocument/2006/relationships/tags" Target="../tags/tag366.xml"/><Relationship Id="rId3" Type="http://schemas.openxmlformats.org/officeDocument/2006/relationships/tags" Target="../tags/tag36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4" Type="http://schemas.openxmlformats.org/officeDocument/2006/relationships/tags" Target="../tags/tag381.xml"/><Relationship Id="rId3" Type="http://schemas.openxmlformats.org/officeDocument/2006/relationships/tags" Target="../tags/tag38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4" Type="http://schemas.openxmlformats.org/officeDocument/2006/relationships/tags" Target="../tags/tag389.xml"/><Relationship Id="rId3" Type="http://schemas.openxmlformats.org/officeDocument/2006/relationships/tags" Target="../tags/tag38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5" Type="http://schemas.openxmlformats.org/officeDocument/2006/relationships/tags" Target="../tags/tag404.xml"/><Relationship Id="rId4" Type="http://schemas.openxmlformats.org/officeDocument/2006/relationships/tags" Target="../tags/tag403.xml"/><Relationship Id="rId3" Type="http://schemas.openxmlformats.org/officeDocument/2006/relationships/tags" Target="../tags/tag40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2.xml.rels><?xml version="1.0" encoding="UTF-8" standalone="yes"?>
<Relationships xmlns="http://schemas.openxmlformats.org/package/2006/relationships"><Relationship Id="rId5" Type="http://schemas.openxmlformats.org/officeDocument/2006/relationships/tags" Target="../tags/tag411.xml"/><Relationship Id="rId4" Type="http://schemas.openxmlformats.org/officeDocument/2006/relationships/tags" Target="../tags/tag410.xml"/><Relationship Id="rId3" Type="http://schemas.openxmlformats.org/officeDocument/2006/relationships/tags" Target="../tags/tag40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4.xml.rels><?xml version="1.0" encoding="UTF-8" standalone="yes"?>
<Relationships xmlns="http://schemas.openxmlformats.org/package/2006/relationships"><Relationship Id="rId5" Type="http://schemas.openxmlformats.org/officeDocument/2006/relationships/tags" Target="../tags/tag436.xml"/><Relationship Id="rId4" Type="http://schemas.openxmlformats.org/officeDocument/2006/relationships/tags" Target="../tags/tag435.xml"/><Relationship Id="rId3" Type="http://schemas.openxmlformats.org/officeDocument/2006/relationships/tags" Target="../tags/tag43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" Type="http://schemas.openxmlformats.org/officeDocument/2006/relationships/tags" Target="../tags/tag18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3" Type="http://schemas.openxmlformats.org/officeDocument/2006/relationships/tags" Target="../tags/tag19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5" Type="http://schemas.openxmlformats.org/officeDocument/2006/relationships/tags" Target="../tags/tag201.xml"/><Relationship Id="rId4" Type="http://schemas.openxmlformats.org/officeDocument/2006/relationships/tags" Target="../tags/tag200.xml"/><Relationship Id="rId3" Type="http://schemas.openxmlformats.org/officeDocument/2006/relationships/tags" Target="../tags/tag19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5" Type="http://schemas.openxmlformats.org/officeDocument/2006/relationships/tags" Target="../tags/tag210.xml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219.xml"/><Relationship Id="rId4" Type="http://schemas.openxmlformats.org/officeDocument/2006/relationships/tags" Target="../tags/tag218.xml"/><Relationship Id="rId3" Type="http://schemas.openxmlformats.org/officeDocument/2006/relationships/tags" Target="../tags/tag21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5" Type="http://schemas.openxmlformats.org/officeDocument/2006/relationships/tags" Target="../tags/tag231.xml"/><Relationship Id="rId4" Type="http://schemas.openxmlformats.org/officeDocument/2006/relationships/tags" Target="../tags/tag230.xml"/><Relationship Id="rId3" Type="http://schemas.openxmlformats.org/officeDocument/2006/relationships/tags" Target="../tags/tag22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文本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F180E9CD-4E1B-4C4A-BF9D-B0561ACED6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F180E9CD-4E1B-4C4A-BF9D-B0561ACED6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幻灯片图像占位符 1"/>
          <p:cNvSpPr>
            <a:spLocks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2" name="文本占位符 2"/>
          <p:cNvSpPr/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F180E9CD-4E1B-4C4A-BF9D-B0561ACED6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F180E9CD-4E1B-4C4A-BF9D-B0561ACED6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F180E9CD-4E1B-4C4A-BF9D-B0561ACED6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F180E9CD-4E1B-4C4A-BF9D-B0561ACED6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image" Target="../media/image3.png"/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image" Target="../media/image2.png"/><Relationship Id="rId4" Type="http://schemas.openxmlformats.org/officeDocument/2006/relationships/tags" Target="../tags/tag60.xml"/><Relationship Id="rId3" Type="http://schemas.openxmlformats.org/officeDocument/2006/relationships/image" Target="../media/image1.jpeg"/><Relationship Id="rId2" Type="http://schemas.openxmlformats.org/officeDocument/2006/relationships/tags" Target="../tags/tag59.xml"/><Relationship Id="rId13" Type="http://schemas.openxmlformats.org/officeDocument/2006/relationships/tags" Target="../tags/tag66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1598098"/>
            <a:ext cx="7772400" cy="11027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371600" y="2915160"/>
            <a:ext cx="6400800" cy="13146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F651DDF-ADDB-452C-BFF4-5E3A5DF6C3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09DE7E4-DB46-4D99-84D9-3D52B8E5D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F651DDF-ADDB-452C-BFF4-5E3A5DF6C3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09DE7E4-DB46-4D99-84D9-3D52B8E5D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206015"/>
            <a:ext cx="6019800" cy="438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F651DDF-ADDB-452C-BFF4-5E3A5DF6C3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09DE7E4-DB46-4D99-84D9-3D52B8E5D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41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3563981"/>
            <a:ext cx="1658938" cy="165993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0" y="309601"/>
            <a:ext cx="2198688" cy="451303"/>
          </a:xfrm>
          <a:prstGeom prst="rect">
            <a:avLst/>
          </a:prstGeom>
          <a:solidFill>
            <a:srgbClr val="364965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lIns="51440" tIns="25719" rIns="51440" bIns="25719" anchor="ctr"/>
          <a:lstStyle>
            <a:lvl1pPr defTabSz="455930"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455930"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455930"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455930"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455930"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593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593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593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5930"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5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硬笔楷书简体"/>
              <a:ea typeface="方正硬笔楷书简体"/>
              <a:cs typeface="方正硬笔楷书简体"/>
            </a:endParaRPr>
          </a:p>
        </p:txBody>
      </p:sp>
      <p:pic>
        <p:nvPicPr>
          <p:cNvPr id="14341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313613" y="152419"/>
            <a:ext cx="1354137" cy="72041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005138" y="1370579"/>
            <a:ext cx="3133725" cy="24029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A4E8F01-7F8B-4E8F-8D2B-D286CD6CB359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FA5FF3-ED60-484E-A95D-A3F5FBB4C2F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>
            <p:custDataLst>
              <p:tags r:id="rId2"/>
            </p:custDataLst>
          </p:nvPr>
        </p:nvSpPr>
        <p:spPr>
          <a:xfrm>
            <a:off x="1" y="143819"/>
            <a:ext cx="1980229" cy="50888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="1"/>
          </a:p>
        </p:txBody>
      </p:sp>
      <p:sp>
        <p:nvSpPr>
          <p:cNvPr id="6" name="TextBox 7"/>
          <p:cNvSpPr txBox="1"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-92526" y="151593"/>
            <a:ext cx="2165280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400" b="1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851"/>
            <a:ext cx="2057400" cy="273878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851"/>
            <a:ext cx="3086100" cy="273878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851"/>
            <a:ext cx="2057400" cy="27387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2"/>
          <p:cNvSpPr>
            <a:spLocks noGrp="1"/>
          </p:cNvSpPr>
          <p:nvPr>
            <p:ph idx="1" hasCustomPrompt="1"/>
            <p:custDataLst>
              <p:tags r:id="rId2"/>
            </p:custDataLst>
          </p:nvPr>
        </p:nvSpPr>
        <p:spPr bwMode="auto">
          <a:xfrm>
            <a:off x="1292139" y="2602461"/>
            <a:ext cx="6333104" cy="580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2100"/>
            </a:lvl1pPr>
          </a:lstStyle>
          <a:p>
            <a:pPr lvl="0"/>
            <a:r>
              <a:rPr lang="zh-CN" altLang="en-US" smtClean="0"/>
              <a:t>小标题</a:t>
            </a:r>
            <a:endParaRPr lang="zh-CN" altLang="en-US" smtClean="0"/>
          </a:p>
        </p:txBody>
      </p:sp>
      <p:sp>
        <p:nvSpPr>
          <p:cNvPr id="23" name="标题 22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85902" y="1288594"/>
            <a:ext cx="7545579" cy="994533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标题</a:t>
            </a:r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99100" y="685920"/>
            <a:ext cx="7349400" cy="1928137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375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899100" y="2670767"/>
            <a:ext cx="7349400" cy="1104493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350" spc="20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80"/>
            <a:ext cx="8226900" cy="52929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996"/>
            <a:ext cx="8226900" cy="3570024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F651DDF-ADDB-452C-BFF4-5E3A5DF6C3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09DE7E4-DB46-4D99-84D9-3D52B8E5D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805"/>
            <a:ext cx="5826600" cy="575201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2475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2006"/>
            <a:ext cx="5826600" cy="650814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01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2571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80"/>
            <a:ext cx="8226900" cy="52929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6097"/>
            <a:ext cx="3882600" cy="3561923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6097"/>
            <a:ext cx="3882600" cy="3561923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80"/>
            <a:ext cx="8226900" cy="52929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2088"/>
            <a:ext cx="4006800" cy="28625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125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743"/>
            <a:ext cx="4006800" cy="3297277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484"/>
            <a:ext cx="4006800" cy="28625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125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8035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743"/>
            <a:ext cx="4006800" cy="3297277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80"/>
            <a:ext cx="8226900" cy="52929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604"/>
            <a:ext cx="3924808" cy="345660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9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604"/>
            <a:ext cx="3920400" cy="345660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9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920"/>
            <a:ext cx="783000" cy="377256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1575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920"/>
            <a:ext cx="6876900" cy="3772560"/>
          </a:xfrm>
        </p:spPr>
        <p:txBody>
          <a:bodyPr vert="eaVert" lIns="46800" tIns="46800" rIns="46800" bIns="46800"/>
          <a:lstStyle>
            <a:lvl1pPr marL="128905" indent="-128905">
              <a:spcAft>
                <a:spcPts val="1000"/>
              </a:spcAft>
              <a:defRPr spc="300"/>
            </a:lvl1pPr>
            <a:lvl2pPr marL="386080" indent="-128905">
              <a:defRPr spc="300"/>
            </a:lvl2pPr>
            <a:lvl3pPr marL="643255" indent="-128905">
              <a:defRPr spc="300"/>
            </a:lvl3pPr>
            <a:lvl4pPr marL="900430" indent="-128905">
              <a:defRPr spc="300"/>
            </a:lvl4pPr>
            <a:lvl5pPr marL="1157605" indent="-128905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602"/>
            <a:ext cx="8229600" cy="411281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326"/>
            <a:ext cx="7349400" cy="76423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3375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767"/>
            <a:ext cx="7349400" cy="353762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35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22313" y="3305753"/>
            <a:ext cx="7772400" cy="102173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722313" y="2180416"/>
            <a:ext cx="7772400" cy="112533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F651DDF-ADDB-452C-BFF4-5E3A5DF6C3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09DE7E4-DB46-4D99-84D9-3D52B8E5D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7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48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F651DDF-ADDB-452C-BFF4-5E3A5DF6C3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09DE7E4-DB46-4D99-84D9-3D52B8E5D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1151536"/>
            <a:ext cx="4040188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1631442"/>
            <a:ext cx="4040188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45025" y="1151536"/>
            <a:ext cx="4041775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45025" y="1631442"/>
            <a:ext cx="4041775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F651DDF-ADDB-452C-BFF4-5E3A5DF6C3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709DE7E4-DB46-4D99-84D9-3D52B8E5D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F651DDF-ADDB-452C-BFF4-5E3A5DF6C3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09DE7E4-DB46-4D99-84D9-3D52B8E5D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9F651DDF-ADDB-452C-BFF4-5E3A5DF6C3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09DE7E4-DB46-4D99-84D9-3D52B8E5D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04823"/>
            <a:ext cx="3008313" cy="87169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575050" y="204823"/>
            <a:ext cx="5111750" cy="439060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57200" y="1076513"/>
            <a:ext cx="3008313" cy="351891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F651DDF-ADDB-452C-BFF4-5E3A5DF6C3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09DE7E4-DB46-4D99-84D9-3D52B8E5D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92288" y="3601080"/>
            <a:ext cx="5486400" cy="42512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1792288" y="459662"/>
            <a:ext cx="5486400" cy="308664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792288" y="4026208"/>
            <a:ext cx="5486400" cy="60375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F651DDF-ADDB-452C-BFF4-5E3A5DF6C3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09DE7E4-DB46-4D99-84D9-3D52B8E5D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image" Target="file:///D:\qq&#25991;&#20214;\712321467\Image\C2C\Image2\%7b75232B38-A165-1FB7-499C-2E1C792CACB5%7d.png" TargetMode="External"/><Relationship Id="rId25" Type="http://schemas.openxmlformats.org/officeDocument/2006/relationships/image" Target="../media/image6.png"/><Relationship Id="rId24" Type="http://schemas.openxmlformats.org/officeDocument/2006/relationships/tags" Target="../tags/tag76.xml"/><Relationship Id="rId23" Type="http://schemas.openxmlformats.org/officeDocument/2006/relationships/tags" Target="../tags/tag75.xml"/><Relationship Id="rId22" Type="http://schemas.openxmlformats.org/officeDocument/2006/relationships/tags" Target="../tags/tag74.xml"/><Relationship Id="rId21" Type="http://schemas.openxmlformats.org/officeDocument/2006/relationships/tags" Target="../tags/tag73.xml"/><Relationship Id="rId20" Type="http://schemas.openxmlformats.org/officeDocument/2006/relationships/tags" Target="../tags/tag72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71.xml"/><Relationship Id="rId18" Type="http://schemas.openxmlformats.org/officeDocument/2006/relationships/image" Target="../media/image5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2" Type="http://schemas.openxmlformats.org/officeDocument/2006/relationships/theme" Target="../theme/theme2.xml"/><Relationship Id="rId21" Type="http://schemas.openxmlformats.org/officeDocument/2006/relationships/tags" Target="../tags/tag139.xml"/><Relationship Id="rId20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slideLayout" Target="../slideLayouts/slideLayout19.xml"/><Relationship Id="rId19" Type="http://schemas.openxmlformats.org/officeDocument/2006/relationships/image" Target="../media/image6.png"/><Relationship Id="rId18" Type="http://schemas.openxmlformats.org/officeDocument/2006/relationships/tags" Target="../tags/tag138.xml"/><Relationship Id="rId17" Type="http://schemas.openxmlformats.org/officeDocument/2006/relationships/tags" Target="../tags/tag137.xml"/><Relationship Id="rId16" Type="http://schemas.openxmlformats.org/officeDocument/2006/relationships/tags" Target="../tags/tag136.xml"/><Relationship Id="rId15" Type="http://schemas.openxmlformats.org/officeDocument/2006/relationships/tags" Target="../tags/tag135.xml"/><Relationship Id="rId14" Type="http://schemas.openxmlformats.org/officeDocument/2006/relationships/tags" Target="../tags/tag134.xml"/><Relationship Id="rId13" Type="http://schemas.openxmlformats.org/officeDocument/2006/relationships/tags" Target="../tags/tag133.xml"/><Relationship Id="rId12" Type="http://schemas.openxmlformats.org/officeDocument/2006/relationships/image" Target="../media/image5.png"/><Relationship Id="rId11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457200" y="206015"/>
            <a:ext cx="8229600" cy="8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457200" y="1200360"/>
            <a:ext cx="8229600" cy="3395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457200" y="4768096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51DDF-ADDB-452C-BFF4-5E3A5DF6C3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124200" y="4768096"/>
            <a:ext cx="2895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553200" y="4768096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DE7E4-DB46-4D99-84D9-3D52B8E5D7E3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 r:link="rId2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456380"/>
            <a:ext cx="8226900" cy="529293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117996"/>
            <a:ext cx="8226900" cy="3570024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4736628"/>
            <a:ext cx="2025000" cy="237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56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4736628"/>
            <a:ext cx="2970000" cy="237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56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4736628"/>
            <a:ext cx="2025000" cy="237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565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ransition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2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01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905510" algn="l"/>
        </a:tabLst>
        <a:defRPr sz="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7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79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44.xml"/><Relationship Id="rId6" Type="http://schemas.openxmlformats.org/officeDocument/2006/relationships/image" Target="../media/image8.png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image" Target="../media/image7.png"/><Relationship Id="rId1" Type="http://schemas.openxmlformats.org/officeDocument/2006/relationships/tags" Target="../tags/tag14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4.xml"/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4.xml"/><Relationship Id="rId6" Type="http://schemas.openxmlformats.org/officeDocument/2006/relationships/tags" Target="../tags/tag216.xml"/><Relationship Id="rId5" Type="http://schemas.openxmlformats.org/officeDocument/2006/relationships/tags" Target="../tags/tag215.xml"/><Relationship Id="rId4" Type="http://schemas.openxmlformats.org/officeDocument/2006/relationships/tags" Target="../tags/tag214.xml"/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tags" Target="../tags/tag21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28.xml"/><Relationship Id="rId8" Type="http://schemas.openxmlformats.org/officeDocument/2006/relationships/tags" Target="../tags/tag227.xml"/><Relationship Id="rId7" Type="http://schemas.openxmlformats.org/officeDocument/2006/relationships/tags" Target="../tags/tag226.xml"/><Relationship Id="rId6" Type="http://schemas.openxmlformats.org/officeDocument/2006/relationships/tags" Target="../tags/tag225.xml"/><Relationship Id="rId5" Type="http://schemas.openxmlformats.org/officeDocument/2006/relationships/tags" Target="../tags/tag224.xml"/><Relationship Id="rId4" Type="http://schemas.openxmlformats.org/officeDocument/2006/relationships/tags" Target="../tags/tag223.xml"/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14.xml"/><Relationship Id="rId1" Type="http://schemas.openxmlformats.org/officeDocument/2006/relationships/tags" Target="../tags/tag22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239.xml"/><Relationship Id="rId7" Type="http://schemas.openxmlformats.org/officeDocument/2006/relationships/tags" Target="../tags/tag238.xml"/><Relationship Id="rId6" Type="http://schemas.openxmlformats.org/officeDocument/2006/relationships/tags" Target="../tags/tag237.xml"/><Relationship Id="rId5" Type="http://schemas.openxmlformats.org/officeDocument/2006/relationships/tags" Target="../tags/tag236.xml"/><Relationship Id="rId4" Type="http://schemas.openxmlformats.org/officeDocument/2006/relationships/tags" Target="../tags/tag235.xml"/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3" Type="http://schemas.openxmlformats.org/officeDocument/2006/relationships/notesSlide" Target="../notesSlides/notesSlide10.xml"/><Relationship Id="rId12" Type="http://schemas.openxmlformats.org/officeDocument/2006/relationships/slideLayout" Target="../slideLayouts/slideLayout14.xml"/><Relationship Id="rId11" Type="http://schemas.openxmlformats.org/officeDocument/2006/relationships/tags" Target="../tags/tag241.xml"/><Relationship Id="rId10" Type="http://schemas.openxmlformats.org/officeDocument/2006/relationships/tags" Target="../tags/tag240.xml"/><Relationship Id="rId1" Type="http://schemas.openxmlformats.org/officeDocument/2006/relationships/tags" Target="../tags/tag23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53.xml"/><Relationship Id="rId8" Type="http://schemas.openxmlformats.org/officeDocument/2006/relationships/tags" Target="../tags/tag252.xml"/><Relationship Id="rId7" Type="http://schemas.openxmlformats.org/officeDocument/2006/relationships/tags" Target="../tags/tag251.xml"/><Relationship Id="rId6" Type="http://schemas.openxmlformats.org/officeDocument/2006/relationships/tags" Target="../tags/tag250.xml"/><Relationship Id="rId5" Type="http://schemas.openxmlformats.org/officeDocument/2006/relationships/tags" Target="../tags/tag249.xml"/><Relationship Id="rId4" Type="http://schemas.openxmlformats.org/officeDocument/2006/relationships/tags" Target="../tags/tag248.xml"/><Relationship Id="rId3" Type="http://schemas.openxmlformats.org/officeDocument/2006/relationships/tags" Target="../tags/tag247.xml"/><Relationship Id="rId2" Type="http://schemas.openxmlformats.org/officeDocument/2006/relationships/tags" Target="../tags/tag246.xml"/><Relationship Id="rId15" Type="http://schemas.openxmlformats.org/officeDocument/2006/relationships/notesSlide" Target="../notesSlides/notesSlide11.xml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257.xml"/><Relationship Id="rId12" Type="http://schemas.openxmlformats.org/officeDocument/2006/relationships/tags" Target="../tags/tag256.xml"/><Relationship Id="rId11" Type="http://schemas.openxmlformats.org/officeDocument/2006/relationships/tags" Target="../tags/tag255.xml"/><Relationship Id="rId10" Type="http://schemas.openxmlformats.org/officeDocument/2006/relationships/tags" Target="../tags/tag254.xml"/><Relationship Id="rId1" Type="http://schemas.openxmlformats.org/officeDocument/2006/relationships/tags" Target="../tags/tag24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68.xml"/><Relationship Id="rId8" Type="http://schemas.openxmlformats.org/officeDocument/2006/relationships/tags" Target="../tags/tag267.xml"/><Relationship Id="rId7" Type="http://schemas.openxmlformats.org/officeDocument/2006/relationships/tags" Target="../tags/tag266.xml"/><Relationship Id="rId6" Type="http://schemas.openxmlformats.org/officeDocument/2006/relationships/tags" Target="../tags/tag265.xml"/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2" Type="http://schemas.openxmlformats.org/officeDocument/2006/relationships/slideLayout" Target="../slideLayouts/slideLayout3.xml"/><Relationship Id="rId11" Type="http://schemas.openxmlformats.org/officeDocument/2006/relationships/tags" Target="../tags/tag270.xml"/><Relationship Id="rId10" Type="http://schemas.openxmlformats.org/officeDocument/2006/relationships/tags" Target="../tags/tag269.xml"/><Relationship Id="rId1" Type="http://schemas.openxmlformats.org/officeDocument/2006/relationships/tags" Target="../tags/tag260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273.xml"/><Relationship Id="rId2" Type="http://schemas.openxmlformats.org/officeDocument/2006/relationships/tags" Target="../tags/tag272.xml"/><Relationship Id="rId1" Type="http://schemas.openxmlformats.org/officeDocument/2006/relationships/tags" Target="../tags/tag271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277.xml"/><Relationship Id="rId3" Type="http://schemas.openxmlformats.org/officeDocument/2006/relationships/tags" Target="../tags/tag276.xml"/><Relationship Id="rId2" Type="http://schemas.openxmlformats.org/officeDocument/2006/relationships/tags" Target="../tags/tag275.xml"/><Relationship Id="rId1" Type="http://schemas.openxmlformats.org/officeDocument/2006/relationships/tags" Target="../tags/tag274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89.xml"/><Relationship Id="rId8" Type="http://schemas.openxmlformats.org/officeDocument/2006/relationships/tags" Target="../tags/tag288.xml"/><Relationship Id="rId7" Type="http://schemas.openxmlformats.org/officeDocument/2006/relationships/tags" Target="../tags/tag287.xml"/><Relationship Id="rId6" Type="http://schemas.openxmlformats.org/officeDocument/2006/relationships/tags" Target="../tags/tag286.xml"/><Relationship Id="rId5" Type="http://schemas.openxmlformats.org/officeDocument/2006/relationships/tags" Target="../tags/tag285.xml"/><Relationship Id="rId4" Type="http://schemas.openxmlformats.org/officeDocument/2006/relationships/tags" Target="../tags/tag284.xml"/><Relationship Id="rId3" Type="http://schemas.openxmlformats.org/officeDocument/2006/relationships/tags" Target="../tags/tag283.xml"/><Relationship Id="rId26" Type="http://schemas.openxmlformats.org/officeDocument/2006/relationships/notesSlide" Target="../notesSlides/notesSlide13.xml"/><Relationship Id="rId25" Type="http://schemas.openxmlformats.org/officeDocument/2006/relationships/slideLayout" Target="../slideLayouts/slideLayout14.xml"/><Relationship Id="rId24" Type="http://schemas.openxmlformats.org/officeDocument/2006/relationships/tags" Target="../tags/tag303.xml"/><Relationship Id="rId23" Type="http://schemas.openxmlformats.org/officeDocument/2006/relationships/tags" Target="../tags/tag302.xml"/><Relationship Id="rId22" Type="http://schemas.openxmlformats.org/officeDocument/2006/relationships/tags" Target="../tags/tag301.xml"/><Relationship Id="rId21" Type="http://schemas.openxmlformats.org/officeDocument/2006/relationships/tags" Target="../tags/tag300.xml"/><Relationship Id="rId20" Type="http://schemas.openxmlformats.org/officeDocument/2006/relationships/tags" Target="../tags/tag299.xml"/><Relationship Id="rId2" Type="http://schemas.openxmlformats.org/officeDocument/2006/relationships/tags" Target="../tags/tag282.xml"/><Relationship Id="rId19" Type="http://schemas.openxmlformats.org/officeDocument/2006/relationships/tags" Target="../tags/tag298.xml"/><Relationship Id="rId18" Type="http://schemas.openxmlformats.org/officeDocument/2006/relationships/tags" Target="../tags/tag297.xml"/><Relationship Id="rId17" Type="http://schemas.openxmlformats.org/officeDocument/2006/relationships/tags" Target="../tags/tag296.xml"/><Relationship Id="rId16" Type="http://schemas.openxmlformats.org/officeDocument/2006/relationships/tags" Target="../tags/tag295.xml"/><Relationship Id="rId15" Type="http://schemas.openxmlformats.org/officeDocument/2006/relationships/tags" Target="../tags/tag294.xml"/><Relationship Id="rId14" Type="http://schemas.openxmlformats.org/officeDocument/2006/relationships/tags" Target="../tags/tag293.xml"/><Relationship Id="rId13" Type="http://schemas.openxmlformats.org/officeDocument/2006/relationships/tags" Target="../tags/tag292.xml"/><Relationship Id="rId12" Type="http://schemas.openxmlformats.org/officeDocument/2006/relationships/image" Target="../media/image11.png"/><Relationship Id="rId11" Type="http://schemas.openxmlformats.org/officeDocument/2006/relationships/tags" Target="../tags/tag291.xml"/><Relationship Id="rId10" Type="http://schemas.openxmlformats.org/officeDocument/2006/relationships/tags" Target="../tags/tag290.xml"/><Relationship Id="rId1" Type="http://schemas.openxmlformats.org/officeDocument/2006/relationships/tags" Target="../tags/tag28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14.xml"/><Relationship Id="rId6" Type="http://schemas.openxmlformats.org/officeDocument/2006/relationships/tags" Target="../tags/tag312.xml"/><Relationship Id="rId5" Type="http://schemas.openxmlformats.org/officeDocument/2006/relationships/tags" Target="../tags/tag311.xml"/><Relationship Id="rId4" Type="http://schemas.openxmlformats.org/officeDocument/2006/relationships/tags" Target="../tags/tag310.xml"/><Relationship Id="rId3" Type="http://schemas.openxmlformats.org/officeDocument/2006/relationships/tags" Target="../tags/tag309.xml"/><Relationship Id="rId2" Type="http://schemas.openxmlformats.org/officeDocument/2006/relationships/tags" Target="../tags/tag308.xml"/><Relationship Id="rId1" Type="http://schemas.openxmlformats.org/officeDocument/2006/relationships/tags" Target="../tags/tag30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image" Target="../media/image8.png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14.xml"/><Relationship Id="rId10" Type="http://schemas.openxmlformats.org/officeDocument/2006/relationships/tags" Target="../tags/tag153.xml"/><Relationship Id="rId1" Type="http://schemas.openxmlformats.org/officeDocument/2006/relationships/tags" Target="../tags/tag14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12.png"/><Relationship Id="rId5" Type="http://schemas.openxmlformats.org/officeDocument/2006/relationships/tags" Target="../tags/tag320.xml"/><Relationship Id="rId4" Type="http://schemas.openxmlformats.org/officeDocument/2006/relationships/tags" Target="../tags/tag319.xml"/><Relationship Id="rId3" Type="http://schemas.openxmlformats.org/officeDocument/2006/relationships/tags" Target="../tags/tag318.xml"/><Relationship Id="rId2" Type="http://schemas.openxmlformats.org/officeDocument/2006/relationships/tags" Target="../tags/tag317.xml"/><Relationship Id="rId1" Type="http://schemas.openxmlformats.org/officeDocument/2006/relationships/tags" Target="../tags/tag316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326.xml"/><Relationship Id="rId2" Type="http://schemas.openxmlformats.org/officeDocument/2006/relationships/tags" Target="../tags/tag325.xml"/><Relationship Id="rId1" Type="http://schemas.openxmlformats.org/officeDocument/2006/relationships/tags" Target="../tags/tag324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331.xml"/><Relationship Id="rId1" Type="http://schemas.openxmlformats.org/officeDocument/2006/relationships/tags" Target="../tags/tag330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343.xml"/><Relationship Id="rId8" Type="http://schemas.openxmlformats.org/officeDocument/2006/relationships/tags" Target="../tags/tag342.xml"/><Relationship Id="rId7" Type="http://schemas.openxmlformats.org/officeDocument/2006/relationships/tags" Target="../tags/tag341.xml"/><Relationship Id="rId6" Type="http://schemas.openxmlformats.org/officeDocument/2006/relationships/tags" Target="../tags/tag340.xml"/><Relationship Id="rId5" Type="http://schemas.openxmlformats.org/officeDocument/2006/relationships/tags" Target="../tags/tag339.xml"/><Relationship Id="rId4" Type="http://schemas.openxmlformats.org/officeDocument/2006/relationships/tags" Target="../tags/tag338.xml"/><Relationship Id="rId3" Type="http://schemas.openxmlformats.org/officeDocument/2006/relationships/tags" Target="../tags/tag337.xml"/><Relationship Id="rId24" Type="http://schemas.openxmlformats.org/officeDocument/2006/relationships/slideLayout" Target="../slideLayouts/slideLayout7.xml"/><Relationship Id="rId23" Type="http://schemas.openxmlformats.org/officeDocument/2006/relationships/tags" Target="../tags/tag355.xml"/><Relationship Id="rId22" Type="http://schemas.openxmlformats.org/officeDocument/2006/relationships/tags" Target="../tags/tag354.xml"/><Relationship Id="rId21" Type="http://schemas.openxmlformats.org/officeDocument/2006/relationships/tags" Target="../tags/tag353.xml"/><Relationship Id="rId20" Type="http://schemas.openxmlformats.org/officeDocument/2006/relationships/tags" Target="../tags/tag352.xml"/><Relationship Id="rId2" Type="http://schemas.openxmlformats.org/officeDocument/2006/relationships/tags" Target="../tags/tag336.xml"/><Relationship Id="rId19" Type="http://schemas.openxmlformats.org/officeDocument/2006/relationships/tags" Target="../tags/tag351.xml"/><Relationship Id="rId18" Type="http://schemas.openxmlformats.org/officeDocument/2006/relationships/tags" Target="../tags/tag350.xml"/><Relationship Id="rId17" Type="http://schemas.openxmlformats.org/officeDocument/2006/relationships/tags" Target="../tags/tag349.xml"/><Relationship Id="rId16" Type="http://schemas.openxmlformats.org/officeDocument/2006/relationships/tags" Target="../tags/tag348.xml"/><Relationship Id="rId15" Type="http://schemas.openxmlformats.org/officeDocument/2006/relationships/image" Target="../media/image14.png"/><Relationship Id="rId14" Type="http://schemas.openxmlformats.org/officeDocument/2006/relationships/tags" Target="../tags/tag347.xml"/><Relationship Id="rId13" Type="http://schemas.openxmlformats.org/officeDocument/2006/relationships/image" Target="../media/image13.jpeg"/><Relationship Id="rId12" Type="http://schemas.openxmlformats.org/officeDocument/2006/relationships/tags" Target="../tags/tag346.xml"/><Relationship Id="rId11" Type="http://schemas.openxmlformats.org/officeDocument/2006/relationships/tags" Target="../tags/tag345.xml"/><Relationship Id="rId10" Type="http://schemas.openxmlformats.org/officeDocument/2006/relationships/tags" Target="../tags/tag344.xml"/><Relationship Id="rId1" Type="http://schemas.openxmlformats.org/officeDocument/2006/relationships/tags" Target="../tags/tag335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362.xml"/><Relationship Id="rId8" Type="http://schemas.openxmlformats.org/officeDocument/2006/relationships/tags" Target="../tags/tag361.xml"/><Relationship Id="rId7" Type="http://schemas.openxmlformats.org/officeDocument/2006/relationships/tags" Target="../tags/tag360.xml"/><Relationship Id="rId6" Type="http://schemas.openxmlformats.org/officeDocument/2006/relationships/image" Target="../media/image16.png"/><Relationship Id="rId5" Type="http://schemas.openxmlformats.org/officeDocument/2006/relationships/tags" Target="../tags/tag359.xml"/><Relationship Id="rId4" Type="http://schemas.openxmlformats.org/officeDocument/2006/relationships/tags" Target="../tags/tag358.xml"/><Relationship Id="rId3" Type="http://schemas.openxmlformats.org/officeDocument/2006/relationships/image" Target="../media/image15.png"/><Relationship Id="rId2" Type="http://schemas.openxmlformats.org/officeDocument/2006/relationships/tags" Target="../tags/tag357.xml"/><Relationship Id="rId15" Type="http://schemas.openxmlformats.org/officeDocument/2006/relationships/notesSlide" Target="../notesSlides/notesSlide18.xml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18.png"/><Relationship Id="rId12" Type="http://schemas.openxmlformats.org/officeDocument/2006/relationships/tags" Target="../tags/tag364.xml"/><Relationship Id="rId11" Type="http://schemas.openxmlformats.org/officeDocument/2006/relationships/image" Target="../media/image17.png"/><Relationship Id="rId10" Type="http://schemas.openxmlformats.org/officeDocument/2006/relationships/tags" Target="../tags/tag363.xml"/><Relationship Id="rId1" Type="http://schemas.openxmlformats.org/officeDocument/2006/relationships/tags" Target="../tags/tag356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375.xml"/><Relationship Id="rId8" Type="http://schemas.openxmlformats.org/officeDocument/2006/relationships/tags" Target="../tags/tag374.xml"/><Relationship Id="rId7" Type="http://schemas.openxmlformats.org/officeDocument/2006/relationships/tags" Target="../tags/tag373.xml"/><Relationship Id="rId6" Type="http://schemas.openxmlformats.org/officeDocument/2006/relationships/tags" Target="../tags/tag372.xml"/><Relationship Id="rId5" Type="http://schemas.openxmlformats.org/officeDocument/2006/relationships/tags" Target="../tags/tag371.xml"/><Relationship Id="rId4" Type="http://schemas.openxmlformats.org/officeDocument/2006/relationships/tags" Target="../tags/tag370.xml"/><Relationship Id="rId3" Type="http://schemas.openxmlformats.org/officeDocument/2006/relationships/tags" Target="../tags/tag369.xml"/><Relationship Id="rId2" Type="http://schemas.openxmlformats.org/officeDocument/2006/relationships/tags" Target="../tags/tag368.xml"/><Relationship Id="rId17" Type="http://schemas.openxmlformats.org/officeDocument/2006/relationships/notesSlide" Target="../notesSlides/notesSlide19.x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379.xml"/><Relationship Id="rId14" Type="http://schemas.openxmlformats.org/officeDocument/2006/relationships/image" Target="../media/image20.jpeg"/><Relationship Id="rId13" Type="http://schemas.openxmlformats.org/officeDocument/2006/relationships/tags" Target="../tags/tag378.xml"/><Relationship Id="rId12" Type="http://schemas.openxmlformats.org/officeDocument/2006/relationships/tags" Target="../tags/tag377.xml"/><Relationship Id="rId11" Type="http://schemas.openxmlformats.org/officeDocument/2006/relationships/tags" Target="../tags/tag376.xml"/><Relationship Id="rId10" Type="http://schemas.openxmlformats.org/officeDocument/2006/relationships/image" Target="../media/image19.jpeg"/><Relationship Id="rId1" Type="http://schemas.openxmlformats.org/officeDocument/2006/relationships/tags" Target="../tags/tag367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387.xml"/><Relationship Id="rId8" Type="http://schemas.openxmlformats.org/officeDocument/2006/relationships/image" Target="../media/image23.png"/><Relationship Id="rId7" Type="http://schemas.openxmlformats.org/officeDocument/2006/relationships/tags" Target="../tags/tag386.xml"/><Relationship Id="rId6" Type="http://schemas.openxmlformats.org/officeDocument/2006/relationships/image" Target="../media/image22.jpeg"/><Relationship Id="rId5" Type="http://schemas.openxmlformats.org/officeDocument/2006/relationships/tags" Target="../tags/tag385.xml"/><Relationship Id="rId4" Type="http://schemas.openxmlformats.org/officeDocument/2006/relationships/tags" Target="../tags/tag384.xml"/><Relationship Id="rId3" Type="http://schemas.openxmlformats.org/officeDocument/2006/relationships/image" Target="../media/image21.jpeg"/><Relationship Id="rId2" Type="http://schemas.openxmlformats.org/officeDocument/2006/relationships/tags" Target="../tags/tag383.xml"/><Relationship Id="rId11" Type="http://schemas.openxmlformats.org/officeDocument/2006/relationships/notesSlide" Target="../notesSlides/notesSlide20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382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tags" Target="../tags/tag395.xml"/><Relationship Id="rId7" Type="http://schemas.openxmlformats.org/officeDocument/2006/relationships/image" Target="../media/image25.jpeg"/><Relationship Id="rId6" Type="http://schemas.openxmlformats.org/officeDocument/2006/relationships/tags" Target="../tags/tag394.xml"/><Relationship Id="rId5" Type="http://schemas.openxmlformats.org/officeDocument/2006/relationships/image" Target="../media/image24.png"/><Relationship Id="rId4" Type="http://schemas.openxmlformats.org/officeDocument/2006/relationships/tags" Target="../tags/tag393.xml"/><Relationship Id="rId3" Type="http://schemas.openxmlformats.org/officeDocument/2006/relationships/tags" Target="../tags/tag392.xml"/><Relationship Id="rId2" Type="http://schemas.openxmlformats.org/officeDocument/2006/relationships/tags" Target="../tags/tag391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27.jpeg"/><Relationship Id="rId10" Type="http://schemas.openxmlformats.org/officeDocument/2006/relationships/tags" Target="../tags/tag396.xml"/><Relationship Id="rId1" Type="http://schemas.openxmlformats.org/officeDocument/2006/relationships/tags" Target="../tags/tag390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399.xml"/><Relationship Id="rId2" Type="http://schemas.openxmlformats.org/officeDocument/2006/relationships/tags" Target="../tags/tag398.xml"/><Relationship Id="rId1" Type="http://schemas.openxmlformats.org/officeDocument/2006/relationships/tags" Target="../tags/tag397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401.xml"/><Relationship Id="rId1" Type="http://schemas.openxmlformats.org/officeDocument/2006/relationships/tags" Target="../tags/tag400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60.xml"/><Relationship Id="rId4" Type="http://schemas.openxmlformats.org/officeDocument/2006/relationships/image" Target="../media/image9.png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29.png"/><Relationship Id="rId5" Type="http://schemas.openxmlformats.org/officeDocument/2006/relationships/tags" Target="../tags/tag408.xml"/><Relationship Id="rId4" Type="http://schemas.openxmlformats.org/officeDocument/2006/relationships/tags" Target="../tags/tag407.xml"/><Relationship Id="rId3" Type="http://schemas.openxmlformats.org/officeDocument/2006/relationships/image" Target="../media/image28.png"/><Relationship Id="rId2" Type="http://schemas.openxmlformats.org/officeDocument/2006/relationships/tags" Target="../tags/tag406.xml"/><Relationship Id="rId1" Type="http://schemas.openxmlformats.org/officeDocument/2006/relationships/tags" Target="../tags/tag40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tags" Target="../tags/tag417.xml"/><Relationship Id="rId6" Type="http://schemas.openxmlformats.org/officeDocument/2006/relationships/tags" Target="../tags/tag416.xml"/><Relationship Id="rId5" Type="http://schemas.openxmlformats.org/officeDocument/2006/relationships/tags" Target="../tags/tag415.xml"/><Relationship Id="rId4" Type="http://schemas.openxmlformats.org/officeDocument/2006/relationships/image" Target="../media/image30.png"/><Relationship Id="rId3" Type="http://schemas.openxmlformats.org/officeDocument/2006/relationships/tags" Target="../tags/tag414.xml"/><Relationship Id="rId2" Type="http://schemas.openxmlformats.org/officeDocument/2006/relationships/tags" Target="../tags/tag413.xml"/><Relationship Id="rId1" Type="http://schemas.openxmlformats.org/officeDocument/2006/relationships/tags" Target="../tags/tag412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424.xml"/><Relationship Id="rId8" Type="http://schemas.openxmlformats.org/officeDocument/2006/relationships/tags" Target="../tags/tag423.xml"/><Relationship Id="rId7" Type="http://schemas.openxmlformats.org/officeDocument/2006/relationships/tags" Target="../tags/tag422.xml"/><Relationship Id="rId6" Type="http://schemas.openxmlformats.org/officeDocument/2006/relationships/image" Target="../media/image32.png"/><Relationship Id="rId5" Type="http://schemas.openxmlformats.org/officeDocument/2006/relationships/tags" Target="../tags/tag421.xml"/><Relationship Id="rId4" Type="http://schemas.openxmlformats.org/officeDocument/2006/relationships/image" Target="../media/image31.png"/><Relationship Id="rId3" Type="http://schemas.openxmlformats.org/officeDocument/2006/relationships/tags" Target="../tags/tag420.xml"/><Relationship Id="rId2" Type="http://schemas.openxmlformats.org/officeDocument/2006/relationships/tags" Target="../tags/tag419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4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2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426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3" Type="http://schemas.openxmlformats.org/officeDocument/2006/relationships/tags" Target="../tags/tag429.xml"/><Relationship Id="rId2" Type="http://schemas.openxmlformats.org/officeDocument/2006/relationships/tags" Target="../tags/tag428.xml"/><Relationship Id="rId1" Type="http://schemas.openxmlformats.org/officeDocument/2006/relationships/tags" Target="../tags/tag427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432.xml"/><Relationship Id="rId2" Type="http://schemas.openxmlformats.org/officeDocument/2006/relationships/tags" Target="../tags/tag431.xml"/><Relationship Id="rId1" Type="http://schemas.openxmlformats.org/officeDocument/2006/relationships/tags" Target="../tags/tag4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3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tags" Target="../tags/tag178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tags" Target="../tags/tag17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tags" Target="../tags/tag17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192.xml"/><Relationship Id="rId6" Type="http://schemas.openxmlformats.org/officeDocument/2006/relationships/tags" Target="../tags/tag191.xml"/><Relationship Id="rId5" Type="http://schemas.openxmlformats.org/officeDocument/2006/relationships/tags" Target="../tags/tag190.xml"/><Relationship Id="rId4" Type="http://schemas.openxmlformats.org/officeDocument/2006/relationships/tags" Target="../tags/tag189.xml"/><Relationship Id="rId3" Type="http://schemas.openxmlformats.org/officeDocument/2006/relationships/tags" Target="../tags/tag188.xml"/><Relationship Id="rId2" Type="http://schemas.openxmlformats.org/officeDocument/2006/relationships/tags" Target="../tags/tag187.xml"/><Relationship Id="rId1" Type="http://schemas.openxmlformats.org/officeDocument/2006/relationships/tags" Target="../tags/tag186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670" y="0"/>
            <a:ext cx="9225915" cy="5199380"/>
          </a:xfrm>
          <a:prstGeom prst="rect">
            <a:avLst/>
          </a:prstGeom>
        </p:spPr>
      </p:pic>
      <p:sp>
        <p:nvSpPr>
          <p:cNvPr id="7" name="横卷形 6"/>
          <p:cNvSpPr/>
          <p:nvPr>
            <p:custDataLst>
              <p:tags r:id="rId3"/>
            </p:custDataLst>
          </p:nvPr>
        </p:nvSpPr>
        <p:spPr>
          <a:xfrm>
            <a:off x="2051685" y="1059815"/>
            <a:ext cx="4752975" cy="166497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2339975" y="1365250"/>
            <a:ext cx="4373880" cy="11068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答谢中书书</a:t>
            </a:r>
            <a:endParaRPr lang="zh-CN" altLang="en-US" sz="6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948332" y="1204133"/>
            <a:ext cx="736179" cy="1514474"/>
          </a:xfrm>
          <a:prstGeom prst="rect">
            <a:avLst/>
          </a:prstGeom>
        </p:spPr>
      </p:pic>
      <p:sp>
        <p:nvSpPr>
          <p:cNvPr id="12" name="TextBox 19"/>
          <p:cNvSpPr txBox="1"/>
          <p:nvPr>
            <p:custDataLst>
              <p:tags r:id="rId7"/>
            </p:custDataLst>
          </p:nvPr>
        </p:nvSpPr>
        <p:spPr>
          <a:xfrm>
            <a:off x="7033054" y="1405683"/>
            <a:ext cx="553998" cy="10974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smtClean="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陶弘景</a:t>
            </a:r>
            <a:endParaRPr lang="zh-CN" altLang="en-US" sz="240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41400" y="1480185"/>
            <a:ext cx="7226300" cy="443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txBody>
          <a:bodyPr wrap="square" rtlCol="0" anchor="t">
            <a:no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山川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美，古来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共谈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。高峰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入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云，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清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流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底。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27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7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907774" y="1031970"/>
            <a:ext cx="481459" cy="521970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endParaRPr lang="zh-CN" altLang="en-US" sz="2800" b="1">
              <a:ln>
                <a:noFill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987675" y="1924050"/>
            <a:ext cx="2032000" cy="521970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共同  谈论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5147945" y="1060133"/>
            <a:ext cx="958850" cy="521970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耸入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6" name="文本框 13107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7340" y="3015615"/>
            <a:ext cx="8347075" cy="1168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译文：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山川景色的美丽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自古以来就是文人雅士共同谈论的。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巍峨的山峰耸入云端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明净的溪流清澈见底。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51460" y="51435"/>
            <a:ext cx="8762365" cy="516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428625" indent="-4286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【译读】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结合注释疏通文意，积累重点文言字词。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13" grpId="0" bldLvl="0" animBg="1"/>
      <p:bldP spid="2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13107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12470" y="3094958"/>
            <a:ext cx="7718584" cy="1168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译文：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两岸的石壁五彩斑斓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交相辉映。青葱的林木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翠绿的竹丛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四季都有。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28320" y="868680"/>
            <a:ext cx="7194550" cy="1791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7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两岸石壁，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五色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交辉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。青林翠竹，四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时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俱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备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771775" y="843915"/>
            <a:ext cx="1579880" cy="95313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交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交相。辉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辉映。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6602518" y="2067895"/>
            <a:ext cx="481459" cy="448124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都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6083935" y="1276350"/>
            <a:ext cx="929005" cy="47815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季节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7092315" y="1276033"/>
            <a:ext cx="2108835" cy="521970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具备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具有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7" grpId="0" bldLvl="0" animBg="1"/>
      <p:bldP spid="8" grpId="0" bldLvl="0" animBg="1"/>
      <p:bldP spid="6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13107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12470" y="3094958"/>
            <a:ext cx="7718584" cy="17068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译文：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清晨的薄雾将要消散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猿、鸟此起彼伏地鸣叫着；夕阳快要落山了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潜游在水中的鱼儿争相跃出水面。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713105" y="1420495"/>
            <a:ext cx="7101205" cy="116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晓雾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将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歇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，猿鸟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乱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鸣；夕日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欲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颓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沉鳞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竞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跃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1187450" y="1150620"/>
            <a:ext cx="1055370" cy="521970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将要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3131820" y="1177608"/>
            <a:ext cx="924560" cy="521970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纷乱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4818380" y="1224598"/>
            <a:ext cx="1042035" cy="521970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将要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6588430" y="2023825"/>
            <a:ext cx="2157756" cy="521970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争相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争着。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1825625" y="2023428"/>
            <a:ext cx="1014730" cy="521970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消散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5292090" y="2023428"/>
            <a:ext cx="970915" cy="521970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坠落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6040755" y="1224598"/>
            <a:ext cx="2705735" cy="521970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指水中潜游的鱼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11" grpId="0" bldLvl="0" animBg="1"/>
      <p:bldP spid="12" grpId="0" bldLvl="0" animBg="1"/>
      <p:bldP spid="13" grpId="0" bldLvl="0" animBg="1"/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13107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3215" y="3436620"/>
            <a:ext cx="7940040" cy="1168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译文：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这里实在是人间的仙境啊。自从南朝的谢灵运以来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就再也没有人能够欣赏这种奇丽景色了。</a:t>
            </a:r>
            <a:endParaRPr lang="zh-CN" altLang="en-US" sz="2800" b="1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815873" y="666709"/>
            <a:ext cx="5511777" cy="2030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实是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欲界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仙都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康乐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以来，未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复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有能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与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其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奇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者。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2521585" y="483870"/>
            <a:ext cx="959485" cy="521970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人间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3636010" y="483553"/>
            <a:ext cx="3482975" cy="521970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神仙居住的美好世界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2051685" y="1707833"/>
            <a:ext cx="2063115" cy="521970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指谢灵运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6"/>
            </p:custDataLst>
          </p:nvPr>
        </p:nvSpPr>
        <p:spPr>
          <a:xfrm>
            <a:off x="4306983" y="1707964"/>
            <a:ext cx="529557" cy="521970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再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5" name="文本框 24"/>
          <p:cNvSpPr txBox="1"/>
          <p:nvPr>
            <p:custDataLst>
              <p:tags r:id="rId7"/>
            </p:custDataLst>
          </p:nvPr>
        </p:nvSpPr>
        <p:spPr>
          <a:xfrm>
            <a:off x="5147945" y="2572068"/>
            <a:ext cx="2097405" cy="521970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欣赏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领悟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2" name="Picture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12141200" y="10833100"/>
            <a:ext cx="0" cy="0"/>
          </a:xfrm>
          <a:prstGeom prst="rect">
            <a:avLst/>
          </a:prstGeom>
          <a:ln>
            <a:noFill/>
          </a:ln>
        </p:spPr>
      </p:pic>
      <p:sp>
        <p:nvSpPr>
          <p:cNvPr id="47" name="文本框 3"/>
          <p:cNvSpPr txBox="1"/>
          <p:nvPr>
            <p:custDataLst>
              <p:tags r:id="rId10"/>
            </p:custDataLst>
          </p:nvPr>
        </p:nvSpPr>
        <p:spPr>
          <a:xfrm>
            <a:off x="1861820" y="2572385"/>
            <a:ext cx="5314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从</a:t>
            </a:r>
            <a:endParaRPr 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5579745" y="1708150"/>
            <a:ext cx="1699895" cy="521970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奇丽景色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15" grpId="0" bldLvl="0" animBg="1"/>
      <p:bldP spid="16" grpId="0" bldLvl="0" animBg="1"/>
      <p:bldP spid="22" grpId="0" bldLvl="0" animBg="1"/>
      <p:bldP spid="24" grpId="0" bldLvl="0" animBg="1"/>
      <p:bldP spid="25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1"/>
          <p:cNvSpPr txBox="1"/>
          <p:nvPr>
            <p:custDataLst>
              <p:tags r:id="rId1"/>
            </p:custDataLst>
          </p:nvPr>
        </p:nvSpPr>
        <p:spPr>
          <a:xfrm>
            <a:off x="2050494" y="2690991"/>
            <a:ext cx="2275999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467360" y="988378"/>
            <a:ext cx="8451215" cy="36785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>
              <a:lnSpc>
                <a:spcPct val="100000"/>
              </a:lnSpc>
            </a:pPr>
            <a:r>
              <a:rPr lang="en-US" altLang="zh-CN" sz="28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8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古今异义</a:t>
            </a:r>
            <a:endParaRPr lang="zh-CN" altLang="en-US" sz="2800" b="1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en-US" altLang="zh-CN" sz="28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四</a:t>
            </a:r>
            <a:r>
              <a:rPr lang="en-US" altLang="zh-CN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时</a:t>
            </a:r>
            <a:r>
              <a:rPr lang="en-US" altLang="zh-CN" sz="28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俱备</a:t>
            </a:r>
            <a:endParaRPr lang="en-US" altLang="zh-CN" sz="2400" b="1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lv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28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晓雾将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歇</a:t>
            </a:r>
            <a:r>
              <a:rPr lang="zh-CN" altLang="en-US" sz="28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en-US" altLang="zh-CN" sz="28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</a:t>
            </a:r>
            <a:endParaRPr lang="zh-CN" altLang="en-US" sz="2800" b="1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夕日欲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颓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</a:t>
            </a:r>
            <a:r>
              <a:rPr lang="en-US" altLang="zh-CN" sz="24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                  </a:t>
            </a:r>
            <a:endParaRPr lang="zh-CN" altLang="en-US" sz="2400" b="1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lv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8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词类活用</a:t>
            </a:r>
            <a:endParaRPr lang="zh-CN" altLang="en-US" sz="2800" b="1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五色交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辉</a:t>
            </a:r>
            <a:endParaRPr lang="zh-CN" altLang="en-US" sz="28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夕日欲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颓</a:t>
            </a:r>
            <a:endParaRPr lang="zh-CN" altLang="en-US" sz="2800" b="1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lvl="0">
              <a:lnSpc>
                <a:spcPct val="150000"/>
              </a:lnSpc>
            </a:pPr>
            <a:endParaRPr lang="zh-CN" altLang="en-US" sz="2400" b="1" smtClea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>
              <a:lnSpc>
                <a:spcPct val="150000"/>
              </a:lnSpc>
            </a:pPr>
            <a:endParaRPr lang="en-US" altLang="zh-CN" sz="2400" b="1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400" b="1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195989" y="1392556"/>
            <a:ext cx="457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古义：季节。今义：时候。</a:t>
            </a:r>
            <a:endParaRPr lang="zh-CN" altLang="en-US" sz="28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195830" y="2491740"/>
            <a:ext cx="49428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古义：坠落。今义：精神萎靡。</a:t>
            </a:r>
            <a:endParaRPr lang="zh-CN" altLang="en-US" sz="2800" b="1" smtClean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5"/>
            </p:custDataLst>
          </p:nvPr>
        </p:nvCxnSpPr>
        <p:spPr>
          <a:xfrm>
            <a:off x="2160429" y="1851978"/>
            <a:ext cx="482409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标题 3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323850" y="52070"/>
            <a:ext cx="4517390" cy="78041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67500" tIns="35100" rIns="67500" bIns="35100" rtlCol="0" anchor="ctr" anchorCtr="0"/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pc="360">
                <a:solidFill>
                  <a:srgbClr val="102DD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文言知识梳理与积累</a:t>
            </a:r>
            <a:endParaRPr lang="zh-CN" altLang="en-US" sz="3200" b="1" spc="360">
              <a:solidFill>
                <a:srgbClr val="102DD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5" name="直接连接符 4"/>
          <p:cNvCxnSpPr/>
          <p:nvPr>
            <p:custDataLst>
              <p:tags r:id="rId7"/>
            </p:custDataLst>
          </p:nvPr>
        </p:nvCxnSpPr>
        <p:spPr>
          <a:xfrm>
            <a:off x="2195989" y="2427923"/>
            <a:ext cx="482409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8"/>
            </p:custDataLst>
          </p:nvPr>
        </p:nvCxnSpPr>
        <p:spPr>
          <a:xfrm>
            <a:off x="2160429" y="2941638"/>
            <a:ext cx="482409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2195830" y="1996440"/>
            <a:ext cx="47453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古义：消散。今义：休息。</a:t>
            </a:r>
            <a:endParaRPr lang="zh-CN" altLang="en-US" sz="28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cxnSp>
        <p:nvCxnSpPr>
          <p:cNvPr id="14" name="直接连接符 13"/>
          <p:cNvCxnSpPr/>
          <p:nvPr>
            <p:custDataLst>
              <p:tags r:id="rId10"/>
            </p:custDataLst>
          </p:nvPr>
        </p:nvCxnSpPr>
        <p:spPr>
          <a:xfrm>
            <a:off x="2050574" y="4012248"/>
            <a:ext cx="518604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11"/>
            </p:custDataLst>
          </p:nvPr>
        </p:nvCxnSpPr>
        <p:spPr>
          <a:xfrm>
            <a:off x="2051844" y="4588193"/>
            <a:ext cx="518604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>
            <p:custDataLst>
              <p:tags r:id="rId12"/>
            </p:custDataLst>
          </p:nvPr>
        </p:nvSpPr>
        <p:spPr>
          <a:xfrm>
            <a:off x="2267585" y="3540125"/>
            <a:ext cx="2527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名作动，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辉映</a:t>
            </a:r>
            <a:endParaRPr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3"/>
            </p:custDataLst>
          </p:nvPr>
        </p:nvSpPr>
        <p:spPr>
          <a:xfrm>
            <a:off x="2267585" y="4064635"/>
            <a:ext cx="2527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形作动，坠落</a:t>
            </a:r>
            <a:endParaRPr 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2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>
            <p:custDataLst>
              <p:tags r:id="rId1"/>
            </p:custDataLst>
          </p:nvPr>
        </p:nvSpPr>
        <p:spPr>
          <a:xfrm>
            <a:off x="538798" y="1708309"/>
            <a:ext cx="54340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欲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左大括号 4"/>
          <p:cNvSpPr/>
          <p:nvPr>
            <p:custDataLst>
              <p:tags r:id="rId2"/>
            </p:custDataLst>
          </p:nvPr>
        </p:nvSpPr>
        <p:spPr>
          <a:xfrm>
            <a:off x="1082675" y="1416050"/>
            <a:ext cx="103505" cy="1099185"/>
          </a:xfrm>
          <a:prstGeom prst="leftBrace">
            <a:avLst>
              <a:gd name="adj1" fmla="val 94650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20"/>
          <p:cNvSpPr txBox="1"/>
          <p:nvPr>
            <p:custDataLst>
              <p:tags r:id="rId3"/>
            </p:custDataLst>
          </p:nvPr>
        </p:nvSpPr>
        <p:spPr>
          <a:xfrm>
            <a:off x="1158875" y="1203960"/>
            <a:ext cx="702119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kumimoji="1"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夕日</a:t>
            </a:r>
            <a:r>
              <a:rPr kumimoji="1" lang="zh-CN" sz="28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欲</a:t>
            </a:r>
            <a:r>
              <a:rPr kumimoji="1"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颓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kumimoji="1"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实是</a:t>
            </a:r>
            <a:r>
              <a:rPr kumimoji="1" lang="zh-CN" sz="28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欲</a:t>
            </a:r>
            <a:r>
              <a:rPr kumimoji="1"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界之仙都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</a:t>
            </a:r>
            <a:r>
              <a:rPr lang="en-US" altLang="zh-CN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endParaRPr lang="zh-CN" altLang="en-US" sz="2800" b="1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文本框 10"/>
          <p:cNvSpPr txBox="1"/>
          <p:nvPr>
            <p:custDataLst>
              <p:tags r:id="rId4"/>
            </p:custDataLst>
          </p:nvPr>
        </p:nvSpPr>
        <p:spPr>
          <a:xfrm>
            <a:off x="539274" y="3220244"/>
            <a:ext cx="518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左大括号 7"/>
          <p:cNvSpPr/>
          <p:nvPr>
            <p:custDataLst>
              <p:tags r:id="rId5"/>
            </p:custDataLst>
          </p:nvPr>
        </p:nvSpPr>
        <p:spPr>
          <a:xfrm>
            <a:off x="1082675" y="3004185"/>
            <a:ext cx="133985" cy="1042670"/>
          </a:xfrm>
          <a:prstGeom prst="leftBrace">
            <a:avLst>
              <a:gd name="adj1" fmla="val 94650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12"/>
          <p:cNvSpPr txBox="1"/>
          <p:nvPr>
            <p:custDataLst>
              <p:tags r:id="rId6"/>
            </p:custDataLst>
          </p:nvPr>
        </p:nvSpPr>
        <p:spPr>
          <a:xfrm>
            <a:off x="1187450" y="2788285"/>
            <a:ext cx="509587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kumimoji="1" lang="zh-CN" sz="28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自</a:t>
            </a:r>
            <a:r>
              <a:rPr kumimoji="1" 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康乐以来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1D41D5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非亭午夜分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endParaRPr lang="zh-CN" altLang="en-US" sz="2800" b="1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467201" y="412274"/>
            <a:ext cx="457200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一词多义</a:t>
            </a: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3131820" y="1402080"/>
            <a:ext cx="199898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副词，将要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4211955" y="1996440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名词，欲望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3491865" y="2932430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介词，从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3779520" y="3580765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连词，如果</a:t>
            </a:r>
            <a:endParaRPr lang="zh-CN" altLang="en-US" sz="28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141332" y="1275605"/>
            <a:ext cx="5385187" cy="153797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atin typeface="仿宋" panose="02010609060101010101" charset="-122"/>
                <a:ea typeface="仿宋" panose="02010609060101010101" charset="-122"/>
              </a:rPr>
              <a:t>任务二</a:t>
            </a:r>
            <a:endParaRPr lang="zh-CN" altLang="en-US" sz="5400" b="1"/>
          </a:p>
          <a:p>
            <a:pPr algn="ctr"/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5400" b="1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品一番美景</a:t>
            </a:r>
            <a:r>
              <a:rPr lang="en-US" altLang="zh-CN" sz="5400" b="1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4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altLang="zh-CN" sz="4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2123253" y="1923966"/>
            <a:ext cx="54006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54965" y="744220"/>
            <a:ext cx="4824095" cy="43999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山川之美，古来共谈。</a:t>
            </a:r>
            <a:endParaRPr sz="2800" b="1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sz="2800" b="1" err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高峰入云，清流见底。</a:t>
            </a:r>
            <a:endParaRPr sz="2800" b="1" err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sz="2800" b="1" err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两岸石壁，五色交辉。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sz="2800" b="1" err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青林翠竹，四时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俱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备。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sz="2800" b="1" err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晓雾将歇，猿鸟乱鸣；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sz="2800" b="1" err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夕日欲颓，沉鳞竞跃。</a:t>
            </a:r>
            <a:endParaRPr sz="2800" b="1" err="1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endParaRPr lang="zh-CN" sz="2800" b="1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sz="28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实是欲界之仙都。自康乐以来，未复有能与其奇者。</a:t>
            </a:r>
            <a:endParaRPr sz="2800" b="1" err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065010" y="641668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251460" y="58420"/>
            <a:ext cx="49276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活动一：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品结构之美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5332095" y="987425"/>
            <a:ext cx="379920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活动要求：</a:t>
            </a:r>
            <a:endParaRPr lang="zh-CN" altLang="en-US" sz="2800" b="1">
              <a:solidFill>
                <a:schemeClr val="tx1"/>
              </a:solidFill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请朗读课文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看看在文段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层次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你有何发现？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chemeClr val="tx1">
                    <a:alpha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并说说本文是按怎样的</a:t>
            </a:r>
            <a:r>
              <a:rPr lang="zh-CN" altLang="en-US" sz="2800" b="1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结构</a:t>
            </a:r>
            <a:r>
              <a:rPr lang="zh-CN" altLang="en-US" sz="2800" b="1">
                <a:solidFill>
                  <a:schemeClr val="tx1">
                    <a:alpha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来写秀美的山川景色的？</a:t>
            </a:r>
            <a:endParaRPr lang="zh-CN" altLang="en-US" sz="2800" b="1" i="0">
              <a:solidFill>
                <a:schemeClr val="tx1">
                  <a:alpha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 b="1" i="0">
              <a:solidFill>
                <a:schemeClr val="tx1">
                  <a:alpha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3"/>
          <p:cNvGrpSpPr/>
          <p:nvPr>
            <p:custDataLst>
              <p:tags r:id="rId1"/>
            </p:custDataLst>
          </p:nvPr>
        </p:nvGrpSpPr>
        <p:grpSpPr>
          <a:xfrm>
            <a:off x="1097280" y="1045210"/>
            <a:ext cx="5346065" cy="601980"/>
            <a:chOff x="0" y="-36374"/>
            <a:chExt cx="5017349" cy="802975"/>
          </a:xfrm>
        </p:grpSpPr>
        <p:sp>
          <p:nvSpPr>
            <p:cNvPr id="16" name="形状2"/>
            <p:cNvSpPr txBox="1"/>
            <p:nvPr>
              <p:custDataLst>
                <p:tags r:id="rId2"/>
              </p:custDataLst>
            </p:nvPr>
          </p:nvSpPr>
          <p:spPr>
            <a:xfrm>
              <a:off x="0" y="74585"/>
              <a:ext cx="4662063" cy="564115"/>
            </a:xfrm>
            <a:prstGeom prst="plaque">
              <a:avLst/>
            </a:prstGeom>
            <a:solidFill>
              <a:srgbClr val="F6D592">
                <a:alpha val="29803"/>
              </a:srgbClr>
            </a:solidFill>
            <a:ln w="12700">
              <a:solidFill>
                <a:srgbClr val="993209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57200" dist="508000" dir="10800000" rotWithShape="0">
                <a:srgbClr val="2D2C2A">
                  <a:alpha val="20000"/>
                </a:srgbClr>
              </a:outerShdw>
            </a:effectLst>
          </p:spPr>
          <p:txBody>
            <a:bodyPr anchor="ctr"/>
            <a:lstStyle/>
            <a:p>
              <a:pPr marL="0" algn="ctr"/>
              <a:endParaRPr sz="135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文本4"/>
            <p:cNvSpPr txBox="1"/>
            <p:nvPr>
              <p:custDataLst>
                <p:tags r:id="rId3"/>
              </p:custDataLst>
            </p:nvPr>
          </p:nvSpPr>
          <p:spPr>
            <a:xfrm>
              <a:off x="79954" y="-36374"/>
              <a:ext cx="4937395" cy="80297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4000"/>
                </a:lnSpc>
              </a:pPr>
              <a:r>
                <a:rPr lang="zh-CN" altLang="en-US" sz="2800" b="1" i="0">
                  <a:solidFill>
                    <a:srgbClr val="0C0C0C">
                      <a:alpha val="10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总领全文：山川之美</a:t>
              </a:r>
              <a:r>
                <a:rPr lang="zh-CN" altLang="zh-CN" sz="2800" b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,</a:t>
              </a:r>
              <a:r>
                <a:rPr lang="zh-CN" altLang="en-US" sz="2800" b="1" i="0">
                  <a:solidFill>
                    <a:srgbClr val="0C0C0C">
                      <a:alpha val="10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</a:rPr>
                <a:t>古来共谈</a:t>
              </a:r>
              <a:endParaRPr lang="zh-CN" altLang="en-US" sz="2800" b="1" i="0">
                <a:solidFill>
                  <a:srgbClr val="0C0C0C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endParaRPr>
            </a:p>
          </p:txBody>
        </p:sp>
      </p:grpSp>
      <p:grpSp>
        <p:nvGrpSpPr>
          <p:cNvPr id="21" name="组合5"/>
          <p:cNvGrpSpPr/>
          <p:nvPr>
            <p:custDataLst>
              <p:tags r:id="rId4"/>
            </p:custDataLst>
          </p:nvPr>
        </p:nvGrpSpPr>
        <p:grpSpPr>
          <a:xfrm>
            <a:off x="3275330" y="1758315"/>
            <a:ext cx="5042535" cy="601980"/>
            <a:chOff x="-300585" y="-1532561"/>
            <a:chExt cx="7042162" cy="802690"/>
          </a:xfrm>
        </p:grpSpPr>
        <p:sp>
          <p:nvSpPr>
            <p:cNvPr id="22" name="形状3"/>
            <p:cNvSpPr txBox="1"/>
            <p:nvPr>
              <p:custDataLst>
                <p:tags r:id="rId5"/>
              </p:custDataLst>
            </p:nvPr>
          </p:nvSpPr>
          <p:spPr>
            <a:xfrm>
              <a:off x="-300585" y="-1386078"/>
              <a:ext cx="7042162" cy="563915"/>
            </a:xfrm>
            <a:prstGeom prst="plaque">
              <a:avLst/>
            </a:prstGeom>
            <a:solidFill>
              <a:srgbClr val="F6D592">
                <a:alpha val="29803"/>
              </a:srgbClr>
            </a:solidFill>
            <a:ln w="12700">
              <a:solidFill>
                <a:srgbClr val="993209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57200" dist="508000" dir="10800000" rotWithShape="0">
                <a:srgbClr val="2D2C2A">
                  <a:alpha val="20000"/>
                </a:srgbClr>
              </a:outerShdw>
            </a:effectLst>
          </p:spPr>
          <p:txBody>
            <a:bodyPr anchor="ctr"/>
            <a:lstStyle/>
            <a:p>
              <a:pPr marL="0" algn="ctr"/>
              <a:endParaRPr sz="135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文本6"/>
            <p:cNvSpPr txBox="1"/>
            <p:nvPr>
              <p:custDataLst>
                <p:tags r:id="rId6"/>
              </p:custDataLst>
            </p:nvPr>
          </p:nvSpPr>
          <p:spPr>
            <a:xfrm>
              <a:off x="-204059" y="-1532561"/>
              <a:ext cx="6905840" cy="802690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4000"/>
                </a:lnSpc>
              </a:pPr>
              <a:r>
                <a:rPr lang="zh-CN" altLang="en-US" sz="2800" b="1" i="0">
                  <a:solidFill>
                    <a:srgbClr val="0C0C0C">
                      <a:alpha val="100000"/>
                    </a:srgbClr>
                  </a:solidFill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具体描写：四时之景</a:t>
              </a:r>
              <a:r>
                <a:rPr lang="zh-CN" altLang="zh-CN" sz="2800" b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,</a:t>
              </a:r>
              <a:r>
                <a:rPr lang="zh-CN" altLang="en-US" sz="2800" b="1" i="0">
                  <a:solidFill>
                    <a:srgbClr val="0C0C0C">
                      <a:alpha val="100000"/>
                    </a:srgbClr>
                  </a:solidFill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朝夕之景</a:t>
              </a:r>
              <a:endParaRPr lang="zh-CN" altLang="en-US" sz="2800" b="1" i="0">
                <a:solidFill>
                  <a:srgbClr val="0C0C0C">
                    <a:alpha val="100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7" name="组合7"/>
          <p:cNvGrpSpPr/>
          <p:nvPr>
            <p:custDataLst>
              <p:tags r:id="rId7"/>
            </p:custDataLst>
          </p:nvPr>
        </p:nvGrpSpPr>
        <p:grpSpPr>
          <a:xfrm>
            <a:off x="5579745" y="2413635"/>
            <a:ext cx="3503295" cy="601980"/>
            <a:chOff x="352673" y="-13520"/>
            <a:chExt cx="4093042" cy="802975"/>
          </a:xfrm>
        </p:grpSpPr>
        <p:sp>
          <p:nvSpPr>
            <p:cNvPr id="28" name="形状4"/>
            <p:cNvSpPr txBox="1"/>
            <p:nvPr>
              <p:custDataLst>
                <p:tags r:id="rId8"/>
              </p:custDataLst>
            </p:nvPr>
          </p:nvSpPr>
          <p:spPr>
            <a:xfrm>
              <a:off x="352673" y="102319"/>
              <a:ext cx="3954307" cy="564124"/>
            </a:xfrm>
            <a:prstGeom prst="plaque">
              <a:avLst/>
            </a:prstGeom>
            <a:solidFill>
              <a:srgbClr val="F6D592">
                <a:alpha val="29803"/>
              </a:srgbClr>
            </a:solidFill>
            <a:ln w="12700">
              <a:solidFill>
                <a:srgbClr val="993209">
                  <a:alpha val="100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57200" dist="508000" dir="10800000" rotWithShape="0">
                <a:srgbClr val="2D2C2A">
                  <a:alpha val="20000"/>
                </a:srgbClr>
              </a:outerShdw>
            </a:effectLst>
          </p:spPr>
          <p:txBody>
            <a:bodyPr anchor="ctr"/>
            <a:lstStyle/>
            <a:p>
              <a:pPr marL="0" algn="ctr"/>
              <a:endParaRPr sz="135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文本8"/>
            <p:cNvSpPr txBox="1"/>
            <p:nvPr>
              <p:custDataLst>
                <p:tags r:id="rId9"/>
              </p:custDataLst>
            </p:nvPr>
          </p:nvSpPr>
          <p:spPr>
            <a:xfrm>
              <a:off x="352673" y="-13520"/>
              <a:ext cx="4093042" cy="80297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4000"/>
                </a:lnSpc>
              </a:pPr>
              <a:r>
                <a:rPr lang="zh-CN" altLang="en-US" sz="2800" b="1" i="0">
                  <a:solidFill>
                    <a:srgbClr val="0C0C0C">
                      <a:alpha val="10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总结抒怀：赞美感慨</a:t>
              </a:r>
              <a:endParaRPr lang="zh-CN" altLang="en-US" sz="2800" b="1" i="0">
                <a:solidFill>
                  <a:srgbClr val="0C0C0C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2"/>
          <p:cNvGrpSpPr/>
          <p:nvPr>
            <p:custDataLst>
              <p:tags r:id="rId10"/>
            </p:custDataLst>
          </p:nvPr>
        </p:nvGrpSpPr>
        <p:grpSpPr>
          <a:xfrm>
            <a:off x="313795" y="1004384"/>
            <a:ext cx="781398" cy="683303"/>
            <a:chOff x="0" y="0"/>
            <a:chExt cx="1041928" cy="911127"/>
          </a:xfrm>
        </p:grpSpPr>
        <p:pic>
          <p:nvPicPr>
            <p:cNvPr id="20" name="图片7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0" y="0"/>
              <a:ext cx="945793" cy="852233"/>
            </a:xfrm>
            <a:prstGeom prst="rect">
              <a:avLst/>
            </a:prstGeom>
          </p:spPr>
        </p:pic>
        <p:sp>
          <p:nvSpPr>
            <p:cNvPr id="24" name="文本3"/>
            <p:cNvSpPr txBox="1"/>
            <p:nvPr>
              <p:custDataLst>
                <p:tags r:id="rId13"/>
              </p:custDataLst>
            </p:nvPr>
          </p:nvSpPr>
          <p:spPr>
            <a:xfrm>
              <a:off x="107938" y="74295"/>
              <a:ext cx="933990" cy="83683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4300"/>
                </a:lnSpc>
              </a:pPr>
              <a:r>
                <a:rPr lang="zh-CN" altLang="en-US" sz="2700" b="1" i="0">
                  <a:solidFill>
                    <a:srgbClr val="722506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</a:rPr>
                <a:t>总</a:t>
              </a:r>
              <a:endParaRPr lang="zh-CN" altLang="en-US" sz="2700" b="1" i="0">
                <a:solidFill>
                  <a:srgbClr val="72250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5" name="组合4"/>
          <p:cNvGrpSpPr/>
          <p:nvPr>
            <p:custDataLst>
              <p:tags r:id="rId14"/>
            </p:custDataLst>
          </p:nvPr>
        </p:nvGrpSpPr>
        <p:grpSpPr>
          <a:xfrm>
            <a:off x="2475203" y="1687518"/>
            <a:ext cx="709301" cy="659618"/>
            <a:chOff x="-271797" y="-1638618"/>
            <a:chExt cx="945793" cy="879545"/>
          </a:xfrm>
        </p:grpSpPr>
        <p:pic>
          <p:nvPicPr>
            <p:cNvPr id="30" name="图片8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-271797" y="-1611306"/>
              <a:ext cx="945793" cy="852233"/>
            </a:xfrm>
            <a:prstGeom prst="rect">
              <a:avLst/>
            </a:prstGeom>
          </p:spPr>
        </p:pic>
        <p:sp>
          <p:nvSpPr>
            <p:cNvPr id="31" name="文本5"/>
            <p:cNvSpPr txBox="1"/>
            <p:nvPr>
              <p:custDataLst>
                <p:tags r:id="rId16"/>
              </p:custDataLst>
            </p:nvPr>
          </p:nvSpPr>
          <p:spPr>
            <a:xfrm>
              <a:off x="-260385" y="-1638618"/>
              <a:ext cx="933990" cy="83683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4300"/>
                </a:lnSpc>
              </a:pPr>
              <a:r>
                <a:rPr lang="zh-CN" altLang="en-US" sz="2700" b="1" i="0">
                  <a:solidFill>
                    <a:srgbClr val="722506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</a:rPr>
                <a:t>分</a:t>
              </a:r>
              <a:endParaRPr lang="zh-CN" altLang="en-US" sz="2700" b="1" i="0">
                <a:solidFill>
                  <a:srgbClr val="72250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2" name="组合6"/>
          <p:cNvGrpSpPr/>
          <p:nvPr>
            <p:custDataLst>
              <p:tags r:id="rId17"/>
            </p:custDataLst>
          </p:nvPr>
        </p:nvGrpSpPr>
        <p:grpSpPr>
          <a:xfrm>
            <a:off x="4760341" y="2347254"/>
            <a:ext cx="728058" cy="654538"/>
            <a:chOff x="-713784" y="-1761392"/>
            <a:chExt cx="970804" cy="872771"/>
          </a:xfrm>
        </p:grpSpPr>
        <p:pic>
          <p:nvPicPr>
            <p:cNvPr id="33" name="图片9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-713784" y="-1740854"/>
              <a:ext cx="945793" cy="852233"/>
            </a:xfrm>
            <a:prstGeom prst="rect">
              <a:avLst/>
            </a:prstGeom>
          </p:spPr>
        </p:pic>
        <p:sp>
          <p:nvSpPr>
            <p:cNvPr id="34" name="文本7"/>
            <p:cNvSpPr txBox="1"/>
            <p:nvPr>
              <p:custDataLst>
                <p:tags r:id="rId19"/>
              </p:custDataLst>
            </p:nvPr>
          </p:nvSpPr>
          <p:spPr>
            <a:xfrm>
              <a:off x="-676970" y="-1761392"/>
              <a:ext cx="933990" cy="83683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4300"/>
                </a:lnSpc>
              </a:pPr>
              <a:r>
                <a:rPr lang="zh-CN" altLang="en-US" sz="2700" b="1" i="0">
                  <a:solidFill>
                    <a:srgbClr val="722506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</a:rPr>
                <a:t>总</a:t>
              </a:r>
              <a:endParaRPr lang="zh-CN" altLang="en-US" sz="2700" b="1" i="0">
                <a:solidFill>
                  <a:srgbClr val="72250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20"/>
            </p:custDataLst>
          </p:nvPr>
        </p:nvSpPr>
        <p:spPr>
          <a:xfrm>
            <a:off x="340360" y="3138170"/>
            <a:ext cx="8594725" cy="17875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文章采用了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总</a:t>
            </a:r>
            <a:r>
              <a:rPr lang="en-US" altLang="zh-CN" sz="28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—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分</a:t>
            </a:r>
            <a:r>
              <a:rPr lang="en-US" altLang="zh-CN" sz="28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—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总</a:t>
            </a:r>
            <a:r>
              <a:rPr lang="zh-CN" altLang="en-US" sz="2800"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的结构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先向我们概括了山川的美是古往今来人们所赞叹的。接着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写景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依次展现了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山川四时的美景</a:t>
            </a:r>
            <a:r>
              <a:rPr lang="zh-CN" altLang="en-US" sz="2800"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和一天中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晨昏景色</a:t>
            </a:r>
            <a:r>
              <a:rPr lang="zh-CN" altLang="en-US" sz="2800"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的变化。最后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总结抒怀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发出感慨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这么美好的地方真的是人间仙境啊。</a:t>
            </a:r>
            <a:endParaRPr lang="zh-CN" altLang="en-US" sz="2800">
              <a:latin typeface="方正粗黑宋简体" panose="02000000000000000000" pitchFamily="2" charset="-122"/>
              <a:ea typeface="方正粗黑宋简体" panose="02000000000000000000" pitchFamily="2" charset="-122"/>
              <a:cs typeface="方正粗黑宋简体" panose="02000000000000000000" pitchFamily="2" charset="-122"/>
            </a:endParaRPr>
          </a:p>
        </p:txBody>
      </p:sp>
      <p:grpSp>
        <p:nvGrpSpPr>
          <p:cNvPr id="43" name="组合4"/>
          <p:cNvGrpSpPr/>
          <p:nvPr>
            <p:custDataLst>
              <p:tags r:id="rId21"/>
            </p:custDataLst>
          </p:nvPr>
        </p:nvGrpSpPr>
        <p:grpSpPr>
          <a:xfrm>
            <a:off x="2466948" y="1697043"/>
            <a:ext cx="709301" cy="659618"/>
            <a:chOff x="-271797" y="-1638618"/>
            <a:chExt cx="945793" cy="879545"/>
          </a:xfrm>
        </p:grpSpPr>
        <p:pic>
          <p:nvPicPr>
            <p:cNvPr id="44" name="图片8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-271797" y="-1611306"/>
              <a:ext cx="945793" cy="852233"/>
            </a:xfrm>
            <a:prstGeom prst="rect">
              <a:avLst/>
            </a:prstGeom>
          </p:spPr>
        </p:pic>
        <p:sp>
          <p:nvSpPr>
            <p:cNvPr id="45" name="文本5"/>
            <p:cNvSpPr txBox="1"/>
            <p:nvPr>
              <p:custDataLst>
                <p:tags r:id="rId23"/>
              </p:custDataLst>
            </p:nvPr>
          </p:nvSpPr>
          <p:spPr>
            <a:xfrm>
              <a:off x="-260385" y="-1638618"/>
              <a:ext cx="933990" cy="83683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4300"/>
                </a:lnSpc>
              </a:pPr>
              <a:r>
                <a:rPr lang="zh-CN" altLang="en-US" sz="2700" b="1" i="0">
                  <a:solidFill>
                    <a:srgbClr val="722506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</a:rPr>
                <a:t>分</a:t>
              </a:r>
              <a:endParaRPr lang="zh-CN" altLang="en-US" sz="2700" b="1" i="0">
                <a:solidFill>
                  <a:srgbClr val="72250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6" name="文本框 45"/>
          <p:cNvSpPr txBox="1"/>
          <p:nvPr>
            <p:custDataLst>
              <p:tags r:id="rId24"/>
            </p:custDataLst>
          </p:nvPr>
        </p:nvSpPr>
        <p:spPr>
          <a:xfrm>
            <a:off x="251460" y="58420"/>
            <a:ext cx="49276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活动一：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品结构之美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1" grpId="0" bldLvl="0" animBg="1"/>
      <p:bldP spid="27" grpId="0" bldLvl="0" animBg="1"/>
      <p:bldP spid="5" grpId="0" animBg="1"/>
      <p:bldP spid="25" grpId="0" animBg="1"/>
      <p:bldP spid="32" grpId="0" bldLvl="0" animBg="1"/>
      <p:bldP spid="43" grpId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>
            <p:custDataLst>
              <p:tags r:id="rId1"/>
            </p:custDataLst>
          </p:nvPr>
        </p:nvSpPr>
        <p:spPr>
          <a:xfrm>
            <a:off x="251460" y="58420"/>
            <a:ext cx="49276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活动二：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品景物之美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5" name="矩形 1"/>
          <p:cNvSpPr/>
          <p:nvPr>
            <p:custDataLst>
              <p:tags r:id="rId2"/>
            </p:custDataLst>
          </p:nvPr>
        </p:nvSpPr>
        <p:spPr>
          <a:xfrm>
            <a:off x="107315" y="771525"/>
            <a:ext cx="8873490" cy="1076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9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9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9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9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9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>
              <a:lnSpc>
                <a:spcPct val="100000"/>
              </a:lnSpc>
            </a:pPr>
            <a:r>
              <a:rPr lang="en-US" altLang="zh-CN" sz="3200" b="1" spc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sz="3200" b="1" spc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请找出</a:t>
            </a:r>
            <a:r>
              <a:rPr lang="en-US" altLang="en-US" sz="3200" b="1" spc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文中具体</a:t>
            </a:r>
            <a:r>
              <a:rPr lang="en-US" altLang="en-US"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描写景物的句子</a:t>
            </a:r>
            <a:r>
              <a:rPr lang="en-US" altLang="en-US" sz="3200" b="1" spc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是哪些？作者都写了</a:t>
            </a:r>
            <a:r>
              <a:rPr lang="en-US" altLang="en-US"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哪些景物</a:t>
            </a:r>
            <a:r>
              <a:rPr lang="en-US" altLang="en-US" sz="3200" b="1" spc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r>
              <a:rPr sz="3200" b="1" spc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用了</a:t>
            </a:r>
            <a:r>
              <a:rPr sz="32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哪些词</a:t>
            </a:r>
            <a:r>
              <a:rPr sz="3200" b="1" spc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去描写景物的？</a:t>
            </a:r>
            <a:endParaRPr sz="3200" b="1" spc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8677" name="内容占位符 22530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5219700" y="2068195"/>
            <a:ext cx="3808730" cy="2529205"/>
          </a:xfrm>
          <a:noFill/>
          <a:ln>
            <a:solidFill>
              <a:schemeClr val="accent1"/>
            </a:solidFill>
            <a:miter lim="800000"/>
          </a:ln>
        </p:spPr>
        <p:txBody>
          <a:bodyPr wrap="square" lIns="68588" tIns="34294" rIns="68588" bIns="34294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500"/>
              <a:t>  </a:t>
            </a:r>
            <a:r>
              <a:rPr lang="en-US" altLang="zh-CN" sz="1500"/>
              <a:t>  </a:t>
            </a:r>
            <a:r>
              <a:rPr lang="en-US" altLang="zh-CN" sz="1400"/>
              <a:t>  </a:t>
            </a:r>
            <a:r>
              <a:rPr lang="zh-CN" altLang="en-US" sz="1400"/>
              <a:t>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高峰</a:t>
            </a:r>
            <a:r>
              <a:rPr lang="zh-CN" altLang="en-US" sz="2800" b="1">
                <a:solidFill>
                  <a:srgbClr val="0026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入云，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清流</a:t>
            </a:r>
            <a:r>
              <a:rPr lang="zh-CN" altLang="en-US" sz="2800" b="1">
                <a:solidFill>
                  <a:srgbClr val="0026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见底。两岸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石壁</a:t>
            </a:r>
            <a:r>
              <a:rPr lang="zh-CN" altLang="en-US" sz="2800" b="1">
                <a:solidFill>
                  <a:srgbClr val="0026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，五色交辉。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青林翠竹</a:t>
            </a:r>
            <a:r>
              <a:rPr lang="zh-CN" altLang="en-US" sz="2800" b="1">
                <a:solidFill>
                  <a:srgbClr val="0026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，四时俱备。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晓雾</a:t>
            </a:r>
            <a:r>
              <a:rPr lang="zh-CN" altLang="en-US" sz="2800" b="1">
                <a:solidFill>
                  <a:srgbClr val="0026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将歇，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猿鸟</a:t>
            </a:r>
            <a:r>
              <a:rPr lang="zh-CN" altLang="en-US" sz="2800" b="1">
                <a:solidFill>
                  <a:srgbClr val="0026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乱鸣；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夕日</a:t>
            </a:r>
            <a:r>
              <a:rPr lang="zh-CN" altLang="en-US" sz="2800" b="1">
                <a:solidFill>
                  <a:srgbClr val="0026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欲颓，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沉鳞</a:t>
            </a:r>
            <a:r>
              <a:rPr lang="zh-CN" altLang="en-US" sz="2800" b="1">
                <a:solidFill>
                  <a:srgbClr val="0026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竞跃。</a:t>
            </a:r>
            <a:endParaRPr lang="zh-CN" altLang="en-US" sz="2800" b="1">
              <a:solidFill>
                <a:srgbClr val="0026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内容占位符 22530"/>
          <p:cNvSpPr>
            <a:spLocks noGrp="1" noRot="1"/>
          </p:cNvSpPr>
          <p:nvPr>
            <p:custDataLst>
              <p:tags r:id="rId4"/>
            </p:custDataLst>
          </p:nvPr>
        </p:nvSpPr>
        <p:spPr>
          <a:xfrm>
            <a:off x="107315" y="2068195"/>
            <a:ext cx="3966210" cy="2457450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vert="horz" wrap="square" lIns="68588" tIns="34294" rIns="68588" bIns="34294" rtlCol="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500"/>
              <a:t>  </a:t>
            </a:r>
            <a:r>
              <a:rPr lang="en-US" altLang="zh-CN" sz="1500"/>
              <a:t>  </a:t>
            </a:r>
            <a:r>
              <a:rPr lang="en-US" altLang="zh-CN" sz="1400"/>
              <a:t>  </a:t>
            </a:r>
            <a:r>
              <a:rPr lang="zh-CN" altLang="en-US" sz="1400"/>
              <a:t>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高峰入云，清流见底。两岸石壁，五色交辉。青林翠竹，四时俱备。晓雾将歇，猿鸟乱鸣；夕日欲颓，沉鳞竞跃。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右箭头 6"/>
          <p:cNvSpPr/>
          <p:nvPr>
            <p:custDataLst>
              <p:tags r:id="rId5"/>
            </p:custDataLst>
          </p:nvPr>
        </p:nvSpPr>
        <p:spPr>
          <a:xfrm>
            <a:off x="4199890" y="3291840"/>
            <a:ext cx="97917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4206875" y="2830830"/>
            <a:ext cx="897890" cy="5219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景物</a:t>
            </a:r>
            <a:endParaRPr lang="zh-CN" altLang="en-US" sz="28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67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6" grpId="0" animBg="1"/>
      <p:bldP spid="7" grpId="0" animBg="1"/>
      <p:bldP spid="8" grpId="0" animBg="1"/>
      <p:bldP spid="28677" grpId="0" animBg="1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99160" y="2935605"/>
            <a:ext cx="1264285" cy="1023620"/>
          </a:xfrm>
          <a:prstGeom prst="wedgeRoundRectCallout">
            <a:avLst>
              <a:gd name="adj1" fmla="val 91486"/>
              <a:gd name="adj2" fmla="val -178101"/>
              <a:gd name="adj3" fmla="val 16667"/>
            </a:avLst>
          </a:prstGeom>
          <a:solidFill>
            <a:schemeClr val="bg2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答复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回复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圆角矩形标注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49500" y="2553335"/>
            <a:ext cx="3571240" cy="1835150"/>
          </a:xfrm>
          <a:prstGeom prst="wedgeRoundRectCallout">
            <a:avLst>
              <a:gd name="adj1" fmla="val -2969"/>
              <a:gd name="adj2" fmla="val -94083"/>
              <a:gd name="adj3" fmla="val 16667"/>
            </a:avLst>
          </a:prstGeom>
          <a:solidFill>
            <a:schemeClr val="bg2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谢征</a:t>
            </a:r>
            <a:r>
              <a:rPr lang="zh-CN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作者的朋友。中书</a:t>
            </a:r>
            <a:r>
              <a:rPr lang="zh-CN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是谢征的官职。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字玄度</a:t>
            </a:r>
            <a:r>
              <a:rPr lang="zh-CN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好学</a:t>
            </a:r>
            <a:r>
              <a:rPr lang="zh-CN" altLang="zh-CN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善作文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圆角矩形标注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516370" y="2644140"/>
            <a:ext cx="2388870" cy="1621155"/>
          </a:xfrm>
          <a:prstGeom prst="wedgeRoundRectCallout">
            <a:avLst>
              <a:gd name="adj1" fmla="val -73615"/>
              <a:gd name="adj2" fmla="val -103895"/>
              <a:gd name="adj3" fmla="val 16667"/>
            </a:avLst>
          </a:prstGeom>
          <a:solidFill>
            <a:schemeClr val="bg2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即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书信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古代一种抒情议事的</a:t>
            </a:r>
            <a:r>
              <a:rPr lang="zh-CN" altLang="en-US" sz="2800" b="1">
                <a:solidFill>
                  <a:srgbClr val="102DD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文体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标题 126977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1556038" y="1017683"/>
            <a:ext cx="5429493" cy="8357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zh-CN" altLang="en-US" sz="45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</a:t>
            </a:r>
            <a:r>
              <a:rPr lang="en-US" altLang="zh-CN" sz="45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5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</a:t>
            </a:r>
            <a:r>
              <a:rPr lang="en-US" altLang="zh-CN" sz="45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5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en-US" altLang="zh-CN" sz="45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5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书</a:t>
            </a:r>
            <a:r>
              <a:rPr lang="en-US" altLang="zh-CN" sz="45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5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书</a:t>
            </a:r>
            <a:endParaRPr lang="zh-CN" altLang="en-US" sz="45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39277" y="51608"/>
            <a:ext cx="736179" cy="1514474"/>
          </a:xfrm>
          <a:prstGeom prst="rect">
            <a:avLst/>
          </a:prstGeom>
        </p:spPr>
      </p:pic>
      <p:sp>
        <p:nvSpPr>
          <p:cNvPr id="12" name="TextBox 19"/>
          <p:cNvSpPr txBox="1"/>
          <p:nvPr>
            <p:custDataLst>
              <p:tags r:id="rId7"/>
            </p:custDataLst>
          </p:nvPr>
        </p:nvSpPr>
        <p:spPr>
          <a:xfrm>
            <a:off x="569667" y="267763"/>
            <a:ext cx="675005" cy="904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析题</a:t>
            </a:r>
            <a:endParaRPr lang="zh-CN" altLang="en-US" sz="3200" b="1" smtClea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2627630" y="1059815"/>
            <a:ext cx="7251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/</a:t>
            </a:r>
            <a:endParaRPr lang="en-US" alt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5219700" y="1082675"/>
            <a:ext cx="42291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endParaRPr lang="en-US" alt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3275965" y="1367790"/>
            <a:ext cx="19157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</a:rPr>
              <a:t>_______________</a:t>
            </a:r>
            <a:endParaRPr lang="en-US" altLang="zh-CN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9" grpId="0" bldLvl="0" animBg="1"/>
      <p:bldP spid="2" grpId="0"/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>
            <p:custDataLst>
              <p:tags r:id="rId1"/>
            </p:custDataLst>
          </p:nvPr>
        </p:nvSpPr>
        <p:spPr>
          <a:xfrm>
            <a:off x="251460" y="58420"/>
            <a:ext cx="49276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活动二：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品景物之美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内容占位符 22530"/>
          <p:cNvSpPr>
            <a:spLocks noGrp="1" noRot="1"/>
          </p:cNvSpPr>
          <p:nvPr>
            <p:custDataLst>
              <p:tags r:id="rId2"/>
            </p:custDataLst>
          </p:nvPr>
        </p:nvSpPr>
        <p:spPr>
          <a:xfrm>
            <a:off x="179070" y="1595120"/>
            <a:ext cx="3877945" cy="2666365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vert="horz" wrap="square" lIns="68588" tIns="34294" rIns="68588" bIns="34294" rtlCol="0" anchor="t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0" lang="zh-CN" altLang="en-US" sz="32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500"/>
              <a:t> </a:t>
            </a:r>
            <a:r>
              <a:rPr lang="en-US" altLang="zh-CN" sz="1500"/>
              <a:t> 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高峰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入云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，清流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见底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两岸石壁，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五色交辉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青林翠竹，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四时俱备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晓雾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将歇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，猿鸟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乱鸣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夕日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欲颓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，沉鳞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竞跃。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499610" y="641985"/>
            <a:ext cx="4605020" cy="4954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入云：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耸入云端；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见底：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清澈见底；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五色交辉：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形容石壁色彩斑斓，交相辉映。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四时：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四季。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俱备：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全都有；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将歇：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将要消散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乱鸣：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此起彼伏的鸣叫；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欲颓：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快要落山；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竞跃：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争相跃出水面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323215" y="641985"/>
            <a:ext cx="34556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作者用了哪些词描写这些景物的呢？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18436"/>
          <a:stretch>
            <a:fillRect/>
          </a:stretch>
        </p:blipFill>
        <p:spPr>
          <a:xfrm>
            <a:off x="251460" y="4333875"/>
            <a:ext cx="3776980" cy="8102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>
            <p:custDataLst>
              <p:tags r:id="rId1"/>
            </p:custDataLst>
          </p:nvPr>
        </p:nvSpPr>
        <p:spPr>
          <a:xfrm>
            <a:off x="251460" y="58420"/>
            <a:ext cx="49276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活动二：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品景物之美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5" name="矩形 1"/>
          <p:cNvSpPr/>
          <p:nvPr>
            <p:custDataLst>
              <p:tags r:id="rId2"/>
            </p:custDataLst>
          </p:nvPr>
        </p:nvSpPr>
        <p:spPr>
          <a:xfrm>
            <a:off x="125730" y="1996440"/>
            <a:ext cx="8933815" cy="255333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9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9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9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9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9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>
              <a:lnSpc>
                <a:spcPct val="100000"/>
              </a:lnSpc>
            </a:pPr>
            <a:r>
              <a:rPr lang="en-US" altLang="zh-CN" sz="3200" b="1" spc="0">
                <a:solidFill>
                  <a:schemeClr val="tx1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   </a:t>
            </a:r>
            <a:r>
              <a:rPr sz="3200" b="1" spc="0">
                <a:solidFill>
                  <a:schemeClr val="tx1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高耸的山峰直插云霄</a:t>
            </a:r>
            <a:r>
              <a:rPr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sz="3200" b="1" spc="0">
                <a:solidFill>
                  <a:schemeClr val="tx1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明净的溪流清澈见底。两岸的石壁色彩斑斓</a:t>
            </a:r>
            <a:r>
              <a:rPr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sz="3200" b="1" spc="0">
                <a:solidFill>
                  <a:schemeClr val="tx1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交相辉映。青葱的林木</a:t>
            </a:r>
            <a:r>
              <a:rPr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sz="3200" b="1" spc="0">
                <a:solidFill>
                  <a:schemeClr val="tx1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翠绿的竹林</a:t>
            </a:r>
            <a:r>
              <a:rPr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sz="3200" b="1" spc="0">
                <a:solidFill>
                  <a:schemeClr val="tx1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四季都有。清晨的薄雾将要消散</a:t>
            </a:r>
            <a:r>
              <a:rPr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sz="3200" b="1" spc="0">
                <a:solidFill>
                  <a:schemeClr val="tx1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传来猿、鸟此起彼伏的鸣叫声；夕阳快要落山的时候</a:t>
            </a:r>
            <a:r>
              <a:rPr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sz="3200" b="1" spc="0">
                <a:solidFill>
                  <a:schemeClr val="tx1"/>
                </a:solidFill>
                <a:latin typeface="宋体" panose="02010600030101010101" pitchFamily="2" charset="-122"/>
                <a:cs typeface="黑体" panose="02010609060101010101" pitchFamily="49" charset="-122"/>
                <a:sym typeface="+mn-ea"/>
              </a:rPr>
              <a:t>潜游在水中的鱼儿争相跳出水面。</a:t>
            </a:r>
            <a:endParaRPr sz="3200" b="1" spc="0">
              <a:solidFill>
                <a:schemeClr val="tx1"/>
              </a:solidFill>
              <a:latin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52095" y="699770"/>
            <a:ext cx="82969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老师有感情地朗诵下列文段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学生边听边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展开想象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在脑海中勾勒这图画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再次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感受景物之美</a:t>
            </a:r>
            <a:r>
              <a:rPr lang="zh-CN" altLang="en-US" sz="2800" b="1">
                <a:solidFill>
                  <a:schemeClr val="tx2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chemeClr val="tx2">
                  <a:lumMod val="60000"/>
                  <a:lumOff val="4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>
            <p:custDataLst>
              <p:tags r:id="rId1"/>
            </p:custDataLst>
          </p:nvPr>
        </p:nvSpPr>
        <p:spPr>
          <a:xfrm>
            <a:off x="251460" y="58420"/>
            <a:ext cx="49276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活动三：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品意境之美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5" name="矩形 1"/>
          <p:cNvSpPr/>
          <p:nvPr>
            <p:custDataLst>
              <p:tags r:id="rId2"/>
            </p:custDataLst>
          </p:nvPr>
        </p:nvSpPr>
        <p:spPr>
          <a:xfrm>
            <a:off x="394970" y="843280"/>
            <a:ext cx="8500110" cy="35998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9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9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9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9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900" b="0" i="0" u="none" baseline="0">
                <a:solidFill>
                  <a:schemeClr val="tx2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>
              <a:lnSpc>
                <a:spcPct val="100000"/>
              </a:lnSpc>
            </a:pPr>
            <a:r>
              <a:rPr lang="en-US" altLang="zh-CN" sz="3200" b="1" spc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sz="2800" b="1" spc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本文写景</a:t>
            </a:r>
            <a:r>
              <a:rPr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sz="2800" b="1" spc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没有停留在景物本身</a:t>
            </a:r>
            <a:r>
              <a:rPr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sz="2800" b="1" spc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而是抓住景物的灵魂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2800" b="1" spc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通过</a:t>
            </a:r>
            <a:r>
              <a:rPr sz="2800" b="1" spc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高低、动静</a:t>
            </a:r>
            <a:r>
              <a:rPr sz="2800" b="1" spc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等变化</a:t>
            </a:r>
            <a:r>
              <a:rPr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sz="2800" b="1" spc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视觉、听觉</a:t>
            </a:r>
            <a:r>
              <a:rPr sz="2800" b="1" spc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等立体感受</a:t>
            </a:r>
            <a:r>
              <a:rPr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sz="2800" b="1" spc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来呈现出</a:t>
            </a:r>
            <a:r>
              <a:rPr lang="en-US" altLang="zh-CN" sz="2800" b="1" spc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“①</a:t>
            </a:r>
            <a:r>
              <a:rPr sz="2800" b="1" spc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山水相映、</a:t>
            </a:r>
            <a:r>
              <a:rPr sz="2800" b="1" spc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②色彩配合、</a:t>
            </a:r>
            <a:r>
              <a:rPr sz="2800" b="1" spc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③动静相衬、</a:t>
            </a:r>
            <a:r>
              <a:rPr sz="2800" b="1" spc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④晨昏变化</a:t>
            </a:r>
            <a:r>
              <a:rPr lang="en-US" altLang="zh-CN" sz="2800" b="1" spc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800" b="1" spc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的意境之美。</a:t>
            </a:r>
            <a:endParaRPr sz="2800" b="1" spc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eaLnBrk="1">
              <a:lnSpc>
                <a:spcPct val="100000"/>
              </a:lnSpc>
            </a:pPr>
            <a:endParaRPr sz="2800" b="1" spc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lvl="0" indent="0" eaLnBrk="1">
              <a:lnSpc>
                <a:spcPct val="100000"/>
              </a:lnSpc>
            </a:pPr>
            <a:r>
              <a:rPr lang="en-US" altLang="zh-CN" sz="2800" b="1" spc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sz="2800" b="1" spc="0">
                <a:solidFill>
                  <a:schemeClr val="tx1"/>
                </a:solidFill>
                <a:effectLst/>
                <a:latin typeface="宋体" panose="02010600030101010101" pitchFamily="2" charset="-122"/>
                <a:cs typeface="微软雅黑" panose="020B0503020204020204" charset="-122"/>
                <a:sym typeface="+mn-ea"/>
              </a:rPr>
              <a:t>请小组合作讨论</a:t>
            </a:r>
            <a:r>
              <a:rPr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sz="2800" b="1" spc="0">
                <a:solidFill>
                  <a:schemeClr val="tx1"/>
                </a:solidFill>
                <a:effectLst/>
                <a:latin typeface="宋体" panose="02010600030101010101" pitchFamily="2" charset="-122"/>
                <a:cs typeface="微软雅黑" panose="020B0503020204020204" charset="-122"/>
                <a:sym typeface="+mn-ea"/>
              </a:rPr>
              <a:t>从</a:t>
            </a:r>
            <a:r>
              <a:rPr sz="2800" b="1" spc="0">
                <a:solidFill>
                  <a:srgbClr val="0000FF"/>
                </a:solidFill>
                <a:effectLst/>
                <a:latin typeface="宋体" panose="02010600030101010101" pitchFamily="2" charset="-122"/>
                <a:cs typeface="微软雅黑" panose="020B0503020204020204" charset="-122"/>
                <a:sym typeface="+mn-ea"/>
              </a:rPr>
              <a:t>视角、修辞手法、动静结合、感官角度（视觉、听觉）、色彩的搭配</a:t>
            </a:r>
            <a:r>
              <a:rPr sz="2800" b="1" spc="0">
                <a:solidFill>
                  <a:schemeClr val="tx1"/>
                </a:solidFill>
                <a:effectLst/>
                <a:latin typeface="宋体" panose="02010600030101010101" pitchFamily="2" charset="-122"/>
                <a:cs typeface="微软雅黑" panose="020B0503020204020204" charset="-122"/>
                <a:sym typeface="+mn-ea"/>
              </a:rPr>
              <a:t>等方面</a:t>
            </a:r>
            <a:r>
              <a:rPr altLang="zh-CN" sz="28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sz="2800" b="1" spc="0">
                <a:solidFill>
                  <a:schemeClr val="tx1"/>
                </a:solidFill>
                <a:effectLst/>
                <a:latin typeface="宋体" panose="02010600030101010101" pitchFamily="2" charset="-122"/>
                <a:cs typeface="微软雅黑" panose="020B0503020204020204" charset="-122"/>
                <a:sym typeface="+mn-ea"/>
              </a:rPr>
              <a:t>结合文中相关语句去</a:t>
            </a:r>
            <a:r>
              <a:rPr sz="2800" b="1" spc="0">
                <a:solidFill>
                  <a:srgbClr val="0000FF"/>
                </a:solidFill>
                <a:effectLst/>
                <a:latin typeface="宋体" panose="02010600030101010101" pitchFamily="2" charset="-122"/>
                <a:cs typeface="微软雅黑" panose="020B0503020204020204" charset="-122"/>
                <a:sym typeface="+mn-ea"/>
              </a:rPr>
              <a:t>品析以上四种美</a:t>
            </a:r>
            <a:r>
              <a:rPr sz="2800" b="1" spc="0">
                <a:solidFill>
                  <a:schemeClr val="tx1"/>
                </a:solidFill>
                <a:effectLst/>
                <a:latin typeface="宋体" panose="02010600030101010101" pitchFamily="2" charset="-122"/>
                <a:cs typeface="微软雅黑" panose="020B0503020204020204" charset="-122"/>
                <a:sym typeface="+mn-ea"/>
              </a:rPr>
              <a:t>。</a:t>
            </a:r>
            <a:endParaRPr sz="2800" b="1" spc="0">
              <a:solidFill>
                <a:schemeClr val="tx1"/>
              </a:solidFill>
              <a:effectLst/>
              <a:latin typeface="宋体" panose="02010600030101010101" pitchFamily="2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/>
          <p:nvPr>
            <p:custDataLst>
              <p:tags r:id="rId1"/>
            </p:custDataLst>
          </p:nvPr>
        </p:nvSpPr>
        <p:spPr>
          <a:xfrm>
            <a:off x="1924606" y="1059577"/>
            <a:ext cx="1675209" cy="6311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27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高峰入云</a:t>
            </a:r>
            <a:endParaRPr lang="zh-CN" altLang="en-US" sz="27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7107" name="Group 3"/>
          <p:cNvGrpSpPr/>
          <p:nvPr>
            <p:custDataLst>
              <p:tags r:id="rId2"/>
            </p:custDataLst>
          </p:nvPr>
        </p:nvGrpSpPr>
        <p:grpSpPr>
          <a:xfrm>
            <a:off x="1924606" y="1852057"/>
            <a:ext cx="1566863" cy="1083468"/>
            <a:chOff x="1383" y="754"/>
            <a:chExt cx="1316" cy="910"/>
          </a:xfrm>
        </p:grpSpPr>
        <p:sp>
          <p:nvSpPr>
            <p:cNvPr id="47108" name="AutoShape 4"/>
            <p:cNvSpPr/>
            <p:nvPr>
              <p:custDataLst>
                <p:tags r:id="rId3"/>
              </p:custDataLst>
            </p:nvPr>
          </p:nvSpPr>
          <p:spPr>
            <a:xfrm>
              <a:off x="1383" y="754"/>
              <a:ext cx="1316" cy="907"/>
            </a:xfrm>
            <a:prstGeom prst="up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endParaRPr lang="zh-CN" altLang="en-US" sz="1350">
                <a:latin typeface="Arial" panose="020B0604020202020204" pitchFamily="34" charset="0"/>
              </a:endParaRPr>
            </a:p>
          </p:txBody>
        </p:sp>
        <p:sp>
          <p:nvSpPr>
            <p:cNvPr id="47109" name="Text Box 5"/>
            <p:cNvSpPr/>
            <p:nvPr>
              <p:custDataLst>
                <p:tags r:id="rId4"/>
              </p:custDataLst>
            </p:nvPr>
          </p:nvSpPr>
          <p:spPr>
            <a:xfrm>
              <a:off x="1837" y="890"/>
              <a:ext cx="590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700" b="1">
                  <a:latin typeface="Arial" panose="020B0604020202020204" pitchFamily="34" charset="0"/>
                </a:rPr>
                <a:t>仰视</a:t>
              </a:r>
              <a:endParaRPr lang="zh-CN" altLang="en-US" sz="2700" b="1">
                <a:latin typeface="Arial" panose="020B0604020202020204" pitchFamily="34" charset="0"/>
              </a:endParaRPr>
            </a:p>
          </p:txBody>
        </p:sp>
      </p:grpSp>
      <p:grpSp>
        <p:nvGrpSpPr>
          <p:cNvPr id="47110" name="Group 6"/>
          <p:cNvGrpSpPr/>
          <p:nvPr>
            <p:custDataLst>
              <p:tags r:id="rId5"/>
            </p:custDataLst>
          </p:nvPr>
        </p:nvGrpSpPr>
        <p:grpSpPr>
          <a:xfrm>
            <a:off x="4643279" y="3238659"/>
            <a:ext cx="1404938" cy="1133475"/>
            <a:chOff x="2835" y="754"/>
            <a:chExt cx="1180" cy="952"/>
          </a:xfrm>
        </p:grpSpPr>
        <p:sp>
          <p:nvSpPr>
            <p:cNvPr id="19462" name="AutoShape 7"/>
            <p:cNvSpPr/>
            <p:nvPr>
              <p:custDataLst>
                <p:tags r:id="rId6"/>
              </p:custDataLst>
            </p:nvPr>
          </p:nvSpPr>
          <p:spPr>
            <a:xfrm>
              <a:off x="2835" y="754"/>
              <a:ext cx="1180" cy="952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>
              <a:solidFill>
                <a:schemeClr val="tx1"/>
              </a:solidFill>
              <a:miter lim="800000"/>
            </a:ln>
          </p:spPr>
          <p:txBody>
            <a:bodyPr vert="vert" wrap="none" anchor="ctr" anchorCtr="0"/>
            <a:lstStyle/>
            <a:p>
              <a:endParaRPr lang="zh-CN" altLang="en-US" sz="1350">
                <a:latin typeface="Arial" panose="020B0604020202020204" pitchFamily="34" charset="0"/>
              </a:endParaRPr>
            </a:p>
          </p:txBody>
        </p:sp>
        <p:sp>
          <p:nvSpPr>
            <p:cNvPr id="47112" name="Text Box 8"/>
            <p:cNvSpPr/>
            <p:nvPr>
              <p:custDataLst>
                <p:tags r:id="rId7"/>
              </p:custDataLst>
            </p:nvPr>
          </p:nvSpPr>
          <p:spPr>
            <a:xfrm>
              <a:off x="3198" y="799"/>
              <a:ext cx="49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700" b="1">
                  <a:latin typeface="Arial" panose="020B0604020202020204" pitchFamily="34" charset="0"/>
                </a:rPr>
                <a:t>俯视</a:t>
              </a:r>
              <a:endParaRPr lang="zh-CN" altLang="en-US" sz="2700" b="1">
                <a:latin typeface="Arial" panose="020B0604020202020204" pitchFamily="34" charset="0"/>
              </a:endParaRPr>
            </a:p>
          </p:txBody>
        </p:sp>
      </p:grpSp>
      <p:sp>
        <p:nvSpPr>
          <p:cNvPr id="47113" name="Text Box 9"/>
          <p:cNvSpPr/>
          <p:nvPr>
            <p:custDataLst>
              <p:tags r:id="rId8"/>
            </p:custDataLst>
          </p:nvPr>
        </p:nvSpPr>
        <p:spPr>
          <a:xfrm>
            <a:off x="4561999" y="4468813"/>
            <a:ext cx="1620441" cy="6311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2700" b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清流见底</a:t>
            </a:r>
            <a:r>
              <a:rPr lang="zh-CN" altLang="en-US" sz="2700" b="1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endParaRPr lang="zh-CN" altLang="en-US" sz="2700" b="1">
              <a:solidFill>
                <a:schemeClr val="accent5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47118" name="Group 14"/>
          <p:cNvGrpSpPr/>
          <p:nvPr>
            <p:custDataLst>
              <p:tags r:id="rId9"/>
            </p:custDataLst>
          </p:nvPr>
        </p:nvGrpSpPr>
        <p:grpSpPr>
          <a:xfrm>
            <a:off x="3905726" y="1222296"/>
            <a:ext cx="864394" cy="2159794"/>
            <a:chOff x="2426" y="981"/>
            <a:chExt cx="726" cy="1814"/>
          </a:xfrm>
        </p:grpSpPr>
        <p:sp>
          <p:nvSpPr>
            <p:cNvPr id="47119" name="Oval 15"/>
            <p:cNvSpPr/>
            <p:nvPr>
              <p:custDataLst>
                <p:tags r:id="rId10"/>
              </p:custDataLst>
            </p:nvPr>
          </p:nvSpPr>
          <p:spPr>
            <a:xfrm>
              <a:off x="2426" y="981"/>
              <a:ext cx="726" cy="1814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>
                <a:latin typeface="Arial" panose="020B0604020202020204" pitchFamily="34" charset="0"/>
              </a:endParaRPr>
            </a:p>
          </p:txBody>
        </p:sp>
        <p:sp>
          <p:nvSpPr>
            <p:cNvPr id="47120" name="Text Box 16"/>
            <p:cNvSpPr/>
            <p:nvPr>
              <p:custDataLst>
                <p:tags r:id="rId11"/>
              </p:custDataLst>
            </p:nvPr>
          </p:nvSpPr>
          <p:spPr>
            <a:xfrm>
              <a:off x="2562" y="1389"/>
              <a:ext cx="363" cy="9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300">
                  <a:solidFill>
                    <a:srgbClr val="FF0000"/>
                  </a:solidFill>
                  <a:latin typeface="Arial" panose="020B0604020202020204" pitchFamily="34" charset="0"/>
                  <a:ea typeface="华文行楷" panose="02010800040101010101" pitchFamily="2" charset="-122"/>
                </a:rPr>
                <a:t>视觉</a:t>
              </a:r>
              <a:endParaRPr lang="zh-CN" altLang="en-US" sz="330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endParaRPr>
            </a:p>
          </p:txBody>
        </p:sp>
      </p:grpSp>
      <p:pic>
        <p:nvPicPr>
          <p:cNvPr id="44034" name="图片 10547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7474" y="957263"/>
            <a:ext cx="1838325" cy="2581751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090285" y="2934335"/>
            <a:ext cx="2884170" cy="216598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6"/>
            </p:custDataLst>
          </p:nvPr>
        </p:nvSpPr>
        <p:spPr>
          <a:xfrm>
            <a:off x="1763395" y="772319"/>
            <a:ext cx="308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夸张，突出山的高峻</a:t>
            </a:r>
            <a:endParaRPr lang="zh-CN" altLang="zh-CN" sz="24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7"/>
            </p:custDataLst>
          </p:nvPr>
        </p:nvSpPr>
        <p:spPr>
          <a:xfrm>
            <a:off x="179070" y="82550"/>
            <a:ext cx="14351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highlight>
                  <a:srgbClr val="C0C0C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示例</a:t>
            </a:r>
            <a:r>
              <a:rPr lang="en-US" altLang="zh-CN" sz="2800" b="1">
                <a:solidFill>
                  <a:srgbClr val="FF0000"/>
                </a:solidFill>
                <a:highlight>
                  <a:srgbClr val="C0C0C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highlight>
                  <a:srgbClr val="C0C0C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endParaRPr lang="zh-CN" altLang="en-US" sz="2800" b="1">
              <a:solidFill>
                <a:srgbClr val="FF0000"/>
              </a:solidFill>
              <a:highlight>
                <a:srgbClr val="C0C0C0"/>
              </a:highligh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8"/>
            </p:custDataLst>
          </p:nvPr>
        </p:nvSpPr>
        <p:spPr>
          <a:xfrm>
            <a:off x="1945640" y="52070"/>
            <a:ext cx="2621280" cy="5835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山水相映之美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9"/>
            </p:custDataLst>
          </p:nvPr>
        </p:nvSpPr>
        <p:spPr>
          <a:xfrm>
            <a:off x="7091680" y="2139950"/>
            <a:ext cx="690880" cy="70675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水</a:t>
            </a:r>
            <a:endParaRPr lang="zh-CN" altLang="en-US" sz="4000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0"/>
            </p:custDataLst>
          </p:nvPr>
        </p:nvSpPr>
        <p:spPr>
          <a:xfrm>
            <a:off x="882015" y="3779520"/>
            <a:ext cx="690880" cy="70675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山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1"/>
            </p:custDataLst>
          </p:nvPr>
        </p:nvSpPr>
        <p:spPr>
          <a:xfrm>
            <a:off x="2411730" y="3652520"/>
            <a:ext cx="1650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highlight>
                  <a:srgbClr val="C0C0C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俯仰结合</a:t>
            </a:r>
            <a:endParaRPr lang="zh-CN" altLang="en-US" sz="2800" b="1">
              <a:highlight>
                <a:srgbClr val="C0C0C0"/>
              </a:highligh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2" name="直接箭头连接符 11"/>
          <p:cNvCxnSpPr/>
          <p:nvPr>
            <p:custDataLst>
              <p:tags r:id="rId22"/>
            </p:custDataLst>
          </p:nvPr>
        </p:nvCxnSpPr>
        <p:spPr>
          <a:xfrm flipH="1">
            <a:off x="2771775" y="3076575"/>
            <a:ext cx="0" cy="5035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>
            <a:endCxn id="11" idx="3"/>
          </p:cNvCxnSpPr>
          <p:nvPr>
            <p:custDataLst>
              <p:tags r:id="rId23"/>
            </p:custDataLst>
          </p:nvPr>
        </p:nvCxnSpPr>
        <p:spPr>
          <a:xfrm flipH="1">
            <a:off x="4062095" y="3868420"/>
            <a:ext cx="725805" cy="450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13" grpId="0"/>
      <p:bldP spid="11" grpId="0"/>
      <p:bldP spid="10" grpId="0" animBg="1"/>
      <p:bldP spid="9" grpId="0" animBg="1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/>
          <p:nvPr>
            <p:custDataLst>
              <p:tags r:id="rId1"/>
            </p:custDataLst>
          </p:nvPr>
        </p:nvSpPr>
        <p:spPr>
          <a:xfrm>
            <a:off x="2762726" y="1420734"/>
            <a:ext cx="3618310" cy="6311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27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青</a:t>
            </a:r>
            <a:r>
              <a:rPr lang="zh-CN" altLang="en-US" sz="2700" b="1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林</a:t>
            </a:r>
            <a:r>
              <a:rPr lang="zh-CN" altLang="en-US" sz="27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翠</a:t>
            </a:r>
            <a:r>
              <a:rPr lang="zh-CN" altLang="en-US" sz="2700" b="1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竹，四时俱备。</a:t>
            </a:r>
            <a:endParaRPr lang="zh-CN" altLang="en-US" sz="2700" b="1">
              <a:solidFill>
                <a:schemeClr val="accent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r="25957"/>
          <a:stretch>
            <a:fillRect/>
          </a:stretch>
        </p:blipFill>
        <p:spPr>
          <a:xfrm>
            <a:off x="6381274" y="1995646"/>
            <a:ext cx="2680811" cy="2143125"/>
          </a:xfrm>
          <a:prstGeom prst="rect">
            <a:avLst/>
          </a:prstGeom>
        </p:spPr>
      </p:pic>
      <p:sp>
        <p:nvSpPr>
          <p:cNvPr id="47117" name="Text Box 13"/>
          <p:cNvSpPr/>
          <p:nvPr>
            <p:custDataLst>
              <p:tags r:id="rId4"/>
            </p:custDataLst>
          </p:nvPr>
        </p:nvSpPr>
        <p:spPr>
          <a:xfrm>
            <a:off x="2869406" y="812086"/>
            <a:ext cx="3618310" cy="6311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2700" b="1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两岸石壁，</a:t>
            </a:r>
            <a:r>
              <a:rPr lang="zh-CN" altLang="en-US" sz="27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五色</a:t>
            </a:r>
            <a:r>
              <a:rPr lang="zh-CN" altLang="en-US" sz="2700" b="1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交辉。</a:t>
            </a:r>
            <a:endParaRPr lang="zh-CN" altLang="en-US" sz="2700" b="1">
              <a:solidFill>
                <a:schemeClr val="accent5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4925" y="843280"/>
            <a:ext cx="2595880" cy="197421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2869565" y="2499995"/>
            <a:ext cx="3373755" cy="230695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平视</a:t>
            </a:r>
            <a:r>
              <a:rPr lang="zh-CN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远眺</a:t>
            </a:r>
            <a:r>
              <a:rPr lang="zh-CN" altLang="en-US" sz="2400" b="1">
                <a:solidFill>
                  <a:srgbClr val="102DD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青翠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的竹木与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五彩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的山石相映衬</a:t>
            </a:r>
            <a:r>
              <a:rPr lang="zh-CN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呈现出一派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绚烂多彩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的气象</a:t>
            </a:r>
            <a:r>
              <a:rPr lang="zh-CN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在清爽宜人的画卷上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平添了万物勃发的生命力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79070" y="82550"/>
            <a:ext cx="14351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highlight>
                  <a:srgbClr val="C0C0C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示例</a:t>
            </a:r>
            <a:r>
              <a:rPr lang="en-US" altLang="zh-CN" sz="2800" b="1">
                <a:solidFill>
                  <a:srgbClr val="FF0000"/>
                </a:solidFill>
                <a:highlight>
                  <a:srgbClr val="C0C0C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highlight>
                  <a:srgbClr val="C0C0C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endParaRPr lang="zh-CN" altLang="en-US" sz="2800" b="1">
              <a:solidFill>
                <a:srgbClr val="FF0000"/>
              </a:solidFill>
              <a:highlight>
                <a:srgbClr val="C0C0C0"/>
              </a:highligh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1945640" y="52070"/>
            <a:ext cx="2621280" cy="5835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色彩配合之美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-89535" y="2860040"/>
            <a:ext cx="2959100" cy="20910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381115" y="-20320"/>
            <a:ext cx="2602230" cy="1959610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4" name="Text Box 6"/>
          <p:cNvSpPr/>
          <p:nvPr>
            <p:custDataLst>
              <p:tags r:id="rId1"/>
            </p:custDataLst>
          </p:nvPr>
        </p:nvSpPr>
        <p:spPr>
          <a:xfrm>
            <a:off x="5651818" y="2715895"/>
            <a:ext cx="3671888" cy="892016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noAutofit/>
          </a:bodyPr>
          <a:lstStyle/>
          <a:p>
            <a:pPr>
              <a:lnSpc>
                <a:spcPct val="6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夕</a:t>
            </a:r>
            <a:r>
              <a:rPr lang="zh-CN" altLang="en-US" sz="2800" b="1">
                <a:solidFill>
                  <a:srgbClr val="7030A0"/>
                </a:solidFill>
                <a:latin typeface="Arial" panose="020B0604020202020204" pitchFamily="34" charset="0"/>
              </a:rPr>
              <a:t>日欲颓，沉鳞竞</a:t>
            </a:r>
            <a:r>
              <a:rPr lang="zh-CN" altLang="en-US" sz="3600" b="1">
                <a:solidFill>
                  <a:srgbClr val="102DDC"/>
                </a:solidFill>
                <a:latin typeface="Arial" panose="020B0604020202020204" pitchFamily="34" charset="0"/>
              </a:rPr>
              <a:t>跃</a:t>
            </a:r>
            <a:r>
              <a:rPr lang="zh-CN" altLang="en-US" sz="2400" b="1">
                <a:solidFill>
                  <a:srgbClr val="7030A0"/>
                </a:solidFill>
                <a:latin typeface="Arial" panose="020B0604020202020204" pitchFamily="34" charset="0"/>
              </a:rPr>
              <a:t>。</a:t>
            </a:r>
            <a:r>
              <a:rPr lang="zh-CN" altLang="en-US" sz="3600">
                <a:solidFill>
                  <a:srgbClr val="7030A0"/>
                </a:solidFill>
                <a:latin typeface="Arial" panose="020B0604020202020204" pitchFamily="34" charset="0"/>
              </a:rPr>
              <a:t> </a:t>
            </a:r>
            <a:endParaRPr lang="zh-CN" altLang="en-US" sz="360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grpSp>
        <p:nvGrpSpPr>
          <p:cNvPr id="48135" name="Group 7"/>
          <p:cNvGrpSpPr/>
          <p:nvPr>
            <p:custDataLst>
              <p:tags r:id="rId2"/>
            </p:custDataLst>
          </p:nvPr>
        </p:nvGrpSpPr>
        <p:grpSpPr>
          <a:xfrm rot="19080000">
            <a:off x="3911600" y="1532255"/>
            <a:ext cx="1508125" cy="2346325"/>
            <a:chOff x="3379" y="935"/>
            <a:chExt cx="1089" cy="1452"/>
          </a:xfrm>
        </p:grpSpPr>
        <p:sp>
          <p:nvSpPr>
            <p:cNvPr id="48136" name="AutoShape 8"/>
            <p:cNvSpPr/>
            <p:nvPr>
              <p:custDataLst>
                <p:tags r:id="rId3"/>
              </p:custDataLst>
            </p:nvPr>
          </p:nvSpPr>
          <p:spPr>
            <a:xfrm>
              <a:off x="3379" y="935"/>
              <a:ext cx="1089" cy="1452"/>
            </a:xfrm>
            <a:prstGeom prst="downArrow">
              <a:avLst>
                <a:gd name="adj1" fmla="val 50000"/>
                <a:gd name="adj2" fmla="val 33308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lstStyle/>
            <a:p>
              <a:endParaRPr lang="zh-CN" altLang="en-US" sz="1350">
                <a:latin typeface="Arial" panose="020B0604020202020204" pitchFamily="34" charset="0"/>
              </a:endParaRPr>
            </a:p>
          </p:txBody>
        </p:sp>
        <p:sp>
          <p:nvSpPr>
            <p:cNvPr id="48137" name="Text Box 9"/>
            <p:cNvSpPr/>
            <p:nvPr>
              <p:custDataLst>
                <p:tags r:id="rId4"/>
              </p:custDataLst>
            </p:nvPr>
          </p:nvSpPr>
          <p:spPr>
            <a:xfrm>
              <a:off x="3742" y="1144"/>
              <a:ext cx="363" cy="108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700" b="1">
                  <a:solidFill>
                    <a:srgbClr val="FF0000"/>
                  </a:solidFill>
                  <a:latin typeface="Arial" panose="020B0604020202020204" pitchFamily="34" charset="0"/>
                </a:rPr>
                <a:t>早晚变化</a:t>
              </a:r>
              <a:endParaRPr lang="zh-CN" altLang="en-US" sz="2700" b="1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7" name="椭圆 6"/>
          <p:cNvSpPr/>
          <p:nvPr>
            <p:custDataLst>
              <p:tags r:id="rId5"/>
            </p:custDataLst>
          </p:nvPr>
        </p:nvSpPr>
        <p:spPr>
          <a:xfrm>
            <a:off x="945039" y="3961289"/>
            <a:ext cx="2903220" cy="731996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3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动静结合</a:t>
            </a:r>
            <a:endParaRPr lang="zh-CN" altLang="en-US" sz="33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7118" name="Group 14"/>
          <p:cNvGrpSpPr/>
          <p:nvPr>
            <p:custDataLst>
              <p:tags r:id="rId6"/>
            </p:custDataLst>
          </p:nvPr>
        </p:nvGrpSpPr>
        <p:grpSpPr>
          <a:xfrm>
            <a:off x="6732111" y="555784"/>
            <a:ext cx="864394" cy="2138416"/>
            <a:chOff x="2426" y="981"/>
            <a:chExt cx="726" cy="2706"/>
          </a:xfrm>
          <a:solidFill>
            <a:schemeClr val="bg2">
              <a:lumMod val="90000"/>
            </a:schemeClr>
          </a:solidFill>
        </p:grpSpPr>
        <p:sp>
          <p:nvSpPr>
            <p:cNvPr id="47119" name="Oval 15"/>
            <p:cNvSpPr/>
            <p:nvPr>
              <p:custDataLst>
                <p:tags r:id="rId7"/>
              </p:custDataLst>
            </p:nvPr>
          </p:nvSpPr>
          <p:spPr>
            <a:xfrm>
              <a:off x="2426" y="981"/>
              <a:ext cx="726" cy="2706"/>
            </a:xfrm>
            <a:prstGeom prst="ellipse">
              <a:avLst/>
            </a:prstGeom>
            <a:grp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>
                <a:latin typeface="Arial" panose="020B0604020202020204" pitchFamily="34" charset="0"/>
              </a:endParaRPr>
            </a:p>
          </p:txBody>
        </p:sp>
        <p:sp>
          <p:nvSpPr>
            <p:cNvPr id="47120" name="Text Box 16"/>
            <p:cNvSpPr/>
            <p:nvPr>
              <p:custDataLst>
                <p:tags r:id="rId8"/>
              </p:custDataLst>
            </p:nvPr>
          </p:nvSpPr>
          <p:spPr>
            <a:xfrm>
              <a:off x="2607" y="1082"/>
              <a:ext cx="363" cy="2297"/>
            </a:xfrm>
            <a:prstGeom prst="rect">
              <a:avLst/>
            </a:prstGeom>
            <a:grp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solidFill>
                    <a:srgbClr val="FF0000"/>
                  </a:solidFill>
                  <a:latin typeface="Arial" panose="020B0604020202020204" pitchFamily="34" charset="0"/>
                  <a:ea typeface="华文行楷" panose="02010800040101010101" pitchFamily="2" charset="-122"/>
                </a:rPr>
                <a:t>视听结合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endParaRPr>
            </a:p>
          </p:txBody>
        </p:sp>
      </p:grpSp>
      <p:pic>
        <p:nvPicPr>
          <p:cNvPr id="14338" name="Picture 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02895" y="1059815"/>
            <a:ext cx="3263900" cy="212979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179070" y="82550"/>
            <a:ext cx="14351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highlight>
                  <a:srgbClr val="C0C0C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示例</a:t>
            </a:r>
            <a:r>
              <a:rPr lang="en-US" altLang="zh-CN" sz="2800" b="1">
                <a:solidFill>
                  <a:srgbClr val="FF0000"/>
                </a:solidFill>
                <a:highlight>
                  <a:srgbClr val="C0C0C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highlight>
                  <a:srgbClr val="C0C0C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endParaRPr lang="zh-CN" altLang="en-US" sz="2800" b="1">
              <a:solidFill>
                <a:srgbClr val="FF0000"/>
              </a:solidFill>
              <a:highlight>
                <a:srgbClr val="C0C0C0"/>
              </a:highligh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1945640" y="52070"/>
            <a:ext cx="2621280" cy="5835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晨昏变化之美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363" name="Picture 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rcRect l="2840" r="18167" b="22685"/>
          <a:stretch>
            <a:fillRect/>
          </a:stretch>
        </p:blipFill>
        <p:spPr>
          <a:xfrm>
            <a:off x="5652135" y="3166745"/>
            <a:ext cx="3366770" cy="197739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>
            <p:custDataLst>
              <p:tags r:id="rId15"/>
            </p:custDataLst>
          </p:nvPr>
        </p:nvSpPr>
        <p:spPr>
          <a:xfrm>
            <a:off x="313055" y="3363595"/>
            <a:ext cx="3535045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6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晓</a:t>
            </a:r>
            <a:r>
              <a:rPr lang="zh-CN" altLang="en-US" sz="2800" b="1">
                <a:solidFill>
                  <a:srgbClr val="7030A0"/>
                </a:solidFill>
                <a:latin typeface="Arial" panose="020B0604020202020204" pitchFamily="34" charset="0"/>
                <a:sym typeface="+mn-ea"/>
              </a:rPr>
              <a:t>雾将歇，猿鸟乱</a:t>
            </a:r>
            <a:r>
              <a:rPr lang="zh-CN" altLang="en-US" sz="3600" b="1">
                <a:solidFill>
                  <a:srgbClr val="102DDC"/>
                </a:solidFill>
                <a:latin typeface="Arial" panose="020B0604020202020204" pitchFamily="34" charset="0"/>
                <a:sym typeface="+mn-ea"/>
              </a:rPr>
              <a:t>鸣</a:t>
            </a:r>
            <a:r>
              <a:rPr lang="zh-CN" altLang="en-US" sz="2400" b="1">
                <a:solidFill>
                  <a:srgbClr val="7030A0"/>
                </a:solidFill>
                <a:latin typeface="Arial" panose="020B0604020202020204" pitchFamily="34" charset="0"/>
                <a:sym typeface="+mn-ea"/>
              </a:rPr>
              <a:t>；</a:t>
            </a:r>
            <a:endParaRPr lang="zh-CN" altLang="en-US" sz="2400" b="1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4" name="Text Box 6"/>
          <p:cNvSpPr/>
          <p:nvPr>
            <p:custDataLst>
              <p:tags r:id="rId1"/>
            </p:custDataLst>
          </p:nvPr>
        </p:nvSpPr>
        <p:spPr>
          <a:xfrm>
            <a:off x="3131820" y="471170"/>
            <a:ext cx="3009900" cy="1031875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1"/>
            </a:solidFill>
          </a:ln>
        </p:spPr>
        <p:txBody>
          <a:bodyPr wrap="square" anchor="t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晓雾将歇，猿鸟</a:t>
            </a:r>
            <a:r>
              <a:rPr lang="zh-CN" altLang="en-US" sz="2400" b="1">
                <a:solidFill>
                  <a:srgbClr val="0070C0"/>
                </a:solidFill>
                <a:highlight>
                  <a:srgbClr val="FFFF00"/>
                </a:highlight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乱</a:t>
            </a:r>
            <a:r>
              <a:rPr lang="zh-CN" altLang="en-US" sz="24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鸣；</a:t>
            </a:r>
            <a:endParaRPr lang="zh-CN" altLang="en-US" sz="2400" b="1">
              <a:solidFill>
                <a:srgbClr val="0070C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方正粗黑宋简体" panose="02000000000000000000" pitchFamily="2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夕日欲颓，沉鳞</a:t>
            </a:r>
            <a:r>
              <a:rPr lang="zh-CN" altLang="en-US" sz="2400" b="1">
                <a:solidFill>
                  <a:srgbClr val="0070C0"/>
                </a:solidFill>
                <a:highlight>
                  <a:srgbClr val="FFFF00"/>
                </a:highlight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竞</a:t>
            </a:r>
            <a:r>
              <a:rPr lang="zh-CN" altLang="en-US" sz="24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跃。</a:t>
            </a:r>
            <a:r>
              <a:rPr lang="zh-CN" altLang="en-US" sz="360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方正粗黑宋简体" panose="02000000000000000000" pitchFamily="2" charset="-122"/>
              </a:rPr>
              <a:t> </a:t>
            </a:r>
            <a:endParaRPr lang="zh-CN" altLang="en-US" sz="3600">
              <a:solidFill>
                <a:srgbClr val="0070C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cs typeface="方正粗黑宋简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869906" y="172720"/>
            <a:ext cx="2274094" cy="2513171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79070" y="2098040"/>
            <a:ext cx="854265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en-US" altLang="zh-CN" sz="24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  </a:t>
            </a:r>
            <a:r>
              <a:rPr lang="en-US" altLang="zh-CN" sz="21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  </a:t>
            </a:r>
            <a:r>
              <a:rPr lang="en-US" altLang="zh-CN" sz="24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描绘了一幅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欢快热烈的晨景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一幅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清静幽寂的暮景</a:t>
            </a:r>
            <a:r>
              <a:rPr lang="zh-CN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衬托大自然的无限美好。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“乱”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字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准确地表现出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猿鸟的动作、声音活动的状态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猿鸟乱鸣</a:t>
            </a:r>
            <a:r>
              <a:rPr lang="zh-CN" altLang="zh-CN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渲染了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山林中万物清晨醒来的欢欣热闹</a:t>
            </a:r>
            <a:r>
              <a:rPr lang="zh-CN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为幽静秀美的山川增添了勃勃生机</a:t>
            </a:r>
            <a:r>
              <a:rPr lang="zh-CN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也反衬出当时环境的清幽、宁静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竞</a:t>
            </a:r>
            <a:r>
              <a:rPr lang="en-US" altLang="zh-CN" sz="2400" b="1">
                <a:solidFill>
                  <a:srgbClr val="FF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字写出了鱼儿争相跃出水面</a:t>
            </a:r>
            <a:r>
              <a:rPr lang="zh-CN" altLang="zh-CN" sz="2400" b="1" dirty="0">
                <a:solidFill>
                  <a:srgbClr val="000000"/>
                </a:solidFill>
                <a:highlight>
                  <a:srgbClr val="FFFF00"/>
                </a:highlight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静中有动</a:t>
            </a:r>
            <a:r>
              <a:rPr lang="zh-CN" altLang="zh-CN" sz="2400" b="1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渲染了热闹的气氛</a:t>
            </a:r>
            <a:r>
              <a:rPr lang="zh-CN" altLang="zh-CN" sz="2400" b="1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表达了沉醉山水的愉悦之感</a:t>
            </a:r>
            <a:r>
              <a:rPr lang="zh-CN" alt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4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7" name="Picture 2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5245" y="52070"/>
            <a:ext cx="2940050" cy="1976120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299835" y="556260"/>
            <a:ext cx="2739390" cy="1942465"/>
          </a:xfrm>
          <a:prstGeom prst="rect">
            <a:avLst/>
          </a:prstGeom>
        </p:spPr>
      </p:pic>
      <p:sp>
        <p:nvSpPr>
          <p:cNvPr id="4" name="下箭头 3"/>
          <p:cNvSpPr/>
          <p:nvPr>
            <p:custDataLst>
              <p:tags r:id="rId9"/>
            </p:custDataLst>
          </p:nvPr>
        </p:nvSpPr>
        <p:spPr>
          <a:xfrm>
            <a:off x="4283710" y="1588135"/>
            <a:ext cx="485775" cy="650240"/>
          </a:xfrm>
          <a:prstGeom prst="downArrow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23215" y="915670"/>
            <a:ext cx="820166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一是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山水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的动与静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高峰为静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清流为动；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二是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光色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的动与静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青林翠竹为静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五色交辉为动；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三是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声响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的动与静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晓雾将歇为静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猿鸟乱鸣为动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夕日欲颓为静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沉鳞竞跃为动。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51460" y="123825"/>
            <a:ext cx="14351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highlight>
                  <a:srgbClr val="C0C0C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示例</a:t>
            </a:r>
            <a:r>
              <a:rPr lang="en-US" altLang="zh-CN" sz="2800" b="1">
                <a:solidFill>
                  <a:srgbClr val="FF0000"/>
                </a:solidFill>
                <a:highlight>
                  <a:srgbClr val="C0C0C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highlight>
                  <a:srgbClr val="C0C0C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endParaRPr lang="zh-CN" altLang="en-US" sz="2800" b="1">
              <a:solidFill>
                <a:srgbClr val="FF0000"/>
              </a:solidFill>
              <a:highlight>
                <a:srgbClr val="C0C0C0"/>
              </a:highligh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835150" y="93345"/>
            <a:ext cx="2621280" cy="5835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动静相衬之美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6965"/>
          <a:stretch>
            <a:fillRect/>
          </a:stretch>
        </p:blipFill>
        <p:spPr>
          <a:xfrm>
            <a:off x="107315" y="2853055"/>
            <a:ext cx="1992630" cy="2291080"/>
          </a:xfrm>
          <a:prstGeom prst="rect">
            <a:avLst/>
          </a:prstGeom>
        </p:spPr>
      </p:pic>
      <p:pic>
        <p:nvPicPr>
          <p:cNvPr id="11268" name="Picture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195195" y="3049270"/>
            <a:ext cx="2209800" cy="211582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27262" b="14188"/>
          <a:stretch>
            <a:fillRect/>
          </a:stretch>
        </p:blipFill>
        <p:spPr>
          <a:xfrm>
            <a:off x="4471670" y="3049270"/>
            <a:ext cx="2166620" cy="2079625"/>
          </a:xfrm>
          <a:prstGeom prst="rect">
            <a:avLst/>
          </a:prstGeom>
        </p:spPr>
      </p:pic>
      <p:pic>
        <p:nvPicPr>
          <p:cNvPr id="100" name="图片 99"/>
          <p:cNvPicPr/>
          <p:nvPr>
            <p:custDataLst>
              <p:tags r:id="rId10"/>
            </p:custDataLst>
          </p:nvPr>
        </p:nvPicPr>
        <p:blipFill>
          <a:blip r:embed="rId11"/>
          <a:srcRect l="14602" r="2461" b="10893"/>
          <a:stretch>
            <a:fillRect/>
          </a:stretch>
        </p:blipFill>
        <p:spPr>
          <a:xfrm>
            <a:off x="6731000" y="3076575"/>
            <a:ext cx="2360295" cy="20529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141332" y="1275605"/>
            <a:ext cx="5385187" cy="153797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atin typeface="仿宋" panose="02010609060101010101" charset="-122"/>
                <a:ea typeface="仿宋" panose="02010609060101010101" charset="-122"/>
              </a:rPr>
              <a:t>任务三</a:t>
            </a:r>
            <a:endParaRPr lang="zh-CN" altLang="en-US" sz="5400" b="1"/>
          </a:p>
          <a:p>
            <a:pPr algn="ctr"/>
            <a:r>
              <a:rPr lang="en-US" altLang="zh-CN" sz="4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5400" b="1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悟一片深情</a:t>
            </a:r>
            <a:r>
              <a:rPr lang="en-US" altLang="zh-CN" sz="5400" b="1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altLang="zh-CN" sz="4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2195643" y="1923966"/>
            <a:ext cx="532828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23215" y="556260"/>
            <a:ext cx="82473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活动一：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王国维</a:t>
            </a:r>
            <a:r>
              <a:rPr 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“一切景语皆情语”。再读课文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找一找：本文作者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抒怀</a:t>
            </a:r>
            <a:r>
              <a:rPr 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的句子是哪句？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endParaRPr 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ts val="3360"/>
              </a:lnSpc>
              <a:buFont typeface="+mj-lt"/>
              <a:buNone/>
            </a:pPr>
            <a:r>
              <a:rPr 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</a:t>
            </a:r>
            <a:endParaRPr lang="zh-CN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611760" y="2716547"/>
            <a:ext cx="8147050" cy="52197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ts val="336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抒怀句：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自康乐以来，未复有能与其奇者。</a:t>
            </a:r>
            <a:endParaRPr lang="en-US" altLang="zh-CN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3215" y="339725"/>
            <a:ext cx="20720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highlight>
                  <a:srgbClr val="C0C0C0"/>
                </a:highligh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走进作者</a:t>
            </a:r>
            <a:endParaRPr lang="zh-CN" altLang="en-US" sz="3200" b="1">
              <a:solidFill>
                <a:srgbClr val="C00000"/>
              </a:solidFill>
              <a:highlight>
                <a:srgbClr val="C0C0C0"/>
              </a:highligh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7" name="文本框 9728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20340" y="412115"/>
            <a:ext cx="6275705" cy="4276725"/>
          </a:xfrm>
          <a:prstGeom prst="rect">
            <a:avLst/>
          </a:prstGeom>
          <a:ln w="6350" cap="flat" cmpd="sng" algn="ctr">
            <a:solidFill>
              <a:schemeClr val="accent1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lstStyle/>
          <a:p>
            <a:pPr indent="0" algn="l" fontAlgn="auto">
              <a:lnSpc>
                <a:spcPct val="100000"/>
              </a:lnSpc>
              <a:buFont typeface="Wingdings" panose="05000000000000000000" charset="0"/>
              <a:buNone/>
            </a:pPr>
            <a:r>
              <a:rPr lang="en-US" altLang="zh-CN" sz="21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28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7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陶弘景</a:t>
            </a:r>
            <a:r>
              <a:rPr lang="zh-CN" altLang="zh-CN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字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通明</a:t>
            </a:r>
            <a:r>
              <a:rPr lang="zh-CN" altLang="zh-CN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自号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华阳隐居</a:t>
            </a:r>
            <a:r>
              <a:rPr lang="zh-CN" altLang="zh-CN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南朝齐梁</a:t>
            </a:r>
            <a:r>
              <a:rPr lang="zh-CN" altLang="en-US" sz="27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时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道教思想家。著有《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陶隐居集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》。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00000"/>
              </a:lnSpc>
              <a:buFont typeface="Wingdings" panose="05000000000000000000" charset="0"/>
              <a:buNone/>
            </a:pP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永明十年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公元</a:t>
            </a: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492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7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zh-CN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因看透了混浊的人世</a:t>
            </a:r>
            <a:r>
              <a:rPr lang="zh-CN" altLang="zh-CN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陶弘景辞去朝廷食禄</a:t>
            </a:r>
            <a:r>
              <a:rPr lang="zh-CN" altLang="zh-CN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遁入山林</a:t>
            </a:r>
            <a:r>
              <a:rPr lang="zh-CN" altLang="zh-CN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之后人生的一大半时间都在山林间度过。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陶弘景虽然很少与人交流</a:t>
            </a:r>
            <a:r>
              <a:rPr lang="zh-CN" altLang="zh-CN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但却能洞察天下事。梁武帝遇有国家大事</a:t>
            </a:r>
            <a:r>
              <a:rPr lang="zh-CN" altLang="zh-CN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常去山中征询他的意见</a:t>
            </a:r>
            <a:r>
              <a:rPr lang="zh-CN" altLang="zh-CN" sz="27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时人称他为</a:t>
            </a: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山中宰相</a:t>
            </a: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7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buFont typeface="Wingdings" panose="05000000000000000000" charset="0"/>
              <a:buNone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陶弘景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是一个追求自由的隐逸之人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0" name="图片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107315" y="1090930"/>
            <a:ext cx="2472055" cy="2968625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07315" y="4156075"/>
            <a:ext cx="224917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rgbClr val="FF33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2400" b="1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FF33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陶弘景</a:t>
            </a:r>
            <a:endParaRPr lang="zh-CN" altLang="en-US" sz="2400" b="1">
              <a:solidFill>
                <a:srgbClr val="FF33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2400" b="1">
                <a:solidFill>
                  <a:schemeClr val="tx2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400" b="1">
                <a:solidFill>
                  <a:schemeClr val="tx2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456—536</a:t>
            </a:r>
            <a:r>
              <a:rPr lang="zh-CN" altLang="en-US" sz="2400" b="1">
                <a:solidFill>
                  <a:schemeClr val="tx2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5148" y="268113"/>
            <a:ext cx="1552479" cy="495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625" b="1">
                <a:solidFill>
                  <a:srgbClr val="C00000"/>
                </a:solidFill>
                <a:highlight>
                  <a:srgbClr val="C0C0C0"/>
                </a:highligh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背景链接</a:t>
            </a:r>
            <a:endParaRPr lang="zh-CN" altLang="en-US" sz="2625" b="1">
              <a:solidFill>
                <a:srgbClr val="C00000"/>
              </a:solidFill>
              <a:highlight>
                <a:srgbClr val="C0C0C0"/>
              </a:highligh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7" name="图片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516201" y="915408"/>
            <a:ext cx="2529151" cy="3057463"/>
          </a:xfrm>
          <a:prstGeom prst="rect">
            <a:avLst/>
          </a:prstGeom>
        </p:spPr>
      </p:pic>
      <p:sp>
        <p:nvSpPr>
          <p:cNvPr id="8" name="文本2"/>
          <p:cNvSpPr txBox="1"/>
          <p:nvPr>
            <p:custDataLst>
              <p:tags r:id="rId4"/>
            </p:custDataLst>
          </p:nvPr>
        </p:nvSpPr>
        <p:spPr>
          <a:xfrm>
            <a:off x="318770" y="962025"/>
            <a:ext cx="6003290" cy="3942080"/>
          </a:xfrm>
          <a:prstGeom prst="rect">
            <a:avLst/>
          </a:prstGeom>
          <a:ln w="6350" cap="flat" cmpd="sng" algn="ctr">
            <a:solidFill>
              <a:schemeClr val="accent1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anchor="t"/>
          <a:lstStyle/>
          <a:p>
            <a:pPr marL="457200" indent="-457200" algn="l" fontAlgn="auto"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8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南北朝时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i="0">
                <a:solidFill>
                  <a:srgbClr val="0000FF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政局动荡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i="0">
                <a:solidFill>
                  <a:srgbClr val="0000FF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社会混乱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i="0">
                <a:solidFill>
                  <a:srgbClr val="0000FF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不少文人遁迹山林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i="0">
                <a:solidFill>
                  <a:srgbClr val="0000FF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从自然中寻求精神上的解脱</a:t>
            </a:r>
            <a:r>
              <a:rPr lang="zh-CN" altLang="en-US" sz="28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。因而他们在书信中常常描山画水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i="0">
                <a:solidFill>
                  <a:srgbClr val="0000FF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表明自己的兴趣爱好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i="0">
                <a:solidFill>
                  <a:srgbClr val="00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并作为对友人的安慰。</a:t>
            </a:r>
            <a:endParaRPr lang="zh-CN" altLang="en-US" sz="2800" b="1" i="0">
              <a:solidFill>
                <a:srgbClr val="00000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 algn="l" fontAlgn="auto"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zh-CN" altLang="en-US" sz="2800" b="1" i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本文就是作者陶弘景隐居时回复朋友谢中书书信的一部分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i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委婉含蓄地表达了自己归隐林泉的志向</a:t>
            </a:r>
            <a:r>
              <a:rPr lang="zh-CN" altLang="en-US" sz="2800" b="1" i="0">
                <a:solidFill>
                  <a:schemeClr val="tx1">
                    <a:alpha val="10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i="0">
              <a:solidFill>
                <a:schemeClr val="tx1">
                  <a:alpha val="10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8439626" y="8924374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4782820" y="555943"/>
            <a:ext cx="1724978" cy="55006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84120" y="1276350"/>
            <a:ext cx="6631940" cy="353822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fontAlgn="auto" hangingPunct="0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字魂59号-创粗黑" panose="00000500000000000000" pitchFamily="2" charset="-122"/>
              </a:rPr>
              <a:t>    </a:t>
            </a:r>
            <a:r>
              <a:rPr lang="zh-CN" altLang="en-US" sz="2800" b="1">
                <a:solidFill>
                  <a:srgbClr val="102DD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字魂59号-创粗黑" panose="00000500000000000000" pitchFamily="2" charset="-122"/>
              </a:rPr>
              <a:t>南朝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字魂59号-创粗黑" panose="00000500000000000000" pitchFamily="2" charset="-122"/>
              </a:rPr>
              <a:t>著名山水诗人</a:t>
            </a:r>
            <a:r>
              <a:rPr lang="zh-CN" altLang="en-US" sz="2800" b="1">
                <a:solidFill>
                  <a:srgbClr val="102DD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字魂59号-创粗黑" panose="00000500000000000000" pitchFamily="2" charset="-122"/>
              </a:rPr>
              <a:t>谢灵运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字魂59号-创粗黑" panose="00000500000000000000" pitchFamily="2" charset="-122"/>
              </a:rPr>
              <a:t>他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字魂59号-创粗黑" panose="00000500000000000000" pitchFamily="2" charset="-122"/>
              </a:rPr>
              <a:t>18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字魂59号-创粗黑" panose="00000500000000000000" pitchFamily="2" charset="-122"/>
              </a:rPr>
              <a:t>岁时继承他祖父的爵位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字魂59号-创粗黑" panose="00000500000000000000" pitchFamily="2" charset="-122"/>
              </a:rPr>
              <a:t>被封为康乐公。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字魂59号-创粗黑" panose="00000500000000000000" pitchFamily="2" charset="-122"/>
            </a:endParaRPr>
          </a:p>
          <a:p>
            <a:pPr eaLnBrk="0" fontAlgn="auto" hangingPunct="0">
              <a:lnSpc>
                <a:spcPct val="100000"/>
              </a:lnSpc>
              <a:spcBef>
                <a:spcPct val="0"/>
              </a:spcBef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字魂59号-创粗黑" panose="00000500000000000000" pitchFamily="2" charset="-122"/>
            </a:endParaRPr>
          </a:p>
          <a:p>
            <a:pPr eaLnBrk="0" fontAlgn="auto" hangingPunct="0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字魂59号-创粗黑" panose="00000500000000000000" pitchFamily="2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字魂59号-创粗黑" panose="00000500000000000000" pitchFamily="2" charset="-122"/>
              </a:rPr>
              <a:t>谢灵运是中国诗歌史上第一个大批量创作山水诗的诗人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字魂59号-创粗黑" panose="00000500000000000000" pitchFamily="2" charset="-122"/>
              </a:rPr>
              <a:t>他的诗歌的出现标志着中国真正意义上的山水诗歌的形成。他因此赢得了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字魂59号-创粗黑" panose="00000500000000000000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字魂59号-创粗黑" panose="00000500000000000000" pitchFamily="2" charset="-122"/>
              </a:rPr>
              <a:t>中国山水诗派开山鼻祖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字魂59号-创粗黑" panose="00000500000000000000" pitchFamily="2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字魂59号-创粗黑" panose="00000500000000000000" pitchFamily="2" charset="-122"/>
              </a:rPr>
              <a:t>的称号。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字魂59号-创粗黑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51460" y="1636395"/>
            <a:ext cx="2160905" cy="264541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147628" y="556261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康乐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3" name="文本框 102"/>
          <p:cNvSpPr txBox="1"/>
          <p:nvPr>
            <p:custDataLst>
              <p:tags r:id="rId6"/>
            </p:custDataLst>
          </p:nvPr>
        </p:nvSpPr>
        <p:spPr>
          <a:xfrm>
            <a:off x="397510" y="340360"/>
            <a:ext cx="18694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FF0000"/>
                </a:solidFill>
                <a:highlight>
                  <a:srgbClr val="C0C0C0"/>
                </a:highlight>
                <a:ea typeface="宋体" panose="02010600030101010101" pitchFamily="2" charset="-122"/>
              </a:rPr>
              <a:t>资料链接</a:t>
            </a:r>
            <a:endParaRPr lang="zh-CN" altLang="en-US" sz="3200" b="1">
              <a:solidFill>
                <a:srgbClr val="FF0000"/>
              </a:solidFill>
              <a:highlight>
                <a:srgbClr val="C0C0C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>
            <p:custDataLst>
              <p:tags r:id="rId1"/>
            </p:custDataLst>
          </p:nvPr>
        </p:nvSpPr>
        <p:spPr>
          <a:xfrm>
            <a:off x="251460" y="196215"/>
            <a:ext cx="8340725" cy="91059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800" b="1" i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活动二：</a:t>
            </a:r>
            <a:r>
              <a:rPr lang="zh-CN" altLang="en-US" sz="2800" b="1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结合以上链接材料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2800" b="1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给这句话加上不同标点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2800" b="1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读一读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2800" b="1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揣摩句子的内在情感。</a:t>
            </a:r>
            <a:endParaRPr lang="zh-CN" altLang="en-US" sz="2800" b="1" i="0">
              <a:solidFill>
                <a:srgbClr val="000000">
                  <a:alpha val="10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2"/>
          <p:cNvSpPr txBox="1"/>
          <p:nvPr>
            <p:custDataLst>
              <p:tags r:id="rId2"/>
            </p:custDataLst>
          </p:nvPr>
        </p:nvSpPr>
        <p:spPr>
          <a:xfrm>
            <a:off x="323215" y="3004185"/>
            <a:ext cx="8282940" cy="49466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sz="2800" b="1" i="0">
                <a:solidFill>
                  <a:srgbClr val="0000FF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⑵</a:t>
            </a:r>
            <a:r>
              <a:rPr lang="zh-CN" altLang="en-US" sz="2800" b="1" i="0">
                <a:solidFill>
                  <a:srgbClr val="0000FF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自康乐以来，未复有能与其奇者</a:t>
            </a:r>
            <a:r>
              <a:rPr lang="en-US" altLang="zh-CN" sz="3200" b="1" i="0" u="sng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......</a:t>
            </a:r>
            <a:r>
              <a:rPr lang="zh-CN" altLang="en-US" sz="2800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（加省略号）</a:t>
            </a:r>
            <a:endParaRPr lang="zh-CN" altLang="en-US" sz="2800" i="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思维导图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26339" t="-2828"/>
          <a:stretch>
            <a:fillRect/>
          </a:stretch>
        </p:blipFill>
        <p:spPr>
          <a:xfrm>
            <a:off x="683260" y="2283936"/>
            <a:ext cx="962978" cy="48482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思维导图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26339" t="-2828"/>
          <a:stretch>
            <a:fillRect/>
          </a:stretch>
        </p:blipFill>
        <p:spPr>
          <a:xfrm>
            <a:off x="683260" y="3945731"/>
            <a:ext cx="962978" cy="48482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835150" y="1924050"/>
            <a:ext cx="7026910" cy="95313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表现出</a:t>
            </a:r>
            <a:r>
              <a:rPr lang="zh-CN" altLang="en-US" sz="2800" b="1">
                <a:solidFill>
                  <a:srgbClr val="FF0000"/>
                </a:solidFill>
              </a:rPr>
              <a:t>作者对谢灵运的敬慕</a:t>
            </a:r>
            <a:r>
              <a:rPr lang="zh-CN" altLang="en-US" sz="2800" b="1"/>
              <a:t>；为自己的审美情趣而自许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期与谢公</a:t>
            </a:r>
            <a:r>
              <a:rPr lang="zh-CN" altLang="en-US" sz="2800" b="1">
                <a:solidFill>
                  <a:srgbClr val="FF0000"/>
                </a:solidFill>
              </a:rPr>
              <a:t>比肩之意</a:t>
            </a:r>
            <a:r>
              <a:rPr lang="zh-CN" altLang="en-US" sz="2800" b="1"/>
              <a:t>溢于言表。</a:t>
            </a:r>
            <a:endParaRPr lang="zh-CN" altLang="en-US" sz="2800" b="1"/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907540" y="3796665"/>
            <a:ext cx="7022465" cy="95313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表达</a:t>
            </a:r>
            <a:r>
              <a:rPr lang="zh-CN" altLang="en-US" sz="2800" b="1">
                <a:solidFill>
                  <a:srgbClr val="FF0000"/>
                </a:solidFill>
              </a:rPr>
              <a:t>作者沉醉山水的愉悦</a:t>
            </a:r>
            <a:r>
              <a:rPr lang="zh-CN" altLang="en-US" sz="2800" b="1"/>
              <a:t>以及对世人热衷于功名利禄、无暇欣赏山水美景的</a:t>
            </a:r>
            <a:r>
              <a:rPr lang="zh-CN" altLang="en-US" sz="2800" b="1">
                <a:solidFill>
                  <a:srgbClr val="FF0000"/>
                </a:solidFill>
              </a:rPr>
              <a:t>惋惜</a:t>
            </a:r>
            <a:r>
              <a:rPr lang="zh-CN" altLang="en-US" sz="2800" b="1"/>
              <a:t>之情。</a:t>
            </a:r>
            <a:endParaRPr lang="zh-CN" altLang="en-US" sz="2800" b="1"/>
          </a:p>
        </p:txBody>
      </p:sp>
      <p:sp>
        <p:nvSpPr>
          <p:cNvPr id="8" name="文本2"/>
          <p:cNvSpPr txBox="1"/>
          <p:nvPr>
            <p:custDataLst>
              <p:tags r:id="rId9"/>
            </p:custDataLst>
          </p:nvPr>
        </p:nvSpPr>
        <p:spPr>
          <a:xfrm>
            <a:off x="280035" y="1107440"/>
            <a:ext cx="8463280" cy="49466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sz="2800" b="1" i="0">
                <a:solidFill>
                  <a:srgbClr val="0000FF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⑴</a:t>
            </a:r>
            <a:r>
              <a:rPr lang="zh-CN" altLang="en-US" sz="2800" b="1" i="0">
                <a:solidFill>
                  <a:srgbClr val="0000FF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自康乐以来，未复有能与其奇者</a:t>
            </a:r>
            <a:r>
              <a:rPr lang="zh-CN" altLang="en-US" sz="3200" b="1" i="0" u="sng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！</a:t>
            </a:r>
            <a:r>
              <a:rPr lang="zh-CN" altLang="en-US" sz="2800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（加感叹号</a:t>
            </a:r>
            <a:r>
              <a:rPr lang="zh-CN" altLang="en-US" sz="2800" b="1" i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800" b="1" i="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 bldLvl="0" animBg="1"/>
      <p:bldP spid="3" grpId="0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7360" y="1924050"/>
            <a:ext cx="806958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谢灵运开创了山水诗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描绘的山水清丽曼妙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备受后世山水诗人的尊重；陶弘景来到谢灵运曾涉足的山水胜地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写下“自康乐以来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未复有能与其奇者”一句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既表达了自己对谢灵运的敬仰之情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又表现了自己热爱山水、淡泊名利的志趣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1"/>
          <p:cNvSpPr txBox="1"/>
          <p:nvPr>
            <p:custDataLst>
              <p:tags r:id="rId1"/>
            </p:custDataLst>
          </p:nvPr>
        </p:nvSpPr>
        <p:spPr>
          <a:xfrm>
            <a:off x="251460" y="771525"/>
            <a:ext cx="8630920" cy="910590"/>
          </a:xfrm>
          <a:prstGeom prst="rect">
            <a:avLst/>
          </a:prstGeom>
          <a:noFill/>
        </p:spPr>
        <p:txBody>
          <a:bodyPr anchor="t"/>
          <a:p>
            <a:pPr marL="0" algn="l"/>
            <a:r>
              <a:rPr lang="zh-CN" altLang="en-US" sz="2800" b="1" i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活动三：</a:t>
            </a:r>
            <a:r>
              <a:rPr sz="2800" b="1" i="0">
                <a:latin typeface="楷体" panose="02010609060101010101" pitchFamily="49" charset="-122"/>
                <a:ea typeface="楷体" panose="02010609060101010101" pitchFamily="49" charset="-122"/>
              </a:rPr>
              <a:t>探究陶弘景在《答谢中书书》文末谈及谢灵运的原因</a:t>
            </a:r>
            <a:r>
              <a:rPr lang="zh-CN" altLang="en-US" sz="2800" b="1" i="0">
                <a:solidFill>
                  <a:srgbClr val="000000">
                    <a:alpha val="10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i="0">
              <a:solidFill>
                <a:srgbClr val="000000">
                  <a:alpha val="10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8" name="TextBox 46"/>
          <p:cNvSpPr txBox="1"/>
          <p:nvPr/>
        </p:nvSpPr>
        <p:spPr>
          <a:xfrm flipH="1">
            <a:off x="323374" y="1923733"/>
            <a:ext cx="551815" cy="183451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答谢中书书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43" name="左大括号 51"/>
          <p:cNvSpPr/>
          <p:nvPr/>
        </p:nvSpPr>
        <p:spPr>
          <a:xfrm>
            <a:off x="756920" y="1203960"/>
            <a:ext cx="171450" cy="3242310"/>
          </a:xfrm>
          <a:prstGeom prst="leftBrace">
            <a:avLst>
              <a:gd name="adj1" fmla="val 7536"/>
              <a:gd name="adj2" fmla="val 48418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2999"/>
              </a:srgbClr>
            </a:outerShdw>
          </a:effectLst>
        </p:spPr>
        <p:txBody>
          <a:bodyPr anchor="ctr" anchorCtr="0"/>
          <a:p>
            <a:pPr eaLnBrk="0" hangingPunct="0"/>
            <a:endParaRPr lang="zh-CN" altLang="en-US" sz="21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2539" name="矩形 47"/>
          <p:cNvSpPr/>
          <p:nvPr/>
        </p:nvSpPr>
        <p:spPr>
          <a:xfrm>
            <a:off x="875030" y="1054576"/>
            <a:ext cx="4583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总领全文：山川之美</a:t>
            </a:r>
            <a:r>
              <a:rPr lang="zh-CN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古来共谈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2" name="矩形 50"/>
          <p:cNvSpPr/>
          <p:nvPr/>
        </p:nvSpPr>
        <p:spPr>
          <a:xfrm>
            <a:off x="874792" y="2349659"/>
            <a:ext cx="827484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latin typeface="Calibri" panose="020F0502020204030204" charset="0"/>
                <a:ea typeface="宋体" panose="02010600030101010101" pitchFamily="2" charset="-122"/>
              </a:rPr>
              <a:t>具体描绘</a:t>
            </a:r>
            <a:endParaRPr lang="zh-CN" altLang="en-US" sz="24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2544" name="左大括号 53"/>
          <p:cNvSpPr/>
          <p:nvPr/>
        </p:nvSpPr>
        <p:spPr>
          <a:xfrm>
            <a:off x="1619250" y="1875790"/>
            <a:ext cx="107950" cy="1931035"/>
          </a:xfrm>
          <a:prstGeom prst="leftBrace">
            <a:avLst>
              <a:gd name="adj1" fmla="val 7357"/>
              <a:gd name="adj2" fmla="val 49023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2999"/>
              </a:srgbClr>
            </a:outerShdw>
          </a:effectLst>
        </p:spPr>
        <p:txBody>
          <a:bodyPr anchor="ctr" anchorCtr="0"/>
          <a:p>
            <a:pPr eaLnBrk="0" hangingPunct="0"/>
            <a:endParaRPr lang="zh-CN" altLang="en-US" sz="21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2541" name="矩形 49"/>
          <p:cNvSpPr/>
          <p:nvPr/>
        </p:nvSpPr>
        <p:spPr>
          <a:xfrm>
            <a:off x="3059271" y="1573530"/>
            <a:ext cx="4656296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0" eaLnBrk="0" fontAlgn="auto" hangingPunct="0">
              <a:lnSpc>
                <a:spcPct val="1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仰视：高峰入云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eaLnBrk="0" fontAlgn="auto" hangingPunct="0">
              <a:lnSpc>
                <a:spcPct val="1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俯视：清流见底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eaLnBrk="0" fontAlgn="auto" hangingPunct="0">
              <a:lnSpc>
                <a:spcPct val="1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平视：两岸石壁</a:t>
            </a:r>
            <a:r>
              <a:rPr lang="zh-CN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青林翠竹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eaLnBrk="0" fontAlgn="auto" hangingPunct="0">
              <a:lnSpc>
                <a:spcPct val="1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远眺：青林翠竹</a:t>
            </a:r>
            <a:r>
              <a:rPr lang="zh-CN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四时俱备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0" name="矩形 48"/>
          <p:cNvSpPr/>
          <p:nvPr/>
        </p:nvSpPr>
        <p:spPr>
          <a:xfrm>
            <a:off x="5706745" y="3394710"/>
            <a:ext cx="1752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2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视听结合</a:t>
            </a:r>
            <a:r>
              <a:rPr lang="en-US" altLang="zh-CN" sz="2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24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" name="左大括号 51"/>
          <p:cNvSpPr/>
          <p:nvPr/>
        </p:nvSpPr>
        <p:spPr>
          <a:xfrm rot="10800000">
            <a:off x="7230745" y="1068705"/>
            <a:ext cx="257175" cy="3151505"/>
          </a:xfrm>
          <a:prstGeom prst="leftBrace">
            <a:avLst>
              <a:gd name="adj1" fmla="val 7536"/>
              <a:gd name="adj2" fmla="val 52148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2999"/>
              </a:srgbClr>
            </a:outerShdw>
          </a:effectLst>
        </p:spPr>
        <p:txBody>
          <a:bodyPr anchor="ctr" anchorCtr="0"/>
          <a:p>
            <a:pPr eaLnBrk="0" hangingPunct="0"/>
            <a:endParaRPr lang="zh-CN" altLang="en-US" sz="21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4216" name="文本框 94215"/>
          <p:cNvSpPr txBox="1"/>
          <p:nvPr/>
        </p:nvSpPr>
        <p:spPr>
          <a:xfrm rot="10800000" flipH="1" flipV="1">
            <a:off x="7487920" y="1636395"/>
            <a:ext cx="1529080" cy="19253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3575"/>
              </a:lnSpc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与古今知音共赏美景的自得之情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6" name="文本框 1"/>
          <p:cNvSpPr txBox="1"/>
          <p:nvPr>
            <p:custDataLst>
              <p:tags r:id="rId1"/>
            </p:custDataLst>
          </p:nvPr>
        </p:nvSpPr>
        <p:spPr>
          <a:xfrm>
            <a:off x="395605" y="267970"/>
            <a:ext cx="26809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50"/>
          <p:cNvSpPr/>
          <p:nvPr/>
        </p:nvSpPr>
        <p:spPr>
          <a:xfrm>
            <a:off x="1702435" y="1924050"/>
            <a:ext cx="14370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latin typeface="Calibri" panose="020F0502020204030204" charset="0"/>
                <a:ea typeface="宋体" panose="02010600030101010101" pitchFamily="2" charset="-122"/>
              </a:rPr>
              <a:t>四季之景</a:t>
            </a:r>
            <a:endParaRPr lang="zh-CN" altLang="en-US" sz="24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en-US" altLang="zh-CN" sz="2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  (</a:t>
            </a:r>
            <a:r>
              <a:rPr lang="zh-CN" altLang="en-US" sz="2400" b="1" dirty="0">
                <a:latin typeface="Calibri" panose="020F0502020204030204" charset="0"/>
                <a:ea typeface="宋体" panose="02010600030101010101" pitchFamily="2" charset="-122"/>
              </a:rPr>
              <a:t>静景</a:t>
            </a:r>
            <a:r>
              <a:rPr lang="en-US" altLang="zh-CN" sz="2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24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" name="矩形 49"/>
          <p:cNvSpPr/>
          <p:nvPr/>
        </p:nvSpPr>
        <p:spPr>
          <a:xfrm>
            <a:off x="3076416" y="3220720"/>
            <a:ext cx="4656296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0" eaLnBrk="0" fontAlgn="auto" hangingPunct="0">
              <a:lnSpc>
                <a:spcPct val="100000"/>
              </a:lnSpc>
            </a:pPr>
            <a:r>
              <a:rPr lang="zh-CN" altLang="en-US" sz="2400" b="1" dirty="0">
                <a:ea typeface="宋体" panose="02010600030101010101" pitchFamily="2" charset="-122"/>
              </a:rPr>
              <a:t>晓雾将歇</a:t>
            </a:r>
            <a:r>
              <a:rPr lang="zh-CN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ea typeface="宋体" panose="02010600030101010101" pitchFamily="2" charset="-122"/>
              </a:rPr>
              <a:t>猿鸟乱鸣</a:t>
            </a:r>
            <a:endParaRPr lang="zh-CN" altLang="en-US" sz="2400" b="1" dirty="0">
              <a:ea typeface="宋体" panose="02010600030101010101" pitchFamily="2" charset="-122"/>
            </a:endParaRPr>
          </a:p>
          <a:p>
            <a:pPr indent="0" eaLnBrk="0" fontAlgn="auto" hangingPunct="0">
              <a:lnSpc>
                <a:spcPct val="1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夕日欲颓</a:t>
            </a:r>
            <a:r>
              <a:rPr lang="zh-CN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沉鳞竞跃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左大括号 53"/>
          <p:cNvSpPr/>
          <p:nvPr/>
        </p:nvSpPr>
        <p:spPr>
          <a:xfrm>
            <a:off x="3032760" y="1636395"/>
            <a:ext cx="106680" cy="1407160"/>
          </a:xfrm>
          <a:prstGeom prst="leftBrace">
            <a:avLst>
              <a:gd name="adj1" fmla="val 7357"/>
              <a:gd name="adj2" fmla="val 49023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2999"/>
              </a:srgbClr>
            </a:outerShdw>
          </a:effectLst>
        </p:spPr>
        <p:txBody>
          <a:bodyPr anchor="ctr" anchorCtr="0"/>
          <a:p>
            <a:pPr eaLnBrk="0" hangingPunct="0"/>
            <a:endParaRPr lang="zh-CN" altLang="en-US" sz="21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6" name="矩形 50"/>
          <p:cNvSpPr/>
          <p:nvPr/>
        </p:nvSpPr>
        <p:spPr>
          <a:xfrm>
            <a:off x="1691640" y="3200400"/>
            <a:ext cx="15424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latin typeface="Calibri" panose="020F0502020204030204" charset="0"/>
                <a:ea typeface="宋体" panose="02010600030101010101" pitchFamily="2" charset="-122"/>
              </a:rPr>
              <a:t>晨昏之景</a:t>
            </a:r>
            <a:endParaRPr lang="zh-CN" altLang="en-US" sz="2400" b="1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algn="l" eaLnBrk="0" hangingPunct="0">
              <a:lnSpc>
                <a:spcPct val="100000"/>
              </a:lnSpc>
            </a:pPr>
            <a:r>
              <a:rPr lang="en-US" altLang="zh-CN" sz="2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  (</a:t>
            </a:r>
            <a:r>
              <a:rPr lang="zh-CN" altLang="en-US" sz="2400" b="1" dirty="0">
                <a:latin typeface="Calibri" panose="020F0502020204030204" charset="0"/>
                <a:ea typeface="宋体" panose="02010600030101010101" pitchFamily="2" charset="-122"/>
              </a:rPr>
              <a:t>动景</a:t>
            </a:r>
            <a:r>
              <a:rPr lang="en-US" altLang="zh-CN" sz="24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24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7" name="左大括号 53"/>
          <p:cNvSpPr/>
          <p:nvPr/>
        </p:nvSpPr>
        <p:spPr>
          <a:xfrm>
            <a:off x="3032760" y="3292475"/>
            <a:ext cx="76200" cy="697865"/>
          </a:xfrm>
          <a:prstGeom prst="leftBrace">
            <a:avLst>
              <a:gd name="adj1" fmla="val 7357"/>
              <a:gd name="adj2" fmla="val 49023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32999"/>
              </a:srgbClr>
            </a:outerShdw>
          </a:effectLst>
        </p:spPr>
        <p:txBody>
          <a:bodyPr anchor="ctr" anchorCtr="0"/>
          <a:p>
            <a:pPr eaLnBrk="0" hangingPunct="0"/>
            <a:endParaRPr lang="zh-CN" altLang="en-US" sz="21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8" name="矩形 48"/>
          <p:cNvSpPr/>
          <p:nvPr/>
        </p:nvSpPr>
        <p:spPr>
          <a:xfrm>
            <a:off x="875030" y="4050665"/>
            <a:ext cx="6216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altLang="en-US" sz="2400" b="1">
                <a:solidFill>
                  <a:srgbClr val="0C0C0C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赞美感慨：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欲界之仙都</a:t>
            </a:r>
            <a:r>
              <a:rPr lang="zh-CN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未复有能与其奇者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3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3" grpId="0" bldLvl="0" animBg="1"/>
      <p:bldP spid="22542" grpId="0"/>
      <p:bldP spid="22544" grpId="0" bldLvl="0" animBg="1"/>
      <p:bldP spid="22541" grpId="0"/>
      <p:bldP spid="22540" grpId="0"/>
      <p:bldP spid="2" grpId="0" bldLvl="0" animBg="1"/>
      <p:bldP spid="94216" grpId="0"/>
      <p:bldP spid="3" grpId="0"/>
      <p:bldP spid="4" grpId="0"/>
      <p:bldP spid="5" grpId="0" bldLvl="0" animBg="1"/>
      <p:bldP spid="6" grpId="0"/>
      <p:bldP spid="7" grpId="0" bldLvl="0" animBg="1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标题 8194"/>
          <p:cNvSpPr>
            <a:spLocks noGrp="1" noRot="1"/>
          </p:cNvSpPr>
          <p:nvPr>
            <p:ph type="title"/>
            <p:custDataLst>
              <p:tags r:id="rId1"/>
            </p:custDataLst>
          </p:nvPr>
        </p:nvSpPr>
        <p:spPr>
          <a:xfrm>
            <a:off x="107554" y="123825"/>
            <a:ext cx="2662238" cy="857250"/>
          </a:xfrm>
        </p:spPr>
        <p:txBody>
          <a:bodyPr rtlCol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spcAft>
                <a:spcPct val="0"/>
              </a:spcAft>
              <a:defRPr/>
            </a:pP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highlight>
                  <a:srgbClr val="C0C0C0"/>
                </a:highlight>
                <a:latin typeface="Arial" panose="020B0604020202020204" pitchFamily="34" charset="0"/>
                <a:cs typeface="+mn-ea"/>
              </a:rPr>
              <a:t>课堂小结</a:t>
            </a:r>
            <a:endParaRPr lang="zh-CN" altLang="en-US" sz="3600" b="1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highlight>
                <a:srgbClr val="C0C0C0"/>
              </a:highlight>
              <a:latin typeface="Arial" panose="020B0604020202020204" pitchFamily="34" charset="0"/>
              <a:cs typeface="+mn-ea"/>
            </a:endParaRPr>
          </a:p>
        </p:txBody>
      </p:sp>
      <p:sp>
        <p:nvSpPr>
          <p:cNvPr id="8196" name="文本占位符 8195"/>
          <p:cNvSpPr>
            <a:spLocks noGrp="1" noRot="1"/>
          </p:cNvSpPr>
          <p:nvPr>
            <p:ph idx="1"/>
            <p:custDataLst>
              <p:tags r:id="rId2"/>
            </p:custDataLst>
          </p:nvPr>
        </p:nvSpPr>
        <p:spPr>
          <a:xfrm>
            <a:off x="35560" y="1348105"/>
            <a:ext cx="5343525" cy="4461510"/>
          </a:xfrm>
        </p:spPr>
        <p:txBody>
          <a:bodyPr rtlCol="0">
            <a:noAutofit/>
            <a:scene3d>
              <a:camera prst="orthographicFront"/>
              <a:lightRig rig="threePt" dir="t"/>
            </a:scene3d>
          </a:bodyPr>
          <a:lstStyle/>
          <a:p>
            <a:pPr marL="0"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sz="2325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en-US" sz="28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sz="2800" b="1" noProof="1">
                <a:solidFill>
                  <a:srgbClr val="102DD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作者描绘了秀美的山川景色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其间景物色彩灿烂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生命勃发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灵动飞扬。通过高低、远近、动静的变化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视觉、听觉的立体感受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表达了他寄情山水的愉悦之情和与古今知音共赏美景的自得之感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以及酷爱自然、归隐林泉的志趣</a:t>
            </a: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sz="2800" b="1" noProof="1">
              <a:solidFill>
                <a:srgbClr val="102DD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579745" y="1419860"/>
            <a:ext cx="3528060" cy="33413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141332" y="1275605"/>
            <a:ext cx="5385187" cy="153797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atin typeface="仿宋" panose="02010609060101010101" charset="-122"/>
                <a:ea typeface="仿宋" panose="02010609060101010101" charset="-122"/>
              </a:rPr>
              <a:t>任务四</a:t>
            </a:r>
            <a:endParaRPr lang="zh-CN" altLang="en-US" sz="5400" b="1"/>
          </a:p>
          <a:p>
            <a:pPr algn="ctr"/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5400" b="1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拓展与延伸</a:t>
            </a:r>
            <a:endParaRPr lang="zh-CN" sz="5400" b="1"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2195643" y="1923966"/>
            <a:ext cx="532828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23215" y="555943"/>
            <a:ext cx="8084820" cy="3575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ts val="3360"/>
              </a:lnSpc>
              <a:buFont typeface="+mj-lt"/>
              <a:buNone/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活动：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创意写作坊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二选一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⑴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以《答谢中书书》为素材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发挥想象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进行创意写作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将其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改写成一篇白话散文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</a:pP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⑵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运用本文所学的写景方法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尝试全方位、多角度写景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以《美丽的秋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天》为题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字左右片段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5605" y="123825"/>
            <a:ext cx="23406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C00000"/>
                </a:solidFill>
                <a:highlight>
                  <a:srgbClr val="C0C0C0"/>
                </a:highligh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学习目标</a:t>
            </a:r>
            <a:endParaRPr lang="zh-CN" altLang="en-US" sz="3200" b="1">
              <a:solidFill>
                <a:srgbClr val="C00000"/>
              </a:solidFill>
              <a:highlight>
                <a:srgbClr val="C0C0C0"/>
              </a:highlight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11785" y="988060"/>
            <a:ext cx="8519795" cy="2609215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spcBef>
                <a:spcPct val="15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诵读课文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掌握并积累重点文言词汇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疏通文意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背诵课文。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通过品词析句感受文中景物之美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领略不同的写景手法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体会课文的意境美和写法美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重点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感受</a:t>
            </a:r>
            <a:r>
              <a:rPr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作者热爱</a:t>
            </a:r>
            <a:r>
              <a:rPr 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自然</a:t>
            </a:r>
            <a:r>
              <a:rPr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山水的愉悦之情</a:t>
            </a:r>
            <a:r>
              <a:rPr 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和</a:t>
            </a:r>
            <a:r>
              <a:rPr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乐观豁达的悠然</a:t>
            </a:r>
            <a:r>
              <a:rPr 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之情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培养热爱自然、热爱生活的美好感情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难点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086731" y="1869965"/>
            <a:ext cx="5385187" cy="144526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atin typeface="仿宋" panose="02010609060101010101" charset="-122"/>
                <a:ea typeface="仿宋" panose="02010609060101010101" charset="-122"/>
              </a:rPr>
              <a:t>任务一</a:t>
            </a:r>
            <a:endParaRPr lang="zh-CN" altLang="en-US" sz="5400" b="1"/>
          </a:p>
          <a:p>
            <a:pPr algn="ctr"/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4800" b="1">
                <a:solidFill>
                  <a:srgbClr val="102DD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读一篇美文</a:t>
            </a:r>
            <a:r>
              <a:rPr lang="en-US" altLang="zh-CN" sz="4800" b="1">
                <a:solidFill>
                  <a:srgbClr val="102DD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altLang="zh-CN" sz="4800" b="1">
              <a:solidFill>
                <a:srgbClr val="102DD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2195506" y="2499911"/>
            <a:ext cx="51130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131888"/>
            <a:ext cx="840041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indent="8032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E60012"/>
                </a:solidFill>
                <a:latin typeface="宋体" panose="02010600030101010101" pitchFamily="2" charset="-122"/>
              </a:rPr>
              <a:t>歇    颓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沉</a:t>
            </a:r>
            <a:r>
              <a:rPr lang="zh-CN" altLang="en-US" sz="3200" b="1">
                <a:solidFill>
                  <a:srgbClr val="E60012"/>
                </a:solidFill>
                <a:latin typeface="宋体" panose="02010600030101010101" pitchFamily="2" charset="-122"/>
              </a:rPr>
              <a:t>鳞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    未复有能</a:t>
            </a:r>
            <a:r>
              <a:rPr lang="zh-CN" altLang="en-US" sz="3200" b="1">
                <a:solidFill>
                  <a:srgbClr val="E60012"/>
                </a:solidFill>
                <a:latin typeface="宋体" panose="02010600030101010101" pitchFamily="2" charset="-122"/>
              </a:rPr>
              <a:t>与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其奇者</a:t>
            </a:r>
            <a:endParaRPr lang="zh-CN" altLang="en-US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8753" y="123508"/>
            <a:ext cx="78359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428625" indent="-4286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【初读】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读准字音，读通读顺。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2943" y="714376"/>
            <a:ext cx="10668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>
                <a:solidFill>
                  <a:srgbClr val="E60012"/>
                </a:solidFill>
                <a:latin typeface="+mj-cs"/>
                <a:cs typeface="+mj-cs"/>
              </a:rPr>
              <a:t>xiē</a:t>
            </a:r>
            <a:endParaRPr lang="zh-CN" altLang="en-US" sz="3200">
              <a:solidFill>
                <a:srgbClr val="E60012"/>
              </a:solidFill>
              <a:latin typeface="+mj-cs"/>
              <a:cs typeface="+mj-cs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51685" y="714375"/>
            <a:ext cx="60134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>
                <a:solidFill>
                  <a:srgbClr val="E60012"/>
                </a:solidFill>
                <a:latin typeface="+mj-cs"/>
                <a:cs typeface="+mj-cs"/>
              </a:rPr>
              <a:t>tuí</a:t>
            </a:r>
            <a:endParaRPr lang="zh-CN" altLang="en-US" sz="3200">
              <a:solidFill>
                <a:srgbClr val="E60012"/>
              </a:solidFill>
              <a:latin typeface="+mj-cs"/>
              <a:cs typeface="+mj-cs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707765" y="699770"/>
            <a:ext cx="57213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err="1">
                <a:solidFill>
                  <a:srgbClr val="E60012"/>
                </a:solidFill>
                <a:latin typeface="+mj-cs"/>
                <a:cs typeface="+mj-cs"/>
              </a:rPr>
              <a:t>lín</a:t>
            </a:r>
            <a:endParaRPr lang="en-US" altLang="zh-CN" sz="3200" err="1">
              <a:solidFill>
                <a:srgbClr val="E60012"/>
              </a:solidFill>
              <a:latin typeface="+mj-cs"/>
              <a:cs typeface="+mj-cs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515735" y="714375"/>
            <a:ext cx="58356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>
                <a:solidFill>
                  <a:srgbClr val="E60012"/>
                </a:solidFill>
                <a:latin typeface="+mn-cs"/>
              </a:rPr>
              <a:t>yù</a:t>
            </a:r>
            <a:endParaRPr lang="en-US" altLang="zh-CN" sz="3200">
              <a:solidFill>
                <a:srgbClr val="E60012"/>
              </a:solidFill>
              <a:latin typeface="+mn-cs"/>
            </a:endParaRPr>
          </a:p>
        </p:txBody>
      </p:sp>
      <p:sp>
        <p:nvSpPr>
          <p:cNvPr id="7" name="文本4"/>
          <p:cNvSpPr txBox="1"/>
          <p:nvPr>
            <p:custDataLst>
              <p:tags r:id="rId7"/>
            </p:custDataLst>
          </p:nvPr>
        </p:nvSpPr>
        <p:spPr>
          <a:xfrm>
            <a:off x="467360" y="2068195"/>
            <a:ext cx="8075295" cy="25901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anchor="t"/>
          <a:lstStyle/>
          <a:p>
            <a:pPr indent="762000" algn="l" fontAlgn="auto">
              <a:lnSpc>
                <a:spcPct val="100000"/>
              </a:lnSpc>
              <a:buFont typeface="Arial" panose="020B0604020202020204"/>
              <a:buChar char=" "/>
            </a:pPr>
            <a:r>
              <a:rPr lang="zh-CN" altLang="en-US" sz="3200" b="1" i="0">
                <a:solidFill>
                  <a:srgbClr val="0070C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山川之美，古来共谈。高峰入云，清流见底。两岸石壁，五色交辉。青林翠竹，四时俱备。晓雾将</a:t>
            </a:r>
            <a:r>
              <a:rPr lang="zh-CN" altLang="en-US" sz="3200" b="1" i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歇</a:t>
            </a:r>
            <a:r>
              <a:rPr lang="zh-CN" altLang="en-US" sz="3200" b="1" i="0">
                <a:solidFill>
                  <a:srgbClr val="0070C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，猿鸟乱鸣；夕日欲</a:t>
            </a:r>
            <a:r>
              <a:rPr lang="zh-CN" altLang="en-US" sz="3200" b="1" i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颓</a:t>
            </a:r>
            <a:r>
              <a:rPr lang="zh-CN" altLang="en-US" sz="3200" b="1" i="0">
                <a:solidFill>
                  <a:srgbClr val="0070C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，沉</a:t>
            </a:r>
            <a:r>
              <a:rPr lang="zh-CN" altLang="en-US" sz="3200" b="1" i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鳞</a:t>
            </a:r>
            <a:r>
              <a:rPr lang="zh-CN" altLang="en-US" sz="3200" b="1" i="0">
                <a:solidFill>
                  <a:srgbClr val="0070C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竞跃。实是欲界之仙都。自康乐以来，未复有能</a:t>
            </a:r>
            <a:r>
              <a:rPr lang="zh-CN" altLang="en-US" sz="3200" b="1" i="0">
                <a:solidFill>
                  <a:srgbClr val="FF000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sz="3200" b="1" i="0">
                <a:solidFill>
                  <a:srgbClr val="0070C0">
                    <a:alpha val="10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其奇者。</a:t>
            </a:r>
            <a:endParaRPr lang="zh-CN" altLang="en-US" sz="3200" b="1" i="0">
              <a:solidFill>
                <a:srgbClr val="0070C0">
                  <a:alpha val="10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23215" y="699568"/>
            <a:ext cx="482155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山川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之美，古来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共谈。</a:t>
            </a:r>
            <a:endParaRPr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高峰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入云，清流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见底。</a:t>
            </a:r>
            <a:endParaRPr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两岸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石壁，五色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交辉。</a:t>
            </a:r>
            <a:endParaRPr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青林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翠竹，四时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俱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备。</a:t>
            </a:r>
            <a:endParaRPr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晓雾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将歇，猿鸟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乱鸣；</a:t>
            </a:r>
            <a:endParaRPr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夕日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欲颓，沉鳞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竞跃。</a:t>
            </a:r>
            <a:endParaRPr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sz="3200" b="1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实是/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欲界之仙都。</a:t>
            </a:r>
            <a:endParaRPr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自/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康乐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以来，</a:t>
            </a:r>
            <a:endParaRPr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sz="3200" b="1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未复有/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能与其奇者。</a:t>
            </a:r>
            <a:endParaRPr sz="3200" b="1" err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065010" y="641668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292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8753" y="51118"/>
            <a:ext cx="78359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428625" indent="-4286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【再读】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读准节奏感，读出文言味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942840" y="1131570"/>
            <a:ext cx="4138295" cy="26346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l"/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方法提示：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⑴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读好</a:t>
            </a:r>
            <a:r>
              <a:rPr lang="zh-CN" altLang="en-US" sz="2800" b="1"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</a:rPr>
              <a:t>“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领字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2800" b="1"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  <a:sym typeface="+mn-ea"/>
              </a:rPr>
              <a:t>”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b="1"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实是、自、未复有</a:t>
            </a:r>
            <a:r>
              <a:rPr lang="en-US" altLang="zh-CN" sz="2800" b="1"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短暂的拖音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r>
              <a:rPr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⑵读好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四字词语的</a:t>
            </a:r>
            <a:r>
              <a:rPr lang="zh-CN" altLang="en-US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  <a:sym typeface="+mn-ea"/>
              </a:rPr>
              <a:t>“</a:t>
            </a:r>
            <a:r>
              <a:rPr 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二二</a:t>
            </a:r>
            <a:r>
              <a:rPr lang="en-US" altLang="zh-CN" sz="28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pitchFamily="49" charset="-122"/>
                <a:sym typeface="+mn-ea"/>
              </a:rPr>
              <a:t>”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节拍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64770" y="843280"/>
            <a:ext cx="5385435" cy="396938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lang="zh-CN" sz="2800" b="1" err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男：</a:t>
            </a:r>
            <a:r>
              <a:rPr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山川之美，</a:t>
            </a:r>
            <a:r>
              <a:rPr lang="zh-CN" sz="2800" b="1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女：</a:t>
            </a:r>
            <a:r>
              <a:rPr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古来共谈。</a:t>
            </a:r>
            <a:endParaRPr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lang="en-US"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高峰入云，</a:t>
            </a:r>
            <a:r>
              <a:rPr lang="en-US"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清流见底。</a:t>
            </a:r>
            <a:endParaRPr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lang="en-US"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两岸石壁，</a:t>
            </a:r>
            <a:r>
              <a:rPr lang="en-US"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五色交辉。</a:t>
            </a:r>
            <a:endParaRPr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lang="en-US"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青林翠竹，</a:t>
            </a:r>
            <a:r>
              <a:rPr lang="en-US"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四时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俱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备。</a:t>
            </a:r>
            <a:endParaRPr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lang="en-US"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晓雾将歇，</a:t>
            </a:r>
            <a:r>
              <a:rPr lang="en-US"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猿鸟乱鸣；</a:t>
            </a:r>
            <a:endParaRPr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lang="en-US"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夕日欲颓，</a:t>
            </a:r>
            <a:r>
              <a:rPr lang="en-US"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沉鳞竞跃。</a:t>
            </a:r>
            <a:endParaRPr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endParaRPr lang="zh-CN" sz="2800" b="1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lang="zh-CN" sz="2800" b="1" err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齐读：</a:t>
            </a:r>
            <a:r>
              <a:rPr sz="2800" b="1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实是欲界之仙都。自康乐以来，未复有能与其奇者。</a:t>
            </a:r>
            <a:endParaRPr sz="2800" b="1" err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065010" y="641668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292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1143" y="51118"/>
            <a:ext cx="78359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428625" indent="-4286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【共读】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男女生分任务读，感知句式特征。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251460" y="1707515"/>
            <a:ext cx="613410" cy="11658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骈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椭圆形标注 5"/>
          <p:cNvSpPr/>
          <p:nvPr>
            <p:custDataLst>
              <p:tags r:id="rId5"/>
            </p:custDataLst>
          </p:nvPr>
        </p:nvSpPr>
        <p:spPr>
          <a:xfrm>
            <a:off x="3635375" y="3435985"/>
            <a:ext cx="1448435" cy="611505"/>
          </a:xfrm>
          <a:prstGeom prst="wedgeEllipseCallout">
            <a:avLst>
              <a:gd name="adj1" fmla="val -33263"/>
              <a:gd name="adj2" fmla="val 93613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3923665" y="3511550"/>
            <a:ext cx="9486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散</a:t>
            </a:r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5507990" y="1275715"/>
            <a:ext cx="343154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09600" algn="l" fontAlgn="auto">
              <a:lnSpc>
                <a:spcPct val="100000"/>
              </a:lnSpc>
              <a:spcAft>
                <a:spcPct val="0"/>
              </a:spcAft>
            </a:pPr>
            <a:r>
              <a:rPr lang="zh-CN" altLang="zh-CN" sz="2800" b="1" kern="1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句式特征：</a:t>
            </a:r>
            <a:r>
              <a:rPr lang="zh-CN" altLang="zh-CN" sz="2800" b="1" kern="1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以</a:t>
            </a:r>
            <a:r>
              <a:rPr lang="zh-CN" altLang="zh-CN" sz="2800" b="1" kern="1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四字句为主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kern="1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偶有</a:t>
            </a:r>
            <a:r>
              <a:rPr lang="zh-CN" altLang="zh-CN" sz="2800" b="1" kern="10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一两句</a:t>
            </a:r>
            <a:r>
              <a:rPr lang="zh-CN" altLang="zh-CN" sz="2800" b="1" kern="1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散句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骈散结合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；</a:t>
            </a:r>
            <a:r>
              <a:rPr lang="zh-CN" altLang="zh-CN" sz="2800" b="1" kern="1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多用</a:t>
            </a:r>
            <a:r>
              <a:rPr lang="zh-CN" altLang="zh-CN" sz="2800" b="1" kern="1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对偶句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kern="1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句式整齐、节奏鲜明、韵律和谐、流畅多变</a:t>
            </a:r>
            <a:r>
              <a:rPr lang="zh-CN" altLang="zh-CN" sz="2800" b="1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sz="2800" b="1" kern="1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115695" y="771525"/>
            <a:ext cx="7228205" cy="40309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lang="en-US" sz="28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山</a:t>
            </a:r>
            <a:r>
              <a:rPr lang="en-US"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______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en-US"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_____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共谈。</a:t>
            </a:r>
            <a:endParaRPr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lang="en-US"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______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云</a:t>
            </a:r>
            <a:r>
              <a:rPr lang="zh-CN"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en-US"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清</a:t>
            </a:r>
            <a:r>
              <a:rPr lang="en-US"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______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lang="en-US"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两</a:t>
            </a:r>
            <a:r>
              <a:rPr lang="en-US"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______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en-US"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____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交辉。</a:t>
            </a:r>
            <a:endParaRPr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lang="en-US"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________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en-US"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四时</a:t>
            </a:r>
            <a:r>
              <a:rPr 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lang="en-US"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晓雾</a:t>
            </a:r>
            <a:r>
              <a:rPr lang="en-US"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en-US"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_________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</a:t>
            </a:r>
            <a:endParaRPr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lang="en-US"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夕</a:t>
            </a:r>
            <a:r>
              <a:rPr lang="en-US"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_______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en-US"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沉</a:t>
            </a:r>
            <a:r>
              <a:rPr lang="en-US"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______</a:t>
            </a:r>
            <a:r>
              <a:rPr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lang="en-US" sz="3200" b="1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</a:t>
            </a:r>
            <a:r>
              <a:rPr sz="3200" b="1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实是</a:t>
            </a:r>
            <a:r>
              <a:rPr lang="en-US" sz="3200" b="1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______________</a:t>
            </a:r>
            <a:r>
              <a:rPr sz="3200" b="1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3200" b="1" err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+mj-lt"/>
              <a:buNone/>
            </a:pPr>
            <a:r>
              <a:rPr sz="3200" b="1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</a:t>
            </a:r>
            <a:r>
              <a:rPr lang="en-US" sz="3200" b="1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</a:t>
            </a:r>
            <a:r>
              <a:rPr lang="en-US"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</a:t>
            </a:r>
            <a:r>
              <a:rPr sz="3200" b="1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，未复有</a:t>
            </a:r>
            <a:r>
              <a:rPr lang="en-US" sz="3200" b="1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___________</a:t>
            </a:r>
            <a:r>
              <a:rPr lang="en-US" sz="32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</a:t>
            </a:r>
            <a:r>
              <a:rPr sz="3200" b="1" err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3200" b="1" err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065010" y="641668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292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1460" y="51435"/>
            <a:ext cx="8762365" cy="516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428625" indent="-4286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【补读】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根据下列提示字补读课文，力争熟读成诵。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UNIQUEID" val="4511"/>
</p:tagLst>
</file>

<file path=ppt/tags/tag10.xml><?xml version="1.0" encoding="utf-8"?>
<p:tagLst xmlns:p="http://schemas.openxmlformats.org/presentationml/2006/main">
  <p:tag name="AS_UNIQUEID" val="4521"/>
</p:tagLst>
</file>

<file path=ppt/tags/tag100.xml><?xml version="1.0" encoding="utf-8"?>
<p:tagLst xmlns:p="http://schemas.openxmlformats.org/presentationml/2006/main">
  <p:tag name="AS_UNIQUEID" val="46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1.xml><?xml version="1.0" encoding="utf-8"?>
<p:tagLst xmlns:p="http://schemas.openxmlformats.org/presentationml/2006/main">
  <p:tag name="AS_UNIQUEID" val="46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2.xml><?xml version="1.0" encoding="utf-8"?>
<p:tagLst xmlns:p="http://schemas.openxmlformats.org/presentationml/2006/main">
  <p:tag name="AS_UNIQUEID" val="46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3.xml><?xml version="1.0" encoding="utf-8"?>
<p:tagLst xmlns:p="http://schemas.openxmlformats.org/presentationml/2006/main">
  <p:tag name="AS_UNIQUEID" val="46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4.xml><?xml version="1.0" encoding="utf-8"?>
<p:tagLst xmlns:p="http://schemas.openxmlformats.org/presentationml/2006/main">
  <p:tag name="AS_UNIQUEID" val="46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5.xml><?xml version="1.0" encoding="utf-8"?>
<p:tagLst xmlns:p="http://schemas.openxmlformats.org/presentationml/2006/main">
  <p:tag name="AS_UNIQUEID" val="46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6.xml><?xml version="1.0" encoding="utf-8"?>
<p:tagLst xmlns:p="http://schemas.openxmlformats.org/presentationml/2006/main">
  <p:tag name="AS_UNIQUEID" val="46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7.xml><?xml version="1.0" encoding="utf-8"?>
<p:tagLst xmlns:p="http://schemas.openxmlformats.org/presentationml/2006/main">
  <p:tag name="AS_UNIQUEID" val="46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8.xml><?xml version="1.0" encoding="utf-8"?>
<p:tagLst xmlns:p="http://schemas.openxmlformats.org/presentationml/2006/main">
  <p:tag name="AS_UNIQUEID" val="46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9.xml><?xml version="1.0" encoding="utf-8"?>
<p:tagLst xmlns:p="http://schemas.openxmlformats.org/presentationml/2006/main">
  <p:tag name="AS_UNIQUEID" val="46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.xml><?xml version="1.0" encoding="utf-8"?>
<p:tagLst xmlns:p="http://schemas.openxmlformats.org/presentationml/2006/main">
  <p:tag name="AS_UNIQUEID" val="4523"/>
</p:tagLst>
</file>

<file path=ppt/tags/tag110.xml><?xml version="1.0" encoding="utf-8"?>
<p:tagLst xmlns:p="http://schemas.openxmlformats.org/presentationml/2006/main">
  <p:tag name="AS_UNIQUEID" val="46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1.xml><?xml version="1.0" encoding="utf-8"?>
<p:tagLst xmlns:p="http://schemas.openxmlformats.org/presentationml/2006/main">
  <p:tag name="AS_UNIQUEID" val="46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2.xml><?xml version="1.0" encoding="utf-8"?>
<p:tagLst xmlns:p="http://schemas.openxmlformats.org/presentationml/2006/main">
  <p:tag name="AS_UNIQUEID" val="46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3.xml><?xml version="1.0" encoding="utf-8"?>
<p:tagLst xmlns:p="http://schemas.openxmlformats.org/presentationml/2006/main">
  <p:tag name="AS_UNIQUEID" val="46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4.xml><?xml version="1.0" encoding="utf-8"?>
<p:tagLst xmlns:p="http://schemas.openxmlformats.org/presentationml/2006/main">
  <p:tag name="AS_UNIQUEID" val="46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5.xml><?xml version="1.0" encoding="utf-8"?>
<p:tagLst xmlns:p="http://schemas.openxmlformats.org/presentationml/2006/main">
  <p:tag name="AS_UNIQUEID" val="46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6.xml><?xml version="1.0" encoding="utf-8"?>
<p:tagLst xmlns:p="http://schemas.openxmlformats.org/presentationml/2006/main">
  <p:tag name="AS_UNIQUEID" val="46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7.xml><?xml version="1.0" encoding="utf-8"?>
<p:tagLst xmlns:p="http://schemas.openxmlformats.org/presentationml/2006/main">
  <p:tag name="AS_UNIQUEID" val="46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8.xml><?xml version="1.0" encoding="utf-8"?>
<p:tagLst xmlns:p="http://schemas.openxmlformats.org/presentationml/2006/main">
  <p:tag name="AS_UNIQUEID" val="46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9.xml><?xml version="1.0" encoding="utf-8"?>
<p:tagLst xmlns:p="http://schemas.openxmlformats.org/presentationml/2006/main">
  <p:tag name="AS_UNIQUEID" val="46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.xml><?xml version="1.0" encoding="utf-8"?>
<p:tagLst xmlns:p="http://schemas.openxmlformats.org/presentationml/2006/main">
  <p:tag name="AS_UNIQUEID" val="4524"/>
</p:tagLst>
</file>

<file path=ppt/tags/tag120.xml><?xml version="1.0" encoding="utf-8"?>
<p:tagLst xmlns:p="http://schemas.openxmlformats.org/presentationml/2006/main">
  <p:tag name="AS_UNIQUEID" val="46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1.xml><?xml version="1.0" encoding="utf-8"?>
<p:tagLst xmlns:p="http://schemas.openxmlformats.org/presentationml/2006/main">
  <p:tag name="AS_UNIQUEID" val="46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2.xml><?xml version="1.0" encoding="utf-8"?>
<p:tagLst xmlns:p="http://schemas.openxmlformats.org/presentationml/2006/main">
  <p:tag name="AS_UNIQUEID" val="46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3.xml><?xml version="1.0" encoding="utf-8"?>
<p:tagLst xmlns:p="http://schemas.openxmlformats.org/presentationml/2006/main">
  <p:tag name="AS_UNIQUEID" val="46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4.xml><?xml version="1.0" encoding="utf-8"?>
<p:tagLst xmlns:p="http://schemas.openxmlformats.org/presentationml/2006/main">
  <p:tag name="AS_UNIQUEID" val="46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5.xml><?xml version="1.0" encoding="utf-8"?>
<p:tagLst xmlns:p="http://schemas.openxmlformats.org/presentationml/2006/main">
  <p:tag name="AS_UNIQUEID" val="46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6.xml><?xml version="1.0" encoding="utf-8"?>
<p:tagLst xmlns:p="http://schemas.openxmlformats.org/presentationml/2006/main">
  <p:tag name="AS_UNIQUEID" val="46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7.xml><?xml version="1.0" encoding="utf-8"?>
<p:tagLst xmlns:p="http://schemas.openxmlformats.org/presentationml/2006/main">
  <p:tag name="AS_UNIQUEID" val="46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8.xml><?xml version="1.0" encoding="utf-8"?>
<p:tagLst xmlns:p="http://schemas.openxmlformats.org/presentationml/2006/main">
  <p:tag name="AS_UNIQUEID" val="46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9.xml><?xml version="1.0" encoding="utf-8"?>
<p:tagLst xmlns:p="http://schemas.openxmlformats.org/presentationml/2006/main">
  <p:tag name="AS_UNIQUEID" val="46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.xml><?xml version="1.0" encoding="utf-8"?>
<p:tagLst xmlns:p="http://schemas.openxmlformats.org/presentationml/2006/main">
  <p:tag name="AS_UNIQUEID" val="4525"/>
</p:tagLst>
</file>

<file path=ppt/tags/tag130.xml><?xml version="1.0" encoding="utf-8"?>
<p:tagLst xmlns:p="http://schemas.openxmlformats.org/presentationml/2006/main">
  <p:tag name="AS_UNIQUEID" val="46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1.xml><?xml version="1.0" encoding="utf-8"?>
<p:tagLst xmlns:p="http://schemas.openxmlformats.org/presentationml/2006/main">
  <p:tag name="AS_UNIQUEID" val="46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2.xml><?xml version="1.0" encoding="utf-8"?>
<p:tagLst xmlns:p="http://schemas.openxmlformats.org/presentationml/2006/main">
  <p:tag name="AS_UNIQUEID" val="46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3.xml><?xml version="1.0" encoding="utf-8"?>
<p:tagLst xmlns:p="http://schemas.openxmlformats.org/presentationml/2006/main">
  <p:tag name="AS_UNIQUEID" val="4666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4.xml><?xml version="1.0" encoding="utf-8"?>
<p:tagLst xmlns:p="http://schemas.openxmlformats.org/presentationml/2006/main">
  <p:tag name="AS_UNIQUEID" val="4667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5.xml><?xml version="1.0" encoding="utf-8"?>
<p:tagLst xmlns:p="http://schemas.openxmlformats.org/presentationml/2006/main">
  <p:tag name="AS_UNIQUEID" val="46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6.xml><?xml version="1.0" encoding="utf-8"?>
<p:tagLst xmlns:p="http://schemas.openxmlformats.org/presentationml/2006/main">
  <p:tag name="AS_UNIQUEID" val="46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7.xml><?xml version="1.0" encoding="utf-8"?>
<p:tagLst xmlns:p="http://schemas.openxmlformats.org/presentationml/2006/main">
  <p:tag name="AS_UNIQUEID" val="46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8.xml><?xml version="1.0" encoding="utf-8"?>
<p:tagLst xmlns:p="http://schemas.openxmlformats.org/presentationml/2006/main">
  <p:tag name="AS_UNIQUEID" val="467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4.xml><?xml version="1.0" encoding="utf-8"?>
<p:tagLst xmlns:p="http://schemas.openxmlformats.org/presentationml/2006/main">
  <p:tag name="AS_UNIQUEID" val="4526"/>
</p:tagLst>
</file>

<file path=ppt/tags/tag140.xml><?xml version="1.0" encoding="utf-8"?>
<p:tagLst xmlns:p="http://schemas.openxmlformats.org/presentationml/2006/main">
  <p:tag name="AS_UNIQUEID" val="4784"/>
</p:tagLst>
</file>

<file path=ppt/tags/tag141.xml><?xml version="1.0" encoding="utf-8"?>
<p:tagLst xmlns:p="http://schemas.openxmlformats.org/presentationml/2006/main">
  <p:tag name="AS_UNIQUEID" val="4785"/>
</p:tagLst>
</file>

<file path=ppt/tags/tag142.xml><?xml version="1.0" encoding="utf-8"?>
<p:tagLst xmlns:p="http://schemas.openxmlformats.org/presentationml/2006/main">
  <p:tag name="AS_UNIQUEID" val="4786"/>
</p:tagLst>
</file>

<file path=ppt/tags/tag143.xml><?xml version="1.0" encoding="utf-8"?>
<p:tagLst xmlns:p="http://schemas.openxmlformats.org/presentationml/2006/main">
  <p:tag name="AS_UNIQUEID" val="2543"/>
  <p:tag name="KSO_WM_BEAUTIFY_FLAG" val=""/>
</p:tagLst>
</file>

<file path=ppt/tags/tag144.xml><?xml version="1.0" encoding="utf-8"?>
<p:tagLst xmlns:p="http://schemas.openxmlformats.org/presentationml/2006/main">
  <p:tag name="AS_UNIQUEID" val="2544"/>
  <p:tag name="KSO_WM_BEAUTIFY_FLAG" val=""/>
</p:tagLst>
</file>

<file path=ppt/tags/tag145.xml><?xml version="1.0" encoding="utf-8"?>
<p:tagLst xmlns:p="http://schemas.openxmlformats.org/presentationml/2006/main">
  <p:tag name="AS_UNIQUEID" val="3818"/>
</p:tagLst>
</file>

<file path=ppt/tags/tag146.xml><?xml version="1.0" encoding="utf-8"?>
<p:tagLst xmlns:p="http://schemas.openxmlformats.org/presentationml/2006/main">
  <p:tag name="AS_UNIQUEID" val="3819"/>
</p:tagLst>
</file>

<file path=ppt/tags/tag147.xml><?xml version="1.0" encoding="utf-8"?>
<p:tagLst xmlns:p="http://schemas.openxmlformats.org/presentationml/2006/main">
  <p:tag name="AS_UNIQUEID" val="3820"/>
</p:tagLst>
</file>

<file path=ppt/tags/tag148.xml><?xml version="1.0" encoding="utf-8"?>
<p:tagLst xmlns:p="http://schemas.openxmlformats.org/presentationml/2006/main">
  <p:tag name="AS_UNIQUEID" val="3821"/>
</p:tagLst>
</file>

<file path=ppt/tags/tag149.xml><?xml version="1.0" encoding="utf-8"?>
<p:tagLst xmlns:p="http://schemas.openxmlformats.org/presentationml/2006/main">
  <p:tag name="AS_UNIQUEID" val="2543"/>
  <p:tag name="KSO_WM_BEAUTIFY_FLAG" val=""/>
</p:tagLst>
</file>

<file path=ppt/tags/tag15.xml><?xml version="1.0" encoding="utf-8"?>
<p:tagLst xmlns:p="http://schemas.openxmlformats.org/presentationml/2006/main">
  <p:tag name="AS_UNIQUEID" val="4527"/>
</p:tagLst>
</file>

<file path=ppt/tags/tag150.xml><?xml version="1.0" encoding="utf-8"?>
<p:tagLst xmlns:p="http://schemas.openxmlformats.org/presentationml/2006/main">
  <p:tag name="AS_UNIQUEID" val="2544"/>
  <p:tag name="KSO_WM_BEAUTIFY_FLAG" val=""/>
</p:tagLst>
</file>

<file path=ppt/tags/tag151.xml><?xml version="1.0" encoding="utf-8"?>
<p:tagLst xmlns:p="http://schemas.openxmlformats.org/presentationml/2006/main">
  <p:tag name="AS_UNIQUEID" val="4789"/>
</p:tagLst>
</file>

<file path=ppt/tags/tag152.xml><?xml version="1.0" encoding="utf-8"?>
<p:tagLst xmlns:p="http://schemas.openxmlformats.org/presentationml/2006/main">
  <p:tag name="AS_UNIQUEID" val="4790"/>
</p:tagLst>
</file>

<file path=ppt/tags/tag153.xml><?xml version="1.0" encoding="utf-8"?>
<p:tagLst xmlns:p="http://schemas.openxmlformats.org/presentationml/2006/main">
  <p:tag name="AS_UNIQUEID" val="4791"/>
</p:tagLst>
</file>

<file path=ppt/tags/tag154.xml><?xml version="1.0" encoding="utf-8"?>
<p:tagLst xmlns:p="http://schemas.openxmlformats.org/presentationml/2006/main">
  <p:tag name="AS_UNIQUEID" val="4184"/>
</p:tagLst>
</file>

<file path=ppt/tags/tag155.xml><?xml version="1.0" encoding="utf-8"?>
<p:tagLst xmlns:p="http://schemas.openxmlformats.org/presentationml/2006/main">
  <p:tag name="AS_UNIQUEID" val="4185"/>
</p:tagLst>
</file>

<file path=ppt/tags/tag156.xml><?xml version="1.0" encoding="utf-8"?>
<p:tagLst xmlns:p="http://schemas.openxmlformats.org/presentationml/2006/main">
  <p:tag name="AS_UNIQUEID" val="4186"/>
</p:tagLst>
</file>

<file path=ppt/tags/tag157.xml><?xml version="1.0" encoding="utf-8"?>
<p:tagLst xmlns:p="http://schemas.openxmlformats.org/presentationml/2006/main">
  <p:tag name="AS_UNIQUEID" val="4158"/>
</p:tagLst>
</file>

<file path=ppt/tags/tag158.xml><?xml version="1.0" encoding="utf-8"?>
<p:tagLst xmlns:p="http://schemas.openxmlformats.org/presentationml/2006/main">
  <p:tag name="AS_UNIQUEID" val="3800"/>
</p:tagLst>
</file>

<file path=ppt/tags/tag159.xml><?xml version="1.0" encoding="utf-8"?>
<p:tagLst xmlns:p="http://schemas.openxmlformats.org/presentationml/2006/main">
  <p:tag name="AS_UNIQUEID" val="4159"/>
</p:tagLst>
</file>

<file path=ppt/tags/tag16.xml><?xml version="1.0" encoding="utf-8"?>
<p:tagLst xmlns:p="http://schemas.openxmlformats.org/presentationml/2006/main">
  <p:tag name="AS_UNIQUEID" val="4529"/>
</p:tagLst>
</file>

<file path=ppt/tags/tag160.xml><?xml version="1.0" encoding="utf-8"?>
<p:tagLst xmlns:p="http://schemas.openxmlformats.org/presentationml/2006/main">
  <p:tag name="AS_UNIQUEID" val="4794"/>
</p:tagLst>
</file>

<file path=ppt/tags/tag161.xml><?xml version="1.0" encoding="utf-8"?>
<p:tagLst xmlns:p="http://schemas.openxmlformats.org/presentationml/2006/main">
  <p:tag name="AS_UNIQUEID" val="4154"/>
</p:tagLst>
</file>

<file path=ppt/tags/tag162.xml><?xml version="1.0" encoding="utf-8"?>
<p:tagLst xmlns:p="http://schemas.openxmlformats.org/presentationml/2006/main">
  <p:tag name="AS_UNIQUEID" val="4155"/>
</p:tagLst>
</file>

<file path=ppt/tags/tag163.xml><?xml version="1.0" encoding="utf-8"?>
<p:tagLst xmlns:p="http://schemas.openxmlformats.org/presentationml/2006/main">
  <p:tag name="AS_UNIQUEID" val="4156"/>
</p:tagLst>
</file>

<file path=ppt/tags/tag164.xml><?xml version="1.0" encoding="utf-8"?>
<p:tagLst xmlns:p="http://schemas.openxmlformats.org/presentationml/2006/main">
  <p:tag name="AS_UNIQUEID" val="4151"/>
</p:tagLst>
</file>

<file path=ppt/tags/tag165.xml><?xml version="1.0" encoding="utf-8"?>
<p:tagLst xmlns:p="http://schemas.openxmlformats.org/presentationml/2006/main">
  <p:tag name="AS_UNIQUEID" val="2549"/>
</p:tagLst>
</file>

<file path=ppt/tags/tag166.xml><?xml version="1.0" encoding="utf-8"?>
<p:tagLst xmlns:p="http://schemas.openxmlformats.org/presentationml/2006/main">
  <p:tag name="AS_UNIQUEID" val="4147"/>
</p:tagLst>
</file>

<file path=ppt/tags/tag167.xml><?xml version="1.0" encoding="utf-8"?>
<p:tagLst xmlns:p="http://schemas.openxmlformats.org/presentationml/2006/main">
  <p:tag name="AS_UNIQUEID" val="4148"/>
</p:tagLst>
</file>

<file path=ppt/tags/tag168.xml><?xml version="1.0" encoding="utf-8"?>
<p:tagLst xmlns:p="http://schemas.openxmlformats.org/presentationml/2006/main">
  <p:tag name="AS_UNIQUEID" val="4149"/>
</p:tagLst>
</file>

<file path=ppt/tags/tag169.xml><?xml version="1.0" encoding="utf-8"?>
<p:tagLst xmlns:p="http://schemas.openxmlformats.org/presentationml/2006/main">
  <p:tag name="AS_UNIQUEID" val="4819"/>
</p:tagLst>
</file>

<file path=ppt/tags/tag17.xml><?xml version="1.0" encoding="utf-8"?>
<p:tagLst xmlns:p="http://schemas.openxmlformats.org/presentationml/2006/main">
  <p:tag name="AS_UNIQUEID" val="4530"/>
</p:tagLst>
</file>

<file path=ppt/tags/tag170.xml><?xml version="1.0" encoding="utf-8"?>
<p:tagLst xmlns:p="http://schemas.openxmlformats.org/presentationml/2006/main">
  <p:tag name="AS_UNIQUEID" val="4820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2.xml><?xml version="1.0" encoding="utf-8"?>
<p:tagLst xmlns:p="http://schemas.openxmlformats.org/presentationml/2006/main">
  <p:tag name="AS_UNIQUEID" val="2621"/>
</p:tagLst>
</file>

<file path=ppt/tags/tag173.xml><?xml version="1.0" encoding="utf-8"?>
<p:tagLst xmlns:p="http://schemas.openxmlformats.org/presentationml/2006/main">
  <p:tag name="AS_UNIQUEID" val="2622"/>
</p:tagLst>
</file>

<file path=ppt/tags/tag174.xml><?xml version="1.0" encoding="utf-8"?>
<p:tagLst xmlns:p="http://schemas.openxmlformats.org/presentationml/2006/main">
  <p:tag name="AS_UNIQUEID" val="2623"/>
</p:tagLst>
</file>

<file path=ppt/tags/tag175.xml><?xml version="1.0" encoding="utf-8"?>
<p:tagLst xmlns:p="http://schemas.openxmlformats.org/presentationml/2006/main">
  <p:tag name="AS_UNIQUEID" val="2624"/>
</p:tagLst>
</file>

<file path=ppt/tags/tag176.xml><?xml version="1.0" encoding="utf-8"?>
<p:tagLst xmlns:p="http://schemas.openxmlformats.org/presentationml/2006/main">
  <p:tag name="AS_UNIQUEID" val="2625"/>
</p:tagLst>
</file>

<file path=ppt/tags/tag177.xml><?xml version="1.0" encoding="utf-8"?>
<p:tagLst xmlns:p="http://schemas.openxmlformats.org/presentationml/2006/main">
  <p:tag name="AS_UNIQUEID" val="2626"/>
</p:tagLst>
</file>

<file path=ppt/tags/tag178.xml><?xml version="1.0" encoding="utf-8"?>
<p:tagLst xmlns:p="http://schemas.openxmlformats.org/presentationml/2006/main">
  <p:tag name="AS_UNIQUEID" val="4181"/>
</p:tagLst>
</file>

<file path=ppt/tags/tag179.xml><?xml version="1.0" encoding="utf-8"?>
<p:tagLst xmlns:p="http://schemas.openxmlformats.org/presentationml/2006/main">
  <p:tag name="AS_UNIQUEID" val="262"/>
</p:tagLst>
</file>

<file path=ppt/tags/tag18.xml><?xml version="1.0" encoding="utf-8"?>
<p:tagLst xmlns:p="http://schemas.openxmlformats.org/presentationml/2006/main">
  <p:tag name="AS_UNIQUEID" val="4531"/>
</p:tagLst>
</file>

<file path=ppt/tags/tag180.xml><?xml version="1.0" encoding="utf-8"?>
<p:tagLst xmlns:p="http://schemas.openxmlformats.org/presentationml/2006/main">
  <p:tag name="AS_UNIQUEID" val="2629"/>
</p:tagLst>
</file>

<file path=ppt/tags/tag181.xml><?xml version="1.0" encoding="utf-8"?>
<p:tagLst xmlns:p="http://schemas.openxmlformats.org/presentationml/2006/main">
  <p:tag name="AS_UNIQUEID" val="2622"/>
</p:tagLst>
</file>

<file path=ppt/tags/tag182.xml><?xml version="1.0" encoding="utf-8"?>
<p:tagLst xmlns:p="http://schemas.openxmlformats.org/presentationml/2006/main">
  <p:tag name="AS_UNIQUEID" val="4827"/>
</p:tagLst>
</file>

<file path=ppt/tags/tag183.xml><?xml version="1.0" encoding="utf-8"?>
<p:tagLst xmlns:p="http://schemas.openxmlformats.org/presentationml/2006/main">
  <p:tag name="AS_UNIQUEID" val="255"/>
</p:tagLst>
</file>

<file path=ppt/tags/tag184.xml><?xml version="1.0" encoding="utf-8"?>
<p:tagLst xmlns:p="http://schemas.openxmlformats.org/presentationml/2006/main">
  <p:tag name="AS_UNIQUEID" val="256"/>
</p:tagLst>
</file>

<file path=ppt/tags/tag185.xml><?xml version="1.0" encoding="utf-8"?>
<p:tagLst xmlns:p="http://schemas.openxmlformats.org/presentationml/2006/main">
  <p:tag name="AS_UNIQUEID" val="257"/>
</p:tagLst>
</file>

<file path=ppt/tags/tag186.xml><?xml version="1.0" encoding="utf-8"?>
<p:tagLst xmlns:p="http://schemas.openxmlformats.org/presentationml/2006/main">
  <p:tag name="AS_UNIQUEID" val="262"/>
</p:tagLst>
</file>

<file path=ppt/tags/tag187.xml><?xml version="1.0" encoding="utf-8"?>
<p:tagLst xmlns:p="http://schemas.openxmlformats.org/presentationml/2006/main">
  <p:tag name="AS_UNIQUEID" val="2629"/>
</p:tagLst>
</file>

<file path=ppt/tags/tag188.xml><?xml version="1.0" encoding="utf-8"?>
<p:tagLst xmlns:p="http://schemas.openxmlformats.org/presentationml/2006/main">
  <p:tag name="AS_UNIQUEID" val="2622"/>
</p:tagLst>
</file>

<file path=ppt/tags/tag189.xml><?xml version="1.0" encoding="utf-8"?>
<p:tagLst xmlns:p="http://schemas.openxmlformats.org/presentationml/2006/main">
  <p:tag name="AS_UNIQUEID" val="4830"/>
</p:tagLst>
</file>

<file path=ppt/tags/tag19.xml><?xml version="1.0" encoding="utf-8"?>
<p:tagLst xmlns:p="http://schemas.openxmlformats.org/presentationml/2006/main">
  <p:tag name="AS_UNIQUEID" val="4532"/>
</p:tagLst>
</file>

<file path=ppt/tags/tag190.xml><?xml version="1.0" encoding="utf-8"?>
<p:tagLst xmlns:p="http://schemas.openxmlformats.org/presentationml/2006/main">
  <p:tag name="AS_UNIQUEID" val="4831"/>
</p:tagLst>
</file>

<file path=ppt/tags/tag191.xml><?xml version="1.0" encoding="utf-8"?>
<p:tagLst xmlns:p="http://schemas.openxmlformats.org/presentationml/2006/main">
  <p:tag name="AS_UNIQUEID" val="4832"/>
</p:tagLst>
</file>

<file path=ppt/tags/tag192.xml><?xml version="1.0" encoding="utf-8"?>
<p:tagLst xmlns:p="http://schemas.openxmlformats.org/presentationml/2006/main">
  <p:tag name="AS_UNIQUEID" val="4833"/>
</p:tagLst>
</file>

<file path=ppt/tags/tag193.xml><?xml version="1.0" encoding="utf-8"?>
<p:tagLst xmlns:p="http://schemas.openxmlformats.org/presentationml/2006/main">
  <p:tag name="AS_UNIQUEID" val="255"/>
</p:tagLst>
</file>

<file path=ppt/tags/tag194.xml><?xml version="1.0" encoding="utf-8"?>
<p:tagLst xmlns:p="http://schemas.openxmlformats.org/presentationml/2006/main">
  <p:tag name="AS_UNIQUEID" val="256"/>
</p:tagLst>
</file>

<file path=ppt/tags/tag195.xml><?xml version="1.0" encoding="utf-8"?>
<p:tagLst xmlns:p="http://schemas.openxmlformats.org/presentationml/2006/main">
  <p:tag name="AS_UNIQUEID" val="257"/>
</p:tagLst>
</file>

<file path=ppt/tags/tag196.xml><?xml version="1.0" encoding="utf-8"?>
<p:tagLst xmlns:p="http://schemas.openxmlformats.org/presentationml/2006/main">
  <p:tag name="AS_UNIQUEID" val="262"/>
</p:tagLst>
</file>

<file path=ppt/tags/tag197.xml><?xml version="1.0" encoding="utf-8"?>
<p:tagLst xmlns:p="http://schemas.openxmlformats.org/presentationml/2006/main">
  <p:tag name="AS_UNIQUEID" val="2629"/>
</p:tagLst>
</file>

<file path=ppt/tags/tag198.xml><?xml version="1.0" encoding="utf-8"?>
<p:tagLst xmlns:p="http://schemas.openxmlformats.org/presentationml/2006/main">
  <p:tag name="AS_UNIQUEID" val="2622"/>
</p:tagLst>
</file>

<file path=ppt/tags/tag199.xml><?xml version="1.0" encoding="utf-8"?>
<p:tagLst xmlns:p="http://schemas.openxmlformats.org/presentationml/2006/main">
  <p:tag name="AS_UNIQUEID" val="255"/>
</p:tagLst>
</file>

<file path=ppt/tags/tag2.xml><?xml version="1.0" encoding="utf-8"?>
<p:tagLst xmlns:p="http://schemas.openxmlformats.org/presentationml/2006/main">
  <p:tag name="AS_UNIQUEID" val="4512"/>
</p:tagLst>
</file>

<file path=ppt/tags/tag20.xml><?xml version="1.0" encoding="utf-8"?>
<p:tagLst xmlns:p="http://schemas.openxmlformats.org/presentationml/2006/main">
  <p:tag name="AS_UNIQUEID" val="4533"/>
</p:tagLst>
</file>

<file path=ppt/tags/tag200.xml><?xml version="1.0" encoding="utf-8"?>
<p:tagLst xmlns:p="http://schemas.openxmlformats.org/presentationml/2006/main">
  <p:tag name="AS_UNIQUEID" val="256"/>
</p:tagLst>
</file>

<file path=ppt/tags/tag201.xml><?xml version="1.0" encoding="utf-8"?>
<p:tagLst xmlns:p="http://schemas.openxmlformats.org/presentationml/2006/main">
  <p:tag name="AS_UNIQUEID" val="257"/>
</p:tagLst>
</file>

<file path=ppt/tags/tag202.xml><?xml version="1.0" encoding="utf-8"?>
<p:tagLst xmlns:p="http://schemas.openxmlformats.org/presentationml/2006/main">
  <p:tag name="AS_UNIQUEID" val="3847"/>
</p:tagLst>
</file>

<file path=ppt/tags/tag203.xml><?xml version="1.0" encoding="utf-8"?>
<p:tagLst xmlns:p="http://schemas.openxmlformats.org/presentationml/2006/main">
  <p:tag name="AS_UNIQUEID" val="3848"/>
</p:tagLst>
</file>

<file path=ppt/tags/tag204.xml><?xml version="1.0" encoding="utf-8"?>
<p:tagLst xmlns:p="http://schemas.openxmlformats.org/presentationml/2006/main">
  <p:tag name="AS_UNIQUEID" val="3849"/>
</p:tagLst>
</file>

<file path=ppt/tags/tag205.xml><?xml version="1.0" encoding="utf-8"?>
<p:tagLst xmlns:p="http://schemas.openxmlformats.org/presentationml/2006/main">
  <p:tag name="AS_UNIQUEID" val="3850"/>
</p:tagLst>
</file>

<file path=ppt/tags/tag206.xml><?xml version="1.0" encoding="utf-8"?>
<p:tagLst xmlns:p="http://schemas.openxmlformats.org/presentationml/2006/main">
  <p:tag name="AS_UNIQUEID" val="3852"/>
</p:tagLst>
</file>

<file path=ppt/tags/tag207.xml><?xml version="1.0" encoding="utf-8"?>
<p:tagLst xmlns:p="http://schemas.openxmlformats.org/presentationml/2006/main">
  <p:tag name="AS_UNIQUEID" val="2622"/>
</p:tagLst>
</file>

<file path=ppt/tags/tag208.xml><?xml version="1.0" encoding="utf-8"?>
<p:tagLst xmlns:p="http://schemas.openxmlformats.org/presentationml/2006/main">
  <p:tag name="AS_UNIQUEID" val="4190"/>
</p:tagLst>
</file>

<file path=ppt/tags/tag209.xml><?xml version="1.0" encoding="utf-8"?>
<p:tagLst xmlns:p="http://schemas.openxmlformats.org/presentationml/2006/main">
  <p:tag name="AS_UNIQUEID" val="4191"/>
</p:tagLst>
</file>

<file path=ppt/tags/tag21.xml><?xml version="1.0" encoding="utf-8"?>
<p:tagLst xmlns:p="http://schemas.openxmlformats.org/presentationml/2006/main">
  <p:tag name="AS_UNIQUEID" val="4534"/>
</p:tagLst>
</file>

<file path=ppt/tags/tag210.xml><?xml version="1.0" encoding="utf-8"?>
<p:tagLst xmlns:p="http://schemas.openxmlformats.org/presentationml/2006/main">
  <p:tag name="AS_UNIQUEID" val="4192"/>
</p:tagLst>
</file>

<file path=ppt/tags/tag211.xml><?xml version="1.0" encoding="utf-8"?>
<p:tagLst xmlns:p="http://schemas.openxmlformats.org/presentationml/2006/main">
  <p:tag name="AS_UNIQUEID" val="3852"/>
</p:tagLst>
</file>

<file path=ppt/tags/tag212.xml><?xml version="1.0" encoding="utf-8"?>
<p:tagLst xmlns:p="http://schemas.openxmlformats.org/presentationml/2006/main">
  <p:tag name="AS_UNIQUEID" val="3864"/>
</p:tagLst>
</file>

<file path=ppt/tags/tag213.xml><?xml version="1.0" encoding="utf-8"?>
<p:tagLst xmlns:p="http://schemas.openxmlformats.org/presentationml/2006/main">
  <p:tag name="AS_UNIQUEID" val="3865"/>
</p:tagLst>
</file>

<file path=ppt/tags/tag214.xml><?xml version="1.0" encoding="utf-8"?>
<p:tagLst xmlns:p="http://schemas.openxmlformats.org/presentationml/2006/main">
  <p:tag name="AS_UNIQUEID" val="3866"/>
</p:tagLst>
</file>

<file path=ppt/tags/tag215.xml><?xml version="1.0" encoding="utf-8"?>
<p:tagLst xmlns:p="http://schemas.openxmlformats.org/presentationml/2006/main">
  <p:tag name="AS_UNIQUEID" val="3867"/>
</p:tagLst>
</file>

<file path=ppt/tags/tag216.xml><?xml version="1.0" encoding="utf-8"?>
<p:tagLst xmlns:p="http://schemas.openxmlformats.org/presentationml/2006/main">
  <p:tag name="AS_UNIQUEID" val="3867"/>
  <p:tag name="KSO_WM_BEAUTIFY_FLAG" val=""/>
</p:tagLst>
</file>

<file path=ppt/tags/tag217.xml><?xml version="1.0" encoding="utf-8"?>
<p:tagLst xmlns:p="http://schemas.openxmlformats.org/presentationml/2006/main">
  <p:tag name="AS_UNIQUEID" val="4196"/>
</p:tagLst>
</file>

<file path=ppt/tags/tag218.xml><?xml version="1.0" encoding="utf-8"?>
<p:tagLst xmlns:p="http://schemas.openxmlformats.org/presentationml/2006/main">
  <p:tag name="AS_UNIQUEID" val="4197"/>
</p:tagLst>
</file>

<file path=ppt/tags/tag219.xml><?xml version="1.0" encoding="utf-8"?>
<p:tagLst xmlns:p="http://schemas.openxmlformats.org/presentationml/2006/main">
  <p:tag name="AS_UNIQUEID" val="4198"/>
</p:tagLst>
</file>

<file path=ppt/tags/tag22.xml><?xml version="1.0" encoding="utf-8"?>
<p:tagLst xmlns:p="http://schemas.openxmlformats.org/presentationml/2006/main">
  <p:tag name="AS_UNIQUEID" val="4536"/>
</p:tagLst>
</file>

<file path=ppt/tags/tag220.xml><?xml version="1.0" encoding="utf-8"?>
<p:tagLst xmlns:p="http://schemas.openxmlformats.org/presentationml/2006/main">
  <p:tag name="AS_UNIQUEID" val="3852"/>
</p:tagLst>
</file>

<file path=ppt/tags/tag221.xml><?xml version="1.0" encoding="utf-8"?>
<p:tagLst xmlns:p="http://schemas.openxmlformats.org/presentationml/2006/main">
  <p:tag name="AS_UNIQUEID" val="3881"/>
</p:tagLst>
</file>

<file path=ppt/tags/tag222.xml><?xml version="1.0" encoding="utf-8"?>
<p:tagLst xmlns:p="http://schemas.openxmlformats.org/presentationml/2006/main">
  <p:tag name="AS_UNIQUEID" val="3882"/>
</p:tagLst>
</file>

<file path=ppt/tags/tag223.xml><?xml version="1.0" encoding="utf-8"?>
<p:tagLst xmlns:p="http://schemas.openxmlformats.org/presentationml/2006/main">
  <p:tag name="AS_UNIQUEID" val="3883"/>
</p:tagLst>
</file>

<file path=ppt/tags/tag224.xml><?xml version="1.0" encoding="utf-8"?>
<p:tagLst xmlns:p="http://schemas.openxmlformats.org/presentationml/2006/main">
  <p:tag name="AS_UNIQUEID" val="3884"/>
</p:tagLst>
</file>

<file path=ppt/tags/tag225.xml><?xml version="1.0" encoding="utf-8"?>
<p:tagLst xmlns:p="http://schemas.openxmlformats.org/presentationml/2006/main">
  <p:tag name="AS_UNIQUEID" val="3885"/>
</p:tagLst>
</file>

<file path=ppt/tags/tag226.xml><?xml version="1.0" encoding="utf-8"?>
<p:tagLst xmlns:p="http://schemas.openxmlformats.org/presentationml/2006/main">
  <p:tag name="AS_UNIQUEID" val="3886"/>
</p:tagLst>
</file>

<file path=ppt/tags/tag227.xml><?xml version="1.0" encoding="utf-8"?>
<p:tagLst xmlns:p="http://schemas.openxmlformats.org/presentationml/2006/main">
  <p:tag name="AS_UNIQUEID" val="3887"/>
</p:tagLst>
</file>

<file path=ppt/tags/tag228.xml><?xml version="1.0" encoding="utf-8"?>
<p:tagLst xmlns:p="http://schemas.openxmlformats.org/presentationml/2006/main">
  <p:tag name="AS_UNIQUEID" val="3888"/>
</p:tagLst>
</file>

<file path=ppt/tags/tag229.xml><?xml version="1.0" encoding="utf-8"?>
<p:tagLst xmlns:p="http://schemas.openxmlformats.org/presentationml/2006/main">
  <p:tag name="AS_UNIQUEID" val="4202"/>
</p:tagLst>
</file>

<file path=ppt/tags/tag23.xml><?xml version="1.0" encoding="utf-8"?>
<p:tagLst xmlns:p="http://schemas.openxmlformats.org/presentationml/2006/main">
  <p:tag name="AS_UNIQUEID" val="4537"/>
</p:tagLst>
</file>

<file path=ppt/tags/tag230.xml><?xml version="1.0" encoding="utf-8"?>
<p:tagLst xmlns:p="http://schemas.openxmlformats.org/presentationml/2006/main">
  <p:tag name="AS_UNIQUEID" val="4203"/>
</p:tagLst>
</file>

<file path=ppt/tags/tag231.xml><?xml version="1.0" encoding="utf-8"?>
<p:tagLst xmlns:p="http://schemas.openxmlformats.org/presentationml/2006/main">
  <p:tag name="AS_UNIQUEID" val="4204"/>
</p:tagLst>
</file>

<file path=ppt/tags/tag232.xml><?xml version="1.0" encoding="utf-8"?>
<p:tagLst xmlns:p="http://schemas.openxmlformats.org/presentationml/2006/main">
  <p:tag name="AS_UNIQUEID" val="3852"/>
</p:tagLst>
</file>

<file path=ppt/tags/tag233.xml><?xml version="1.0" encoding="utf-8"?>
<p:tagLst xmlns:p="http://schemas.openxmlformats.org/presentationml/2006/main">
  <p:tag name="AS_UNIQUEID" val="3900"/>
</p:tagLst>
</file>

<file path=ppt/tags/tag234.xml><?xml version="1.0" encoding="utf-8"?>
<p:tagLst xmlns:p="http://schemas.openxmlformats.org/presentationml/2006/main">
  <p:tag name="AS_UNIQUEID" val="3901"/>
</p:tagLst>
</file>

<file path=ppt/tags/tag235.xml><?xml version="1.0" encoding="utf-8"?>
<p:tagLst xmlns:p="http://schemas.openxmlformats.org/presentationml/2006/main">
  <p:tag name="AS_UNIQUEID" val="3902"/>
</p:tagLst>
</file>

<file path=ppt/tags/tag236.xml><?xml version="1.0" encoding="utf-8"?>
<p:tagLst xmlns:p="http://schemas.openxmlformats.org/presentationml/2006/main">
  <p:tag name="AS_UNIQUEID" val="3903"/>
</p:tagLst>
</file>

<file path=ppt/tags/tag237.xml><?xml version="1.0" encoding="utf-8"?>
<p:tagLst xmlns:p="http://schemas.openxmlformats.org/presentationml/2006/main">
  <p:tag name="AS_UNIQUEID" val="3904"/>
</p:tagLst>
</file>

<file path=ppt/tags/tag238.xml><?xml version="1.0" encoding="utf-8"?>
<p:tagLst xmlns:p="http://schemas.openxmlformats.org/presentationml/2006/main">
  <p:tag name="AS_UNIQUEID" val="3905"/>
</p:tagLst>
</file>

<file path=ppt/tags/tag239.xml><?xml version="1.0" encoding="utf-8"?>
<p:tagLst xmlns:p="http://schemas.openxmlformats.org/presentationml/2006/main">
  <p:tag name="AS_UNIQUEID" val="4949"/>
</p:tagLst>
</file>

<file path=ppt/tags/tag24.xml><?xml version="1.0" encoding="utf-8"?>
<p:tagLst xmlns:p="http://schemas.openxmlformats.org/presentationml/2006/main">
  <p:tag name="AS_UNIQUEID" val="4538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AS_UNIQUEID" val="3902"/>
</p:tagLst>
</file>

<file path=ppt/tags/tag242.xml><?xml version="1.0" encoding="utf-8"?>
<p:tagLst xmlns:p="http://schemas.openxmlformats.org/presentationml/2006/main">
  <p:tag name="AS_UNIQUEID" val="4208"/>
</p:tagLst>
</file>

<file path=ppt/tags/tag243.xml><?xml version="1.0" encoding="utf-8"?>
<p:tagLst xmlns:p="http://schemas.openxmlformats.org/presentationml/2006/main">
  <p:tag name="AS_UNIQUEID" val="4209"/>
</p:tagLst>
</file>

<file path=ppt/tags/tag244.xml><?xml version="1.0" encoding="utf-8"?>
<p:tagLst xmlns:p="http://schemas.openxmlformats.org/presentationml/2006/main">
  <p:tag name="AS_UNIQUEID" val="4210"/>
</p:tagLst>
</file>

<file path=ppt/tags/tag245.xml><?xml version="1.0" encoding="utf-8"?>
<p:tagLst xmlns:p="http://schemas.openxmlformats.org/presentationml/2006/main">
  <p:tag name="AS_UNIQUEID" val="2689"/>
</p:tagLst>
</file>

<file path=ppt/tags/tag246.xml><?xml version="1.0" encoding="utf-8"?>
<p:tagLst xmlns:p="http://schemas.openxmlformats.org/presentationml/2006/main">
  <p:tag name="AS_UNIQUEID" val="2690"/>
</p:tagLst>
</file>

<file path=ppt/tags/tag247.xml><?xml version="1.0" encoding="utf-8"?>
<p:tagLst xmlns:p="http://schemas.openxmlformats.org/presentationml/2006/main">
  <p:tag name="AS_UNIQUEID" val="2692"/>
</p:tagLst>
</file>

<file path=ppt/tags/tag248.xml><?xml version="1.0" encoding="utf-8"?>
<p:tagLst xmlns:p="http://schemas.openxmlformats.org/presentationml/2006/main">
  <p:tag name="AS_UNIQUEID" val="2693"/>
</p:tagLst>
</file>

<file path=ppt/tags/tag249.xml><?xml version="1.0" encoding="utf-8"?>
<p:tagLst xmlns:p="http://schemas.openxmlformats.org/presentationml/2006/main">
  <p:tag name="AS_UNIQUEID" val="2698"/>
  <p:tag name="KSO_WM_BEAUTIFY_FLAG" val=""/>
</p:tagLst>
</file>

<file path=ppt/tags/tag25.xml><?xml version="1.0" encoding="utf-8"?>
<p:tagLst xmlns:p="http://schemas.openxmlformats.org/presentationml/2006/main">
  <p:tag name="AS_UNIQUEID" val="4539"/>
</p:tagLst>
</file>

<file path=ppt/tags/tag250.xml><?xml version="1.0" encoding="utf-8"?>
<p:tagLst xmlns:p="http://schemas.openxmlformats.org/presentationml/2006/main">
  <p:tag name="AS_UNIQUEID" val="746"/>
  <p:tag name="KSO_WM_BEAUTIFY_FLAG" val=""/>
</p:tagLst>
</file>

<file path=ppt/tags/tag251.xml><?xml version="1.0" encoding="utf-8"?>
<p:tagLst xmlns:p="http://schemas.openxmlformats.org/presentationml/2006/main">
  <p:tag name="AS_UNIQUEID" val="2698"/>
  <p:tag name="KSO_WM_BEAUTIFY_FLAG" val=""/>
</p:tagLst>
</file>

<file path=ppt/tags/tag252.xml><?xml version="1.0" encoding="utf-8"?>
<p:tagLst xmlns:p="http://schemas.openxmlformats.org/presentationml/2006/main">
  <p:tag name="AS_UNIQUEID" val="2698"/>
  <p:tag name="KSO_WM_BEAUTIFY_FLAG" val=""/>
</p:tagLst>
</file>

<file path=ppt/tags/tag253.xml><?xml version="1.0" encoding="utf-8"?>
<p:tagLst xmlns:p="http://schemas.openxmlformats.org/presentationml/2006/main">
  <p:tag name="AS_UNIQUEID" val="2692"/>
</p:tagLst>
</file>

<file path=ppt/tags/tag254.xml><?xml version="1.0" encoding="utf-8"?>
<p:tagLst xmlns:p="http://schemas.openxmlformats.org/presentationml/2006/main">
  <p:tag name="AS_UNIQUEID" val="2698"/>
  <p:tag name="KSO_WM_BEAUTIFY_FLAG" val=""/>
</p:tagLst>
</file>

<file path=ppt/tags/tag255.xml><?xml version="1.0" encoding="utf-8"?>
<p:tagLst xmlns:p="http://schemas.openxmlformats.org/presentationml/2006/main">
  <p:tag name="AS_UNIQUEID" val="2698"/>
  <p:tag name="KSO_WM_BEAUTIFY_FLAG" val=""/>
</p:tagLst>
</file>

<file path=ppt/tags/tag256.xml><?xml version="1.0" encoding="utf-8"?>
<p:tagLst xmlns:p="http://schemas.openxmlformats.org/presentationml/2006/main">
  <p:tag name="AS_UNIQUEID" val="2695"/>
  <p:tag name="KSO_WM_BEAUTIFY_FLAG" val=""/>
</p:tagLst>
</file>

<file path=ppt/tags/tag257.xml><?xml version="1.0" encoding="utf-8"?>
<p:tagLst xmlns:p="http://schemas.openxmlformats.org/presentationml/2006/main">
  <p:tag name="AS_UNIQUEID" val="2695"/>
  <p:tag name="KSO_WM_BEAUTIFY_FLAG" val=""/>
</p:tagLst>
</file>

<file path=ppt/tags/tag258.xml><?xml version="1.0" encoding="utf-8"?>
<p:tagLst xmlns:p="http://schemas.openxmlformats.org/presentationml/2006/main">
  <p:tag name="AS_UNIQUEID" val="2686"/>
</p:tagLst>
</file>

<file path=ppt/tags/tag259.xml><?xml version="1.0" encoding="utf-8"?>
<p:tagLst xmlns:p="http://schemas.openxmlformats.org/presentationml/2006/main">
  <p:tag name="AS_UNIQUEID" val="2687"/>
</p:tagLst>
</file>

<file path=ppt/tags/tag26.xml><?xml version="1.0" encoding="utf-8"?>
<p:tagLst xmlns:p="http://schemas.openxmlformats.org/presentationml/2006/main">
  <p:tag name="AS_UNIQUEID" val="4540"/>
</p:tagLst>
</file>

<file path=ppt/tags/tag260.xml><?xml version="1.0" encoding="utf-8"?>
<p:tagLst xmlns:p="http://schemas.openxmlformats.org/presentationml/2006/main">
  <p:tag name="AS_UNIQUEID" val="2700"/>
  <p:tag name="KSO_WM_BEAUTIFY_FLAG" val=""/>
</p:tagLst>
</file>

<file path=ppt/tags/tag261.xml><?xml version="1.0" encoding="utf-8"?>
<p:tagLst xmlns:p="http://schemas.openxmlformats.org/presentationml/2006/main">
  <p:tag name="AS_UNIQUEID" val="2701"/>
  <p:tag name="KSO_WM_BEAUTIFY_FLAG" val=""/>
</p:tagLst>
</file>

<file path=ppt/tags/tag262.xml><?xml version="1.0" encoding="utf-8"?>
<p:tagLst xmlns:p="http://schemas.openxmlformats.org/presentationml/2006/main">
  <p:tag name="AS_UNIQUEID" val="2702"/>
  <p:tag name="KSO_WM_BEAUTIFY_FLAG" val=""/>
</p:tagLst>
</file>

<file path=ppt/tags/tag263.xml><?xml version="1.0" encoding="utf-8"?>
<p:tagLst xmlns:p="http://schemas.openxmlformats.org/presentationml/2006/main">
  <p:tag name="AS_UNIQUEID" val="2703"/>
  <p:tag name="KSO_WM_BEAUTIFY_FLAG" val=""/>
</p:tagLst>
</file>

<file path=ppt/tags/tag264.xml><?xml version="1.0" encoding="utf-8"?>
<p:tagLst xmlns:p="http://schemas.openxmlformats.org/presentationml/2006/main">
  <p:tag name="AS_UNIQUEID" val="2704"/>
  <p:tag name="KSO_WM_BEAUTIFY_FLAG" val=""/>
</p:tagLst>
</file>

<file path=ppt/tags/tag265.xml><?xml version="1.0" encoding="utf-8"?>
<p:tagLst xmlns:p="http://schemas.openxmlformats.org/presentationml/2006/main">
  <p:tag name="AS_UNIQUEID" val="2705"/>
  <p:tag name="KSO_WM_BEAUTIFY_FLAG" val=""/>
</p:tagLst>
</file>

<file path=ppt/tags/tag266.xml><?xml version="1.0" encoding="utf-8"?>
<p:tagLst xmlns:p="http://schemas.openxmlformats.org/presentationml/2006/main">
  <p:tag name="AS_UNIQUEID" val="2706"/>
</p:tagLst>
</file>

<file path=ppt/tags/tag267.xml><?xml version="1.0" encoding="utf-8"?>
<p:tagLst xmlns:p="http://schemas.openxmlformats.org/presentationml/2006/main">
  <p:tag name="AS_UNIQUEID" val="2707"/>
</p:tagLst>
</file>

<file path=ppt/tags/tag268.xml><?xml version="1.0" encoding="utf-8"?>
<p:tagLst xmlns:p="http://schemas.openxmlformats.org/presentationml/2006/main">
  <p:tag name="AS_UNIQUEID" val="4855"/>
</p:tagLst>
</file>

<file path=ppt/tags/tag269.xml><?xml version="1.0" encoding="utf-8"?>
<p:tagLst xmlns:p="http://schemas.openxmlformats.org/presentationml/2006/main">
  <p:tag name="AS_UNIQUEID" val="4856"/>
</p:tagLst>
</file>

<file path=ppt/tags/tag27.xml><?xml version="1.0" encoding="utf-8"?>
<p:tagLst xmlns:p="http://schemas.openxmlformats.org/presentationml/2006/main">
  <p:tag name="AS_UNIQUEID" val="4541"/>
</p:tagLst>
</file>

<file path=ppt/tags/tag270.xml><?xml version="1.0" encoding="utf-8"?>
<p:tagLst xmlns:p="http://schemas.openxmlformats.org/presentationml/2006/main">
  <p:tag name="AS_UNIQUEID" val="4857"/>
</p:tagLst>
</file>

<file path=ppt/tags/tag271.xml><?xml version="1.0" encoding="utf-8"?>
<p:tagLst xmlns:p="http://schemas.openxmlformats.org/presentationml/2006/main">
  <p:tag name="AS_UNIQUEID" val="4859"/>
</p:tagLst>
</file>

<file path=ppt/tags/tag272.xml><?xml version="1.0" encoding="utf-8"?>
<p:tagLst xmlns:p="http://schemas.openxmlformats.org/presentationml/2006/main">
  <p:tag name="AS_UNIQUEID" val="4860"/>
</p:tagLst>
</file>

<file path=ppt/tags/tag2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74.xml><?xml version="1.0" encoding="utf-8"?>
<p:tagLst xmlns:p="http://schemas.openxmlformats.org/presentationml/2006/main">
  <p:tag name="AS_UNIQUEID" val="262"/>
</p:tagLst>
</file>

<file path=ppt/tags/tag275.xml><?xml version="1.0" encoding="utf-8"?>
<p:tagLst xmlns:p="http://schemas.openxmlformats.org/presentationml/2006/main">
  <p:tag name="AS_UNIQUEID" val="2629"/>
</p:tagLst>
</file>

<file path=ppt/tags/tag276.xml><?xml version="1.0" encoding="utf-8"?>
<p:tagLst xmlns:p="http://schemas.openxmlformats.org/presentationml/2006/main">
  <p:tag name="AS_UNIQUEID" val="4863"/>
</p:tagLst>
</file>

<file path=ppt/tags/tag277.xml><?xml version="1.0" encoding="utf-8"?>
<p:tagLst xmlns:p="http://schemas.openxmlformats.org/presentationml/2006/main">
  <p:tag name="AS_UNIQUEID" val="4864"/>
</p:tagLst>
</file>

<file path=ppt/tags/tag278.xml><?xml version="1.0" encoding="utf-8"?>
<p:tagLst xmlns:p="http://schemas.openxmlformats.org/presentationml/2006/main">
  <p:tag name="AS_UNIQUEID" val="255"/>
</p:tagLst>
</file>

<file path=ppt/tags/tag279.xml><?xml version="1.0" encoding="utf-8"?>
<p:tagLst xmlns:p="http://schemas.openxmlformats.org/presentationml/2006/main">
  <p:tag name="AS_UNIQUEID" val="256"/>
</p:tagLst>
</file>

<file path=ppt/tags/tag28.xml><?xml version="1.0" encoding="utf-8"?>
<p:tagLst xmlns:p="http://schemas.openxmlformats.org/presentationml/2006/main">
  <p:tag name="AS_UNIQUEID" val="4542"/>
</p:tagLst>
</file>

<file path=ppt/tags/tag280.xml><?xml version="1.0" encoding="utf-8"?>
<p:tagLst xmlns:p="http://schemas.openxmlformats.org/presentationml/2006/main">
  <p:tag name="AS_UNIQUEID" val="257"/>
</p:tagLst>
</file>

<file path=ppt/tags/tag281.xml><?xml version="1.0" encoding="utf-8"?>
<p:tagLst xmlns:p="http://schemas.openxmlformats.org/presentationml/2006/main">
  <p:tag name="AS_UNIQUEID" val="4224"/>
  <p:tag name="KSO_WM_DIAGRAM_VIRTUALLY_FRAME" val="{&quot;height&quot;:256.7150393700787,&quot;left&quot;:48.642755905511805,&quot;top&quot;:193.86645669291337,&quot;width&quot;:854.8368503937006}"/>
</p:tagLst>
</file>

<file path=ppt/tags/tag282.xml><?xml version="1.0" encoding="utf-8"?>
<p:tagLst xmlns:p="http://schemas.openxmlformats.org/presentationml/2006/main">
  <p:tag name="AS_UNIQUEID" val="4225"/>
  <p:tag name="KSO_WM_DIAGRAM_VIRTUALLY_FRAME" val="{&quot;height&quot;:256.7150393700787,&quot;left&quot;:48.642755905511805,&quot;top&quot;:193.86645669291337,&quot;width&quot;:854.8368503937006}"/>
</p:tagLst>
</file>

<file path=ppt/tags/tag283.xml><?xml version="1.0" encoding="utf-8"?>
<p:tagLst xmlns:p="http://schemas.openxmlformats.org/presentationml/2006/main">
  <p:tag name="AS_UNIQUEID" val="4226"/>
  <p:tag name="KSO_WM_DIAGRAM_VIRTUALLY_FRAME" val="{&quot;height&quot;:256.7150393700787,&quot;left&quot;:48.642755905511805,&quot;top&quot;:193.86645669291337,&quot;width&quot;:854.8368503937006}"/>
</p:tagLst>
</file>

<file path=ppt/tags/tag284.xml><?xml version="1.0" encoding="utf-8"?>
<p:tagLst xmlns:p="http://schemas.openxmlformats.org/presentationml/2006/main">
  <p:tag name="AS_UNIQUEID" val="4227"/>
  <p:tag name="KSO_WM_DIAGRAM_VIRTUALLY_FRAME" val="{&quot;height&quot;:256.7150393700787,&quot;left&quot;:48.642755905511805,&quot;top&quot;:193.86645669291337,&quot;width&quot;:854.8368503937006}"/>
</p:tagLst>
</file>

<file path=ppt/tags/tag285.xml><?xml version="1.0" encoding="utf-8"?>
<p:tagLst xmlns:p="http://schemas.openxmlformats.org/presentationml/2006/main">
  <p:tag name="AS_UNIQUEID" val="4228"/>
  <p:tag name="KSO_WM_DIAGRAM_VIRTUALLY_FRAME" val="{&quot;height&quot;:256.7150393700787,&quot;left&quot;:48.642755905511805,&quot;top&quot;:193.86645669291337,&quot;width&quot;:854.8368503937006}"/>
</p:tagLst>
</file>

<file path=ppt/tags/tag286.xml><?xml version="1.0" encoding="utf-8"?>
<p:tagLst xmlns:p="http://schemas.openxmlformats.org/presentationml/2006/main">
  <p:tag name="AS_UNIQUEID" val="4229"/>
  <p:tag name="KSO_WM_DIAGRAM_VIRTUALLY_FRAME" val="{&quot;height&quot;:256.7150393700787,&quot;left&quot;:48.642755905511805,&quot;top&quot;:193.86645669291337,&quot;width&quot;:854.8368503937006}"/>
</p:tagLst>
</file>

<file path=ppt/tags/tag287.xml><?xml version="1.0" encoding="utf-8"?>
<p:tagLst xmlns:p="http://schemas.openxmlformats.org/presentationml/2006/main">
  <p:tag name="AS_UNIQUEID" val="4230"/>
  <p:tag name="KSO_WM_DIAGRAM_VIRTUALLY_FRAME" val="{&quot;height&quot;:256.7150393700787,&quot;left&quot;:48.642755905511805,&quot;top&quot;:193.86645669291337,&quot;width&quot;:854.8368503937006}"/>
</p:tagLst>
</file>

<file path=ppt/tags/tag288.xml><?xml version="1.0" encoding="utf-8"?>
<p:tagLst xmlns:p="http://schemas.openxmlformats.org/presentationml/2006/main">
  <p:tag name="AS_UNIQUEID" val="4231"/>
  <p:tag name="KSO_WM_DIAGRAM_VIRTUALLY_FRAME" val="{&quot;height&quot;:256.7150393700787,&quot;left&quot;:48.642755905511805,&quot;top&quot;:193.86645669291337,&quot;width&quot;:854.8368503937006}"/>
</p:tagLst>
</file>

<file path=ppt/tags/tag289.xml><?xml version="1.0" encoding="utf-8"?>
<p:tagLst xmlns:p="http://schemas.openxmlformats.org/presentationml/2006/main">
  <p:tag name="AS_UNIQUEID" val="4232"/>
  <p:tag name="KSO_WM_DIAGRAM_VIRTUALLY_FRAME" val="{&quot;height&quot;:256.7150393700787,&quot;left&quot;:48.642755905511805,&quot;top&quot;:193.86645669291337,&quot;width&quot;:854.8368503937006}"/>
</p:tagLst>
</file>

<file path=ppt/tags/tag29.xml><?xml version="1.0" encoding="utf-8"?>
<p:tagLst xmlns:p="http://schemas.openxmlformats.org/presentationml/2006/main">
  <p:tag name="AS_UNIQUEID" val="4543"/>
</p:tagLst>
</file>

<file path=ppt/tags/tag290.xml><?xml version="1.0" encoding="utf-8"?>
<p:tagLst xmlns:p="http://schemas.openxmlformats.org/presentationml/2006/main">
  <p:tag name="AS_UNIQUEID" val="4233"/>
  <p:tag name="KSO_WM_DIAGRAM_VIRTUALLY_FRAME" val="{&quot;height&quot;:256.7150393700787,&quot;left&quot;:48.642755905511805,&quot;top&quot;:193.86645669291337,&quot;width&quot;:854.8368503937006}"/>
</p:tagLst>
</file>

<file path=ppt/tags/tag291.xml><?xml version="1.0" encoding="utf-8"?>
<p:tagLst xmlns:p="http://schemas.openxmlformats.org/presentationml/2006/main">
  <p:tag name="AS_UNIQUEID" val="4234"/>
  <p:tag name="KSO_WM_DIAGRAM_VIRTUALLY_FRAME" val="{&quot;height&quot;:256.7150393700787,&quot;left&quot;:48.642755905511805,&quot;top&quot;:193.86645669291337,&quot;width&quot;:854.8368503937006}"/>
</p:tagLst>
</file>

<file path=ppt/tags/tag292.xml><?xml version="1.0" encoding="utf-8"?>
<p:tagLst xmlns:p="http://schemas.openxmlformats.org/presentationml/2006/main">
  <p:tag name="AS_UNIQUEID" val="4235"/>
  <p:tag name="KSO_WM_DIAGRAM_VIRTUALLY_FRAME" val="{&quot;height&quot;:256.7150393700787,&quot;left&quot;:48.642755905511805,&quot;top&quot;:193.86645669291337,&quot;width&quot;:854.8368503937006}"/>
</p:tagLst>
</file>

<file path=ppt/tags/tag293.xml><?xml version="1.0" encoding="utf-8"?>
<p:tagLst xmlns:p="http://schemas.openxmlformats.org/presentationml/2006/main">
  <p:tag name="AS_UNIQUEID" val="4236"/>
  <p:tag name="KSO_WM_DIAGRAM_VIRTUALLY_FRAME" val="{&quot;height&quot;:256.7150393700787,&quot;left&quot;:48.642755905511805,&quot;top&quot;:193.86645669291337,&quot;width&quot;:854.8368503937006}"/>
</p:tagLst>
</file>

<file path=ppt/tags/tag294.xml><?xml version="1.0" encoding="utf-8"?>
<p:tagLst xmlns:p="http://schemas.openxmlformats.org/presentationml/2006/main">
  <p:tag name="AS_UNIQUEID" val="4237"/>
  <p:tag name="KSO_WM_DIAGRAM_VIRTUALLY_FRAME" val="{&quot;height&quot;:256.7150393700787,&quot;left&quot;:48.642755905511805,&quot;top&quot;:193.86645669291337,&quot;width&quot;:854.8368503937006}"/>
</p:tagLst>
</file>

<file path=ppt/tags/tag295.xml><?xml version="1.0" encoding="utf-8"?>
<p:tagLst xmlns:p="http://schemas.openxmlformats.org/presentationml/2006/main">
  <p:tag name="AS_UNIQUEID" val="4238"/>
  <p:tag name="KSO_WM_DIAGRAM_VIRTUALLY_FRAME" val="{&quot;height&quot;:256.7150393700787,&quot;left&quot;:48.642755905511805,&quot;top&quot;:193.86645669291337,&quot;width&quot;:854.8368503937006}"/>
</p:tagLst>
</file>

<file path=ppt/tags/tag296.xml><?xml version="1.0" encoding="utf-8"?>
<p:tagLst xmlns:p="http://schemas.openxmlformats.org/presentationml/2006/main">
  <p:tag name="AS_UNIQUEID" val="4239"/>
  <p:tag name="KSO_WM_DIAGRAM_VIRTUALLY_FRAME" val="{&quot;height&quot;:256.7150393700787,&quot;left&quot;:48.642755905511805,&quot;top&quot;:193.86645669291337,&quot;width&quot;:854.8368503937006}"/>
</p:tagLst>
</file>

<file path=ppt/tags/tag297.xml><?xml version="1.0" encoding="utf-8"?>
<p:tagLst xmlns:p="http://schemas.openxmlformats.org/presentationml/2006/main">
  <p:tag name="AS_UNIQUEID" val="4240"/>
  <p:tag name="KSO_WM_DIAGRAM_VIRTUALLY_FRAME" val="{&quot;height&quot;:256.7150393700787,&quot;left&quot;:48.642755905511805,&quot;top&quot;:193.86645669291337,&quot;width&quot;:854.8368503937006}"/>
</p:tagLst>
</file>

<file path=ppt/tags/tag298.xml><?xml version="1.0" encoding="utf-8"?>
<p:tagLst xmlns:p="http://schemas.openxmlformats.org/presentationml/2006/main">
  <p:tag name="AS_UNIQUEID" val="4241"/>
  <p:tag name="KSO_WM_DIAGRAM_VIRTUALLY_FRAME" val="{&quot;height&quot;:256.7150393700787,&quot;left&quot;:48.642755905511805,&quot;top&quot;:193.86645669291337,&quot;width&quot;:854.8368503937006}"/>
</p:tagLst>
</file>

<file path=ppt/tags/tag299.xml><?xml version="1.0" encoding="utf-8"?>
<p:tagLst xmlns:p="http://schemas.openxmlformats.org/presentationml/2006/main">
  <p:tag name="AS_UNIQUEID" val="4243"/>
</p:tagLst>
</file>

<file path=ppt/tags/tag3.xml><?xml version="1.0" encoding="utf-8"?>
<p:tagLst xmlns:p="http://schemas.openxmlformats.org/presentationml/2006/main">
  <p:tag name="AS_UNIQUEID" val="4513"/>
</p:tagLst>
</file>

<file path=ppt/tags/tag30.xml><?xml version="1.0" encoding="utf-8"?>
<p:tagLst xmlns:p="http://schemas.openxmlformats.org/presentationml/2006/main">
  <p:tag name="AS_UNIQUEID" val="4545"/>
</p:tagLst>
</file>

<file path=ppt/tags/tag300.xml><?xml version="1.0" encoding="utf-8"?>
<p:tagLst xmlns:p="http://schemas.openxmlformats.org/presentationml/2006/main">
  <p:tag name="AS_UNIQUEID" val="4236"/>
  <p:tag name="KSO_WM_DIAGRAM_VIRTUALLY_FRAME" val="{&quot;height&quot;:256.7150393700787,&quot;left&quot;:48.642755905511805,&quot;top&quot;:193.86645669291337,&quot;width&quot;:854.8368503937006}"/>
</p:tagLst>
</file>

<file path=ppt/tags/tag301.xml><?xml version="1.0" encoding="utf-8"?>
<p:tagLst xmlns:p="http://schemas.openxmlformats.org/presentationml/2006/main">
  <p:tag name="AS_UNIQUEID" val="4237"/>
  <p:tag name="KSO_WM_DIAGRAM_VIRTUALLY_FRAME" val="{&quot;height&quot;:256.7150393700787,&quot;left&quot;:48.642755905511805,&quot;top&quot;:193.86645669291337,&quot;width&quot;:854.8368503937006}"/>
</p:tagLst>
</file>

<file path=ppt/tags/tag302.xml><?xml version="1.0" encoding="utf-8"?>
<p:tagLst xmlns:p="http://schemas.openxmlformats.org/presentationml/2006/main">
  <p:tag name="AS_UNIQUEID" val="4238"/>
  <p:tag name="KSO_WM_DIAGRAM_VIRTUALLY_FRAME" val="{&quot;height&quot;:256.7150393700787,&quot;left&quot;:48.642755905511805,&quot;top&quot;:193.86645669291337,&quot;width&quot;:854.8368503937006}"/>
</p:tagLst>
</file>

<file path=ppt/tags/tag303.xml><?xml version="1.0" encoding="utf-8"?>
<p:tagLst xmlns:p="http://schemas.openxmlformats.org/presentationml/2006/main">
  <p:tag name="AS_UNIQUEID" val="4867"/>
</p:tagLst>
</file>

<file path=ppt/tags/tag304.xml><?xml version="1.0" encoding="utf-8"?>
<p:tagLst xmlns:p="http://schemas.openxmlformats.org/presentationml/2006/main">
  <p:tag name="AS_UNIQUEID" val="4214"/>
</p:tagLst>
</file>

<file path=ppt/tags/tag305.xml><?xml version="1.0" encoding="utf-8"?>
<p:tagLst xmlns:p="http://schemas.openxmlformats.org/presentationml/2006/main">
  <p:tag name="AS_UNIQUEID" val="4215"/>
</p:tagLst>
</file>

<file path=ppt/tags/tag306.xml><?xml version="1.0" encoding="utf-8"?>
<p:tagLst xmlns:p="http://schemas.openxmlformats.org/presentationml/2006/main">
  <p:tag name="AS_UNIQUEID" val="4216"/>
</p:tagLst>
</file>

<file path=ppt/tags/tag307.xml><?xml version="1.0" encoding="utf-8"?>
<p:tagLst xmlns:p="http://schemas.openxmlformats.org/presentationml/2006/main">
  <p:tag name="AS_UNIQUEID" val="4870"/>
</p:tagLst>
</file>

<file path=ppt/tags/tag308.xml><?xml version="1.0" encoding="utf-8"?>
<p:tagLst xmlns:p="http://schemas.openxmlformats.org/presentationml/2006/main">
  <p:tag name="AS_UNIQUEID" val="4871"/>
</p:tagLst>
</file>

<file path=ppt/tags/tag309.xml><?xml version="1.0" encoding="utf-8"?>
<p:tagLst xmlns:p="http://schemas.openxmlformats.org/presentationml/2006/main">
  <p:tag name="AS_UNIQUEID" val="4872"/>
</p:tagLst>
</file>

<file path=ppt/tags/tag31.xml><?xml version="1.0" encoding="utf-8"?>
<p:tagLst xmlns:p="http://schemas.openxmlformats.org/presentationml/2006/main">
  <p:tag name="AS_UNIQUEID" val="4546"/>
</p:tagLst>
</file>

<file path=ppt/tags/tag310.xml><?xml version="1.0" encoding="utf-8"?>
<p:tagLst xmlns:p="http://schemas.openxmlformats.org/presentationml/2006/main">
  <p:tag name="AS_UNIQUEID" val="4873"/>
</p:tagLst>
</file>

<file path=ppt/tags/tag311.xml><?xml version="1.0" encoding="utf-8"?>
<p:tagLst xmlns:p="http://schemas.openxmlformats.org/presentationml/2006/main">
  <p:tag name="AS_UNIQUEID" val="4874"/>
</p:tagLst>
</file>

<file path=ppt/tags/tag312.xml><?xml version="1.0" encoding="utf-8"?>
<p:tagLst xmlns:p="http://schemas.openxmlformats.org/presentationml/2006/main">
  <p:tag name="AS_UNIQUEID" val="4875"/>
</p:tagLst>
</file>

<file path=ppt/tags/tag313.xml><?xml version="1.0" encoding="utf-8"?>
<p:tagLst xmlns:p="http://schemas.openxmlformats.org/presentationml/2006/main">
  <p:tag name="AS_UNIQUEID" val="4214"/>
</p:tagLst>
</file>

<file path=ppt/tags/tag314.xml><?xml version="1.0" encoding="utf-8"?>
<p:tagLst xmlns:p="http://schemas.openxmlformats.org/presentationml/2006/main">
  <p:tag name="AS_UNIQUEID" val="4215"/>
</p:tagLst>
</file>

<file path=ppt/tags/tag315.xml><?xml version="1.0" encoding="utf-8"?>
<p:tagLst xmlns:p="http://schemas.openxmlformats.org/presentationml/2006/main">
  <p:tag name="AS_UNIQUEID" val="4216"/>
</p:tagLst>
</file>

<file path=ppt/tags/tag316.xml><?xml version="1.0" encoding="utf-8"?>
<p:tagLst xmlns:p="http://schemas.openxmlformats.org/presentationml/2006/main">
  <p:tag name="AS_UNIQUEID" val="4878"/>
</p:tagLst>
</file>

<file path=ppt/tags/tag317.xml><?xml version="1.0" encoding="utf-8"?>
<p:tagLst xmlns:p="http://schemas.openxmlformats.org/presentationml/2006/main">
  <p:tag name="AS_UNIQUEID" val="4879"/>
</p:tagLst>
</file>

<file path=ppt/tags/tag318.xml><?xml version="1.0" encoding="utf-8"?>
<p:tagLst xmlns:p="http://schemas.openxmlformats.org/presentationml/2006/main">
  <p:tag name="AS_UNIQUEID" val="4880"/>
</p:tagLst>
</file>

<file path=ppt/tags/tag319.xml><?xml version="1.0" encoding="utf-8"?>
<p:tagLst xmlns:p="http://schemas.openxmlformats.org/presentationml/2006/main">
  <p:tag name="AS_UNIQUEID" val="4881"/>
</p:tagLst>
</file>

<file path=ppt/tags/tag32.xml><?xml version="1.0" encoding="utf-8"?>
<p:tagLst xmlns:p="http://schemas.openxmlformats.org/presentationml/2006/main">
  <p:tag name="AS_UNIQUEID" val="4547"/>
</p:tagLst>
</file>

<file path=ppt/tags/tag320.xml><?xml version="1.0" encoding="utf-8"?>
<p:tagLst xmlns:p="http://schemas.openxmlformats.org/presentationml/2006/main">
  <p:tag name="AS_UNIQUEID" val="4882"/>
</p:tagLst>
</file>

<file path=ppt/tags/tag321.xml><?xml version="1.0" encoding="utf-8"?>
<p:tagLst xmlns:p="http://schemas.openxmlformats.org/presentationml/2006/main">
  <p:tag name="AS_UNIQUEID" val="4214"/>
</p:tagLst>
</file>

<file path=ppt/tags/tag322.xml><?xml version="1.0" encoding="utf-8"?>
<p:tagLst xmlns:p="http://schemas.openxmlformats.org/presentationml/2006/main">
  <p:tag name="AS_UNIQUEID" val="4215"/>
</p:tagLst>
</file>

<file path=ppt/tags/tag323.xml><?xml version="1.0" encoding="utf-8"?>
<p:tagLst xmlns:p="http://schemas.openxmlformats.org/presentationml/2006/main">
  <p:tag name="AS_UNIQUEID" val="4216"/>
</p:tagLst>
</file>

<file path=ppt/tags/tag324.xml><?xml version="1.0" encoding="utf-8"?>
<p:tagLst xmlns:p="http://schemas.openxmlformats.org/presentationml/2006/main">
  <p:tag name="AS_UNIQUEID" val="4885"/>
</p:tagLst>
</file>

<file path=ppt/tags/tag325.xml><?xml version="1.0" encoding="utf-8"?>
<p:tagLst xmlns:p="http://schemas.openxmlformats.org/presentationml/2006/main">
  <p:tag name="AS_UNIQUEID" val="4886"/>
</p:tagLst>
</file>

<file path=ppt/tags/tag326.xml><?xml version="1.0" encoding="utf-8"?>
<p:tagLst xmlns:p="http://schemas.openxmlformats.org/presentationml/2006/main">
  <p:tag name="AS_UNIQUEID" val="4887"/>
</p:tagLst>
</file>

<file path=ppt/tags/tag327.xml><?xml version="1.0" encoding="utf-8"?>
<p:tagLst xmlns:p="http://schemas.openxmlformats.org/presentationml/2006/main">
  <p:tag name="AS_UNIQUEID" val="4214"/>
</p:tagLst>
</file>

<file path=ppt/tags/tag328.xml><?xml version="1.0" encoding="utf-8"?>
<p:tagLst xmlns:p="http://schemas.openxmlformats.org/presentationml/2006/main">
  <p:tag name="AS_UNIQUEID" val="4215"/>
</p:tagLst>
</file>

<file path=ppt/tags/tag329.xml><?xml version="1.0" encoding="utf-8"?>
<p:tagLst xmlns:p="http://schemas.openxmlformats.org/presentationml/2006/main">
  <p:tag name="AS_UNIQUEID" val="4216"/>
</p:tagLst>
</file>

<file path=ppt/tags/tag33.xml><?xml version="1.0" encoding="utf-8"?>
<p:tagLst xmlns:p="http://schemas.openxmlformats.org/presentationml/2006/main">
  <p:tag name="AS_UNIQUEID" val="4548"/>
</p:tagLst>
</file>

<file path=ppt/tags/tag330.xml><?xml version="1.0" encoding="utf-8"?>
<p:tagLst xmlns:p="http://schemas.openxmlformats.org/presentationml/2006/main">
  <p:tag name="AS_UNIQUEID" val="4890"/>
</p:tagLst>
</file>

<file path=ppt/tags/tag331.xml><?xml version="1.0" encoding="utf-8"?>
<p:tagLst xmlns:p="http://schemas.openxmlformats.org/presentationml/2006/main">
  <p:tag name="AS_UNIQUEID" val="4891"/>
</p:tagLst>
</file>

<file path=ppt/tags/tag332.xml><?xml version="1.0" encoding="utf-8"?>
<p:tagLst xmlns:p="http://schemas.openxmlformats.org/presentationml/2006/main">
  <p:tag name="AS_UNIQUEID" val="4214"/>
</p:tagLst>
</file>

<file path=ppt/tags/tag333.xml><?xml version="1.0" encoding="utf-8"?>
<p:tagLst xmlns:p="http://schemas.openxmlformats.org/presentationml/2006/main">
  <p:tag name="AS_UNIQUEID" val="4215"/>
</p:tagLst>
</file>

<file path=ppt/tags/tag334.xml><?xml version="1.0" encoding="utf-8"?>
<p:tagLst xmlns:p="http://schemas.openxmlformats.org/presentationml/2006/main">
  <p:tag name="AS_UNIQUEID" val="4216"/>
</p:tagLst>
</file>

<file path=ppt/tags/tag335.xml><?xml version="1.0" encoding="utf-8"?>
<p:tagLst xmlns:p="http://schemas.openxmlformats.org/presentationml/2006/main">
  <p:tag name="AS_UNIQUEID" val="59"/>
</p:tagLst>
</file>

<file path=ppt/tags/tag336.xml><?xml version="1.0" encoding="utf-8"?>
<p:tagLst xmlns:p="http://schemas.openxmlformats.org/presentationml/2006/main">
  <p:tag name="AS_UNIQUEID" val="4250"/>
</p:tagLst>
</file>

<file path=ppt/tags/tag337.xml><?xml version="1.0" encoding="utf-8"?>
<p:tagLst xmlns:p="http://schemas.openxmlformats.org/presentationml/2006/main">
  <p:tag name="AS_UNIQUEID" val="60"/>
</p:tagLst>
</file>

<file path=ppt/tags/tag338.xml><?xml version="1.0" encoding="utf-8"?>
<p:tagLst xmlns:p="http://schemas.openxmlformats.org/presentationml/2006/main">
  <p:tag name="AS_UNIQUEID" val="61"/>
</p:tagLst>
</file>

<file path=ppt/tags/tag339.xml><?xml version="1.0" encoding="utf-8"?>
<p:tagLst xmlns:p="http://schemas.openxmlformats.org/presentationml/2006/main">
  <p:tag name="AS_UNIQUEID" val="4251"/>
</p:tagLst>
</file>

<file path=ppt/tags/tag34.xml><?xml version="1.0" encoding="utf-8"?>
<p:tagLst xmlns:p="http://schemas.openxmlformats.org/presentationml/2006/main">
  <p:tag name="AS_UNIQUEID" val="4550"/>
</p:tagLst>
</file>

<file path=ppt/tags/tag340.xml><?xml version="1.0" encoding="utf-8"?>
<p:tagLst xmlns:p="http://schemas.openxmlformats.org/presentationml/2006/main">
  <p:tag name="AS_UNIQUEID" val="62"/>
</p:tagLst>
</file>

<file path=ppt/tags/tag341.xml><?xml version="1.0" encoding="utf-8"?>
<p:tagLst xmlns:p="http://schemas.openxmlformats.org/presentationml/2006/main">
  <p:tag name="AS_UNIQUEID" val="63"/>
</p:tagLst>
</file>

<file path=ppt/tags/tag342.xml><?xml version="1.0" encoding="utf-8"?>
<p:tagLst xmlns:p="http://schemas.openxmlformats.org/presentationml/2006/main">
  <p:tag name="AS_UNIQUEID" val="64"/>
</p:tagLst>
</file>

<file path=ppt/tags/tag343.xml><?xml version="1.0" encoding="utf-8"?>
<p:tagLst xmlns:p="http://schemas.openxmlformats.org/presentationml/2006/main">
  <p:tag name="AS_UNIQUEID" val="4253"/>
</p:tagLst>
</file>

<file path=ppt/tags/tag344.xml><?xml version="1.0" encoding="utf-8"?>
<p:tagLst xmlns:p="http://schemas.openxmlformats.org/presentationml/2006/main">
  <p:tag name="AS_UNIQUEID" val="68"/>
</p:tagLst>
</file>

<file path=ppt/tags/tag345.xml><?xml version="1.0" encoding="utf-8"?>
<p:tagLst xmlns:p="http://schemas.openxmlformats.org/presentationml/2006/main">
  <p:tag name="AS_UNIQUEID" val="69"/>
</p:tagLst>
</file>

<file path=ppt/tags/tag346.xml><?xml version="1.0" encoding="utf-8"?>
<p:tagLst xmlns:p="http://schemas.openxmlformats.org/presentationml/2006/main">
  <p:tag name="AS_UNIQUEID" val="41"/>
</p:tagLst>
</file>

<file path=ppt/tags/tag347.xml><?xml version="1.0" encoding="utf-8"?>
<p:tagLst xmlns:p="http://schemas.openxmlformats.org/presentationml/2006/main">
  <p:tag name="AS_UNIQUEID" val="4254"/>
</p:tagLst>
</file>

<file path=ppt/tags/tag348.xml><?xml version="1.0" encoding="utf-8"?>
<p:tagLst xmlns:p="http://schemas.openxmlformats.org/presentationml/2006/main">
  <p:tag name="AS_UNIQUEID" val="4256"/>
</p:tagLst>
</file>

<file path=ppt/tags/tag349.xml><?xml version="1.0" encoding="utf-8"?>
<p:tagLst xmlns:p="http://schemas.openxmlformats.org/presentationml/2006/main">
  <p:tag name="AS_UNIQUEID" val="4893"/>
</p:tagLst>
</file>

<file path=ppt/tags/tag35.xml><?xml version="1.0" encoding="utf-8"?>
<p:tagLst xmlns:p="http://schemas.openxmlformats.org/presentationml/2006/main">
  <p:tag name="AS_UNIQUEID" val="4551"/>
</p:tagLst>
</file>

<file path=ppt/tags/tag350.xml><?xml version="1.0" encoding="utf-8"?>
<p:tagLst xmlns:p="http://schemas.openxmlformats.org/presentationml/2006/main">
  <p:tag name="AS_UNIQUEID" val="4894"/>
</p:tagLst>
</file>

<file path=ppt/tags/tag351.xml><?xml version="1.0" encoding="utf-8"?>
<p:tagLst xmlns:p="http://schemas.openxmlformats.org/presentationml/2006/main">
  <p:tag name="AS_UNIQUEID" val="4895"/>
</p:tagLst>
</file>

<file path=ppt/tags/tag352.xml><?xml version="1.0" encoding="utf-8"?>
<p:tagLst xmlns:p="http://schemas.openxmlformats.org/presentationml/2006/main">
  <p:tag name="AS_UNIQUEID" val="4896"/>
</p:tagLst>
</file>

<file path=ppt/tags/tag353.xml><?xml version="1.0" encoding="utf-8"?>
<p:tagLst xmlns:p="http://schemas.openxmlformats.org/presentationml/2006/main">
  <p:tag name="AS_UNIQUEID" val="4897"/>
</p:tagLst>
</file>

<file path=ppt/tags/tag354.xml><?xml version="1.0" encoding="utf-8"?>
<p:tagLst xmlns:p="http://schemas.openxmlformats.org/presentationml/2006/main">
  <p:tag name="AS_UNIQUEID" val="4898"/>
</p:tagLst>
</file>

<file path=ppt/tags/tag355.xml><?xml version="1.0" encoding="utf-8"?>
<p:tagLst xmlns:p="http://schemas.openxmlformats.org/presentationml/2006/main">
  <p:tag name="AS_UNIQUEID" val="4899"/>
</p:tagLst>
</file>

<file path=ppt/tags/tag356.xml><?xml version="1.0" encoding="utf-8"?>
<p:tagLst xmlns:p="http://schemas.openxmlformats.org/presentationml/2006/main">
  <p:tag name="AS_UNIQUEID" val="70"/>
</p:tagLst>
</file>

<file path=ppt/tags/tag357.xml><?xml version="1.0" encoding="utf-8"?>
<p:tagLst xmlns:p="http://schemas.openxmlformats.org/presentationml/2006/main">
  <p:tag name="AS_UNIQUEID" val="4272"/>
  <p:tag name="KSO_WM_UNIT_PLACING_PICTURE_USER_VIEWPORT" val="{&quot;height&quot;:4500,&quot;width&quot;:5629}"/>
</p:tagLst>
</file>

<file path=ppt/tags/tag358.xml><?xml version="1.0" encoding="utf-8"?>
<p:tagLst xmlns:p="http://schemas.openxmlformats.org/presentationml/2006/main">
  <p:tag name="AS_UNIQUEID" val="67"/>
</p:tagLst>
</file>

<file path=ppt/tags/tag359.xml><?xml version="1.0" encoding="utf-8"?>
<p:tagLst xmlns:p="http://schemas.openxmlformats.org/presentationml/2006/main">
  <p:tag name="AS_UNIQUEID" val="4273"/>
  <p:tag name="KSO_WM_UNIT_PLACING_PICTURE_USER_VIEWPORT" val="{&quot;height&quot;:4410,&quot;width&quot;:6750}"/>
</p:tagLst>
</file>

<file path=ppt/tags/tag36.xml><?xml version="1.0" encoding="utf-8"?>
<p:tagLst xmlns:p="http://schemas.openxmlformats.org/presentationml/2006/main">
  <p:tag name="AS_UNIQUEID" val="4552"/>
</p:tagLst>
</file>

<file path=ppt/tags/tag360.xml><?xml version="1.0" encoding="utf-8"?>
<p:tagLst xmlns:p="http://schemas.openxmlformats.org/presentationml/2006/main">
  <p:tag name="AS_UNIQUEID" val="4274"/>
</p:tagLst>
</file>

<file path=ppt/tags/tag361.xml><?xml version="1.0" encoding="utf-8"?>
<p:tagLst xmlns:p="http://schemas.openxmlformats.org/presentationml/2006/main">
  <p:tag name="AS_UNIQUEID" val="4902"/>
</p:tagLst>
</file>

<file path=ppt/tags/tag362.xml><?xml version="1.0" encoding="utf-8"?>
<p:tagLst xmlns:p="http://schemas.openxmlformats.org/presentationml/2006/main">
  <p:tag name="AS_UNIQUEID" val="4903"/>
</p:tagLst>
</file>

<file path=ppt/tags/tag363.xml><?xml version="1.0" encoding="utf-8"?>
<p:tagLst xmlns:p="http://schemas.openxmlformats.org/presentationml/2006/main">
  <p:tag name="AS_UNIQUEID" val="4904"/>
</p:tagLst>
</file>

<file path=ppt/tags/tag364.xml><?xml version="1.0" encoding="utf-8"?>
<p:tagLst xmlns:p="http://schemas.openxmlformats.org/presentationml/2006/main">
  <p:tag name="AS_UNIQUEID" val="4905"/>
</p:tagLst>
</file>

<file path=ppt/tags/tag365.xml><?xml version="1.0" encoding="utf-8"?>
<p:tagLst xmlns:p="http://schemas.openxmlformats.org/presentationml/2006/main">
  <p:tag name="AS_UNIQUEID" val="4269"/>
</p:tagLst>
</file>

<file path=ppt/tags/tag366.xml><?xml version="1.0" encoding="utf-8"?>
<p:tagLst xmlns:p="http://schemas.openxmlformats.org/presentationml/2006/main">
  <p:tag name="AS_UNIQUEID" val="4270"/>
</p:tagLst>
</file>

<file path=ppt/tags/tag367.xml><?xml version="1.0" encoding="utf-8"?>
<p:tagLst xmlns:p="http://schemas.openxmlformats.org/presentationml/2006/main">
  <p:tag name="AS_UNIQUEID" val="73"/>
  <p:tag name="KSO_WM_DIAGRAM_VIRTUALLY_FRAME" val="{&quot;height&quot;:277.6401133209921,&quot;left&quot;:23.85,&quot;top&quot;:43.76251968503937,&quot;width&quot;:710.3000787401576}"/>
</p:tagLst>
</file>

<file path=ppt/tags/tag368.xml><?xml version="1.0" encoding="utf-8"?>
<p:tagLst xmlns:p="http://schemas.openxmlformats.org/presentationml/2006/main">
  <p:tag name="AS_UNIQUEID" val="4284"/>
  <p:tag name="KSO_WM_DIAGRAM_VIRTUALLY_FRAME" val="{&quot;height&quot;:277.6401133209921,&quot;left&quot;:23.85,&quot;top&quot;:43.76251968503937,&quot;width&quot;:710.3000787401576}"/>
</p:tagLst>
</file>

<file path=ppt/tags/tag369.xml><?xml version="1.0" encoding="utf-8"?>
<p:tagLst xmlns:p="http://schemas.openxmlformats.org/presentationml/2006/main">
  <p:tag name="AS_UNIQUEID" val="74"/>
  <p:tag name="KSO_WM_DIAGRAM_VIRTUALLY_FRAME" val="{&quot;height&quot;:277.6401133209921,&quot;left&quot;:23.85,&quot;top&quot;:43.76251968503937,&quot;width&quot;:710.3000787401576}"/>
</p:tagLst>
</file>

<file path=ppt/tags/tag37.xml><?xml version="1.0" encoding="utf-8"?>
<p:tagLst xmlns:p="http://schemas.openxmlformats.org/presentationml/2006/main">
  <p:tag name="AS_UNIQUEID" val="4554"/>
</p:tagLst>
</file>

<file path=ppt/tags/tag370.xml><?xml version="1.0" encoding="utf-8"?>
<p:tagLst xmlns:p="http://schemas.openxmlformats.org/presentationml/2006/main">
  <p:tag name="AS_UNIQUEID" val="75"/>
  <p:tag name="KSO_WM_DIAGRAM_VIRTUALLY_FRAME" val="{&quot;height&quot;:277.6401133209921,&quot;left&quot;:23.85,&quot;top&quot;:43.76251968503937,&quot;width&quot;:710.3000787401576}"/>
</p:tagLst>
</file>

<file path=ppt/tags/tag371.xml><?xml version="1.0" encoding="utf-8"?>
<p:tagLst xmlns:p="http://schemas.openxmlformats.org/presentationml/2006/main">
  <p:tag name="AS_UNIQUEID" val="4290"/>
</p:tagLst>
</file>

<file path=ppt/tags/tag372.xml><?xml version="1.0" encoding="utf-8"?>
<p:tagLst xmlns:p="http://schemas.openxmlformats.org/presentationml/2006/main">
  <p:tag name="AS_UNIQUEID" val="4291"/>
  <p:tag name="KSO_WM_DIAGRAM_VIRTUALLY_FRAME" val="{&quot;height&quot;:277.6401133209921,&quot;left&quot;:23.85,&quot;top&quot;:43.76251968503937,&quot;width&quot;:710.3000787401576}"/>
</p:tagLst>
</file>

<file path=ppt/tags/tag373.xml><?xml version="1.0" encoding="utf-8"?>
<p:tagLst xmlns:p="http://schemas.openxmlformats.org/presentationml/2006/main">
  <p:tag name="AS_UNIQUEID" val="68"/>
  <p:tag name="KSO_WM_DIAGRAM_VIRTUALLY_FRAME" val="{&quot;height&quot;:277.6401133209921,&quot;left&quot;:23.85,&quot;top&quot;:43.76251968503937,&quot;width&quot;:710.3000787401576}"/>
</p:tagLst>
</file>

<file path=ppt/tags/tag374.xml><?xml version="1.0" encoding="utf-8"?>
<p:tagLst xmlns:p="http://schemas.openxmlformats.org/presentationml/2006/main">
  <p:tag name="AS_UNIQUEID" val="69"/>
  <p:tag name="KSO_WM_DIAGRAM_VIRTUALLY_FRAME" val="{&quot;height&quot;:277.6401133209921,&quot;left&quot;:23.85,&quot;top&quot;:43.76251968503937,&quot;width&quot;:710.3000787401576}"/>
</p:tagLst>
</file>

<file path=ppt/tags/tag375.xml><?xml version="1.0" encoding="utf-8"?>
<p:tagLst xmlns:p="http://schemas.openxmlformats.org/presentationml/2006/main">
  <p:tag name="AS_UNIQUEID" val="4908"/>
  <p:tag name="KSO_WM_DIAGRAM_VIRTUALLY_FRAME" val="{&quot;height&quot;:277.6401133209921,&quot;left&quot;:23.85,&quot;top&quot;:43.76251968503937,&quot;width&quot;:710.3000787401576}"/>
</p:tagLst>
</file>

<file path=ppt/tags/tag376.xml><?xml version="1.0" encoding="utf-8"?>
<p:tagLst xmlns:p="http://schemas.openxmlformats.org/presentationml/2006/main">
  <p:tag name="AS_UNIQUEID" val="4909"/>
</p:tagLst>
</file>

<file path=ppt/tags/tag377.xml><?xml version="1.0" encoding="utf-8"?>
<p:tagLst xmlns:p="http://schemas.openxmlformats.org/presentationml/2006/main">
  <p:tag name="AS_UNIQUEID" val="4910"/>
</p:tagLst>
</file>

<file path=ppt/tags/tag378.xml><?xml version="1.0" encoding="utf-8"?>
<p:tagLst xmlns:p="http://schemas.openxmlformats.org/presentationml/2006/main">
  <p:tag name="AS_UNIQUEID" val="4911"/>
</p:tagLst>
</file>

<file path=ppt/tags/tag379.xml><?xml version="1.0" encoding="utf-8"?>
<p:tagLst xmlns:p="http://schemas.openxmlformats.org/presentationml/2006/main">
  <p:tag name="AS_UNIQUEID" val="4912"/>
  <p:tag name="KSO_WM_DIAGRAM_VIRTUALLY_FRAME" val="{&quot;height&quot;:277.6401133209921,&quot;left&quot;:23.85,&quot;top&quot;:43.76251968503937,&quot;width&quot;:710.3000787401576}"/>
</p:tagLst>
</file>

<file path=ppt/tags/tag38.xml><?xml version="1.0" encoding="utf-8"?>
<p:tagLst xmlns:p="http://schemas.openxmlformats.org/presentationml/2006/main">
  <p:tag name="AS_UNIQUEID" val="4555"/>
</p:tagLst>
</file>

<file path=ppt/tags/tag380.xml><?xml version="1.0" encoding="utf-8"?>
<p:tagLst xmlns:p="http://schemas.openxmlformats.org/presentationml/2006/main">
  <p:tag name="AS_UNIQUEID" val="4280"/>
</p:tagLst>
</file>

<file path=ppt/tags/tag381.xml><?xml version="1.0" encoding="utf-8"?>
<p:tagLst xmlns:p="http://schemas.openxmlformats.org/presentationml/2006/main">
  <p:tag name="AS_UNIQUEID" val="4281"/>
</p:tagLst>
</file>

<file path=ppt/tags/tag382.xml><?xml version="1.0" encoding="utf-8"?>
<p:tagLst xmlns:p="http://schemas.openxmlformats.org/presentationml/2006/main">
  <p:tag name="AS_UNIQUEID" val="73"/>
</p:tagLst>
</file>

<file path=ppt/tags/tag383.xml><?xml version="1.0" encoding="utf-8"?>
<p:tagLst xmlns:p="http://schemas.openxmlformats.org/presentationml/2006/main">
  <p:tag name="AS_UNIQUEID" val="4296"/>
  <p:tag name="KSO_WM_UNIT_PLACING_PICTURE_USER_VIEWPORT" val="{&quot;height&quot;:7824,&quot;width&quot;:7080}"/>
</p:tagLst>
</file>

<file path=ppt/tags/tag384.xml><?xml version="1.0" encoding="utf-8"?>
<p:tagLst xmlns:p="http://schemas.openxmlformats.org/presentationml/2006/main">
  <p:tag name="AS_UNIQUEID" val="4297"/>
</p:tagLst>
</file>

<file path=ppt/tags/tag385.xml><?xml version="1.0" encoding="utf-8"?>
<p:tagLst xmlns:p="http://schemas.openxmlformats.org/presentationml/2006/main">
  <p:tag name="AS_UNIQUEID" val="49"/>
  <p:tag name="KSO_WM_BEAUTIFY_FLAG" val=""/>
</p:tagLst>
</file>

<file path=ppt/tags/tag386.xml><?xml version="1.0" encoding="utf-8"?>
<p:tagLst xmlns:p="http://schemas.openxmlformats.org/presentationml/2006/main">
  <p:tag name="AS_UNIQUEID" val="4915"/>
</p:tagLst>
</file>

<file path=ppt/tags/tag387.xml><?xml version="1.0" encoding="utf-8"?>
<p:tagLst xmlns:p="http://schemas.openxmlformats.org/presentationml/2006/main">
  <p:tag name="AS_UNIQUEID" val="4916"/>
</p:tagLst>
</file>

<file path=ppt/tags/tag388.xml><?xml version="1.0" encoding="utf-8"?>
<p:tagLst xmlns:p="http://schemas.openxmlformats.org/presentationml/2006/main">
  <p:tag name="AS_UNIQUEID" val="4293"/>
</p:tagLst>
</file>

<file path=ppt/tags/tag389.xml><?xml version="1.0" encoding="utf-8"?>
<p:tagLst xmlns:p="http://schemas.openxmlformats.org/presentationml/2006/main">
  <p:tag name="AS_UNIQUEID" val="4294"/>
</p:tagLst>
</file>

<file path=ppt/tags/tag39.xml><?xml version="1.0" encoding="utf-8"?>
<p:tagLst xmlns:p="http://schemas.openxmlformats.org/presentationml/2006/main">
  <p:tag name="AS_UNIQUEID" val="4556"/>
</p:tagLst>
</file>

<file path=ppt/tags/tag390.xml><?xml version="1.0" encoding="utf-8"?>
<p:tagLst xmlns:p="http://schemas.openxmlformats.org/presentationml/2006/main">
  <p:tag name="AS_UNIQUEID" val="4299"/>
</p:tagLst>
</file>

<file path=ppt/tags/tag391.xml><?xml version="1.0" encoding="utf-8"?>
<p:tagLst xmlns:p="http://schemas.openxmlformats.org/presentationml/2006/main">
  <p:tag name="AS_UNIQUEID" val="4918"/>
</p:tagLst>
</file>

<file path=ppt/tags/tag392.xml><?xml version="1.0" encoding="utf-8"?>
<p:tagLst xmlns:p="http://schemas.openxmlformats.org/presentationml/2006/main">
  <p:tag name="AS_UNIQUEID" val="4919"/>
</p:tagLst>
</file>

<file path=ppt/tags/tag393.xml><?xml version="1.0" encoding="utf-8"?>
<p:tagLst xmlns:p="http://schemas.openxmlformats.org/presentationml/2006/main">
  <p:tag name="AS_UNIQUEID" val="4920"/>
</p:tagLst>
</file>

<file path=ppt/tags/tag394.xml><?xml version="1.0" encoding="utf-8"?>
<p:tagLst xmlns:p="http://schemas.openxmlformats.org/presentationml/2006/main">
  <p:tag name="AS_UNIQUEID" val="4921"/>
</p:tagLst>
</file>

<file path=ppt/tags/tag395.xml><?xml version="1.0" encoding="utf-8"?>
<p:tagLst xmlns:p="http://schemas.openxmlformats.org/presentationml/2006/main">
  <p:tag name="AS_UNIQUEID" val="4922"/>
</p:tagLst>
</file>

<file path=ppt/tags/tag396.xml><?xml version="1.0" encoding="utf-8"?>
<p:tagLst xmlns:p="http://schemas.openxmlformats.org/presentationml/2006/main">
  <p:tag name="AS_UNIQUEID" val="4923"/>
</p:tagLst>
</file>

<file path=ppt/tags/tag397.xml><?xml version="1.0" encoding="utf-8"?>
<p:tagLst xmlns:p="http://schemas.openxmlformats.org/presentationml/2006/main">
  <p:tag name="AS_UNIQUEID" val="4925"/>
</p:tagLst>
</file>

<file path=ppt/tags/tag398.xml><?xml version="1.0" encoding="utf-8"?>
<p:tagLst xmlns:p="http://schemas.openxmlformats.org/presentationml/2006/main">
  <p:tag name="AS_UNIQUEID" val="4926"/>
</p:tagLst>
</file>

<file path=ppt/tags/tag3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.xml><?xml version="1.0" encoding="utf-8"?>
<p:tagLst xmlns:p="http://schemas.openxmlformats.org/presentationml/2006/main">
  <p:tag name="AS_UNIQUEID" val="4514"/>
</p:tagLst>
</file>

<file path=ppt/tags/tag40.xml><?xml version="1.0" encoding="utf-8"?>
<p:tagLst xmlns:p="http://schemas.openxmlformats.org/presentationml/2006/main">
  <p:tag name="AS_UNIQUEID" val="4557"/>
</p:tagLst>
</file>

<file path=ppt/tags/tag400.xml><?xml version="1.0" encoding="utf-8"?>
<p:tagLst xmlns:p="http://schemas.openxmlformats.org/presentationml/2006/main">
  <p:tag name="AS_UNIQUEID" val="404"/>
</p:tagLst>
</file>

<file path=ppt/tags/tag401.xml><?xml version="1.0" encoding="utf-8"?>
<p:tagLst xmlns:p="http://schemas.openxmlformats.org/presentationml/2006/main">
  <p:tag name="AS_UNIQUEID" val="2756"/>
</p:tagLst>
</file>

<file path=ppt/tags/tag402.xml><?xml version="1.0" encoding="utf-8"?>
<p:tagLst xmlns:p="http://schemas.openxmlformats.org/presentationml/2006/main">
  <p:tag name="AS_UNIQUEID" val="397"/>
</p:tagLst>
</file>

<file path=ppt/tags/tag403.xml><?xml version="1.0" encoding="utf-8"?>
<p:tagLst xmlns:p="http://schemas.openxmlformats.org/presentationml/2006/main">
  <p:tag name="AS_UNIQUEID" val="398"/>
</p:tagLst>
</file>

<file path=ppt/tags/tag404.xml><?xml version="1.0" encoding="utf-8"?>
<p:tagLst xmlns:p="http://schemas.openxmlformats.org/presentationml/2006/main">
  <p:tag name="AS_UNIQUEID" val="399"/>
</p:tagLst>
</file>

<file path=ppt/tags/tag405.xml><?xml version="1.0" encoding="utf-8"?>
<p:tagLst xmlns:p="http://schemas.openxmlformats.org/presentationml/2006/main">
  <p:tag name="AS_UNIQUEID" val="4165"/>
</p:tagLst>
</file>

<file path=ppt/tags/tag406.xml><?xml version="1.0" encoding="utf-8"?>
<p:tagLst xmlns:p="http://schemas.openxmlformats.org/presentationml/2006/main">
  <p:tag name="AS_UNIQUEID" val="4166"/>
</p:tagLst>
</file>

<file path=ppt/tags/tag407.xml><?xml version="1.0" encoding="utf-8"?>
<p:tagLst xmlns:p="http://schemas.openxmlformats.org/presentationml/2006/main">
  <p:tag name="AS_UNIQUEID" val="4167"/>
</p:tagLst>
</file>

<file path=ppt/tags/tag408.xml><?xml version="1.0" encoding="utf-8"?>
<p:tagLst xmlns:p="http://schemas.openxmlformats.org/presentationml/2006/main">
  <p:tag name="AS_UNIQUEID" val="4509"/>
</p:tagLst>
</file>

<file path=ppt/tags/tag409.xml><?xml version="1.0" encoding="utf-8"?>
<p:tagLst xmlns:p="http://schemas.openxmlformats.org/presentationml/2006/main">
  <p:tag name="AS_UNIQUEID" val="4161"/>
</p:tagLst>
</file>

<file path=ppt/tags/tag41.xml><?xml version="1.0" encoding="utf-8"?>
<p:tagLst xmlns:p="http://schemas.openxmlformats.org/presentationml/2006/main">
  <p:tag name="AS_UNIQUEID" val="4558"/>
</p:tagLst>
</file>

<file path=ppt/tags/tag410.xml><?xml version="1.0" encoding="utf-8"?>
<p:tagLst xmlns:p="http://schemas.openxmlformats.org/presentationml/2006/main">
  <p:tag name="AS_UNIQUEID" val="4162"/>
</p:tagLst>
</file>

<file path=ppt/tags/tag411.xml><?xml version="1.0" encoding="utf-8"?>
<p:tagLst xmlns:p="http://schemas.openxmlformats.org/presentationml/2006/main">
  <p:tag name="AS_UNIQUEID" val="4163"/>
</p:tagLst>
</file>

<file path=ppt/tags/tag412.xml><?xml version="1.0" encoding="utf-8"?>
<p:tagLst xmlns:p="http://schemas.openxmlformats.org/presentationml/2006/main">
  <p:tag name="AS_UNIQUEID" val="2758"/>
</p:tagLst>
</file>

<file path=ppt/tags/tag413.xml><?xml version="1.0" encoding="utf-8"?>
<p:tagLst xmlns:p="http://schemas.openxmlformats.org/presentationml/2006/main">
  <p:tag name="AS_UNIQUEID" val="2759"/>
</p:tagLst>
</file>

<file path=ppt/tags/tag414.xml><?xml version="1.0" encoding="utf-8"?>
<p:tagLst xmlns:p="http://schemas.openxmlformats.org/presentationml/2006/main">
  <p:tag name="AS_UNIQUEID" val="2760"/>
</p:tagLst>
</file>

<file path=ppt/tags/tag415.xml><?xml version="1.0" encoding="utf-8"?>
<p:tagLst xmlns:p="http://schemas.openxmlformats.org/presentationml/2006/main">
  <p:tag name="AS_UNIQUEID" val="2761"/>
</p:tagLst>
</file>

<file path=ppt/tags/tag416.xml><?xml version="1.0" encoding="utf-8"?>
<p:tagLst xmlns:p="http://schemas.openxmlformats.org/presentationml/2006/main">
  <p:tag name="AS_UNIQUEID" val="2762"/>
</p:tagLst>
</file>

<file path=ppt/tags/tag41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18.xml><?xml version="1.0" encoding="utf-8"?>
<p:tagLst xmlns:p="http://schemas.openxmlformats.org/presentationml/2006/main">
  <p:tag name="AS_UNIQUEID" val="4931"/>
  <p:tag name="KSO_WM_DIAGRAM_VIRTUALLY_FRAME" val="{&quot;height&quot;:358.55,&quot;left&quot;:14.25,&quot;top&quot;:15.45,&quot;width&quot;:699.1}"/>
</p:tagLst>
</file>

<file path=ppt/tags/tag419.xml><?xml version="1.0" encoding="utf-8"?>
<p:tagLst xmlns:p="http://schemas.openxmlformats.org/presentationml/2006/main">
  <p:tag name="AS_UNIQUEID" val="4932"/>
  <p:tag name="KSO_WM_DIAGRAM_VIRTUALLY_FRAME" val="{&quot;height&quot;:358.55,&quot;left&quot;:14.25,&quot;top&quot;:15.45,&quot;width&quot;:699.1}"/>
</p:tagLst>
</file>

<file path=ppt/tags/tag42.xml><?xml version="1.0" encoding="utf-8"?>
<p:tagLst xmlns:p="http://schemas.openxmlformats.org/presentationml/2006/main">
  <p:tag name="AS_UNIQUEID" val="4559"/>
</p:tagLst>
</file>

<file path=ppt/tags/tag420.xml><?xml version="1.0" encoding="utf-8"?>
<p:tagLst xmlns:p="http://schemas.openxmlformats.org/presentationml/2006/main">
  <p:tag name="AS_UNIQUEID" val="4933"/>
  <p:tag name="KSO_WM_DIAGRAM_VIRTUALLY_FRAME" val="{&quot;height&quot;:358.55,&quot;left&quot;:14.25,&quot;top&quot;:15.45,&quot;width&quot;:699.1}"/>
</p:tagLst>
</file>

<file path=ppt/tags/tag421.xml><?xml version="1.0" encoding="utf-8"?>
<p:tagLst xmlns:p="http://schemas.openxmlformats.org/presentationml/2006/main">
  <p:tag name="AS_UNIQUEID" val="4934"/>
  <p:tag name="KSO_WM_DIAGRAM_VIRTUALLY_FRAME" val="{&quot;height&quot;:286.8,&quot;left&quot;:14.25,&quot;top&quot;:87.2,&quot;width&quot;:699.1}"/>
</p:tagLst>
</file>

<file path=ppt/tags/tag422.xml><?xml version="1.0" encoding="utf-8"?>
<p:tagLst xmlns:p="http://schemas.openxmlformats.org/presentationml/2006/main">
  <p:tag name="AS_UNIQUEID" val="4935"/>
  <p:tag name="KSO_WM_DIAGRAM_VIRTUALLY_FRAME" val="{&quot;height&quot;:358.55,&quot;left&quot;:14.25,&quot;top&quot;:15.45,&quot;width&quot;:699.1}"/>
</p:tagLst>
</file>

<file path=ppt/tags/tag423.xml><?xml version="1.0" encoding="utf-8"?>
<p:tagLst xmlns:p="http://schemas.openxmlformats.org/presentationml/2006/main">
  <p:tag name="AS_UNIQUEID" val="4936"/>
  <p:tag name="KSO_WM_DIAGRAM_VIRTUALLY_FRAME" val="{&quot;height&quot;:286.8,&quot;left&quot;:14.25,&quot;top&quot;:87.2,&quot;width&quot;:699.1}"/>
</p:tagLst>
</file>

<file path=ppt/tags/tag424.xml><?xml version="1.0" encoding="utf-8"?>
<p:tagLst xmlns:p="http://schemas.openxmlformats.org/presentationml/2006/main">
  <p:tag name="AS_UNIQUEID" val="4937"/>
  <p:tag name="KSO_WM_DIAGRAM_VIRTUALLY_FRAME" val="{&quot;height&quot;:358.55,&quot;left&quot;:14.25,&quot;top&quot;:15.45,&quot;width&quot;:699.1}"/>
</p:tagLst>
</file>

<file path=ppt/tags/tag425.xml><?xml version="1.0" encoding="utf-8"?>
<p:tagLst xmlns:p="http://schemas.openxmlformats.org/presentationml/2006/main">
  <p:tag name="AS_UNIQUEID" val="4931"/>
</p:tagLst>
</file>

<file path=ppt/tags/tag426.xml><?xml version="1.0" encoding="utf-8"?>
<p:tagLst xmlns:p="http://schemas.openxmlformats.org/presentationml/2006/main">
  <p:tag name="KSO_WM_BEAUTIFY_FLAG" val=""/>
</p:tagLst>
</file>

<file path=ppt/tags/tag427.xml><?xml version="1.0" encoding="utf-8"?>
<p:tagLst xmlns:p="http://schemas.openxmlformats.org/presentationml/2006/main">
  <p:tag name="AS_UNIQUEID" val="4946"/>
</p:tagLst>
</file>

<file path=ppt/tags/tag428.xml><?xml version="1.0" encoding="utf-8"?>
<p:tagLst xmlns:p="http://schemas.openxmlformats.org/presentationml/2006/main">
  <p:tag name="AS_UNIQUEID" val="4947"/>
</p:tagLst>
</file>

<file path=ppt/tags/tag429.xml><?xml version="1.0" encoding="utf-8"?>
<p:tagLst xmlns:p="http://schemas.openxmlformats.org/presentationml/2006/main">
  <p:tag name="AS_UNIQUEID" val="4948"/>
</p:tagLst>
</file>

<file path=ppt/tags/tag43.xml><?xml version="1.0" encoding="utf-8"?>
<p:tagLst xmlns:p="http://schemas.openxmlformats.org/presentationml/2006/main">
  <p:tag name="AS_UNIQUEID" val="4561"/>
</p:tagLst>
</file>

<file path=ppt/tags/tag430.xml><?xml version="1.0" encoding="utf-8"?>
<p:tagLst xmlns:p="http://schemas.openxmlformats.org/presentationml/2006/main">
  <p:tag name="AS_UNIQUEID" val="4939"/>
</p:tagLst>
</file>

<file path=ppt/tags/tag431.xml><?xml version="1.0" encoding="utf-8"?>
<p:tagLst xmlns:p="http://schemas.openxmlformats.org/presentationml/2006/main">
  <p:tag name="AS_UNIQUEID" val="4940"/>
</p:tagLst>
</file>

<file path=ppt/tags/tag4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33.xml><?xml version="1.0" encoding="utf-8"?>
<p:tagLst xmlns:p="http://schemas.openxmlformats.org/presentationml/2006/main">
  <p:tag name="AS_UNIQUEID" val="404"/>
</p:tagLst>
</file>

<file path=ppt/tags/tag434.xml><?xml version="1.0" encoding="utf-8"?>
<p:tagLst xmlns:p="http://schemas.openxmlformats.org/presentationml/2006/main">
  <p:tag name="AS_UNIQUEID" val="397"/>
</p:tagLst>
</file>

<file path=ppt/tags/tag435.xml><?xml version="1.0" encoding="utf-8"?>
<p:tagLst xmlns:p="http://schemas.openxmlformats.org/presentationml/2006/main">
  <p:tag name="AS_UNIQUEID" val="398"/>
</p:tagLst>
</file>

<file path=ppt/tags/tag436.xml><?xml version="1.0" encoding="utf-8"?>
<p:tagLst xmlns:p="http://schemas.openxmlformats.org/presentationml/2006/main">
  <p:tag name="AS_UNIQUEID" val="399"/>
</p:tagLst>
</file>

<file path=ppt/tags/tag437.xml><?xml version="1.0" encoding="utf-8"?>
<p:tagLst xmlns:p="http://schemas.openxmlformats.org/presentationml/2006/main">
  <p:tag name="AS_UNIQUEID" val="4775"/>
</p:tagLst>
</file>

<file path=ppt/tags/tag438.xml><?xml version="1.0" encoding="utf-8"?>
<p:tagLst xmlns:p="http://schemas.openxmlformats.org/presentationml/2006/main">
  <p:tag name="AS_UNIQUEID" val="4776"/>
</p:tagLst>
</file>

<file path=ppt/tags/tag439.xml><?xml version="1.0" encoding="utf-8"?>
<p:tagLst xmlns:p="http://schemas.openxmlformats.org/presentationml/2006/main">
  <p:tag name="AS_UNIQUEID" val="4777"/>
</p:tagLst>
</file>

<file path=ppt/tags/tag44.xml><?xml version="1.0" encoding="utf-8"?>
<p:tagLst xmlns:p="http://schemas.openxmlformats.org/presentationml/2006/main">
  <p:tag name="AS_UNIQUEID" val="4562"/>
</p:tagLst>
</file>

<file path=ppt/tags/tag440.xml><?xml version="1.0" encoding="utf-8"?>
<p:tagLst xmlns:p="http://schemas.openxmlformats.org/presentationml/2006/main">
  <p:tag name="AS_UNIQUEID" val="4778"/>
</p:tagLst>
</file>

<file path=ppt/tags/tag441.xml><?xml version="1.0" encoding="utf-8"?>
<p:tagLst xmlns:p="http://schemas.openxmlformats.org/presentationml/2006/main">
  <p:tag name="AS_UNIQUEID" val="4779"/>
</p:tagLst>
</file>

<file path=ppt/tags/tag442.xml><?xml version="1.0" encoding="utf-8"?>
<p:tagLst xmlns:p="http://schemas.openxmlformats.org/presentationml/2006/main">
  <p:tag name="AS_UNIQUEID" val="4780"/>
</p:tagLst>
</file>

<file path=ppt/tags/tag443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ZjM1MDU3MjRkMGIzNjliNDRhNmZhZDFlNDFkYmY5MmUifQ=="/>
</p:tagLst>
</file>

<file path=ppt/tags/tag45.xml><?xml version="1.0" encoding="utf-8"?>
<p:tagLst xmlns:p="http://schemas.openxmlformats.org/presentationml/2006/main">
  <p:tag name="AS_UNIQUEID" val="4563"/>
</p:tagLst>
</file>

<file path=ppt/tags/tag46.xml><?xml version="1.0" encoding="utf-8"?>
<p:tagLst xmlns:p="http://schemas.openxmlformats.org/presentationml/2006/main">
  <p:tag name="AS_UNIQUEID" val="4564"/>
</p:tagLst>
</file>

<file path=ppt/tags/tag47.xml><?xml version="1.0" encoding="utf-8"?>
<p:tagLst xmlns:p="http://schemas.openxmlformats.org/presentationml/2006/main">
  <p:tag name="AS_UNIQUEID" val="4565"/>
</p:tagLst>
</file>

<file path=ppt/tags/tag48.xml><?xml version="1.0" encoding="utf-8"?>
<p:tagLst xmlns:p="http://schemas.openxmlformats.org/presentationml/2006/main">
  <p:tag name="AS_UNIQUEID" val="4566"/>
</p:tagLst>
</file>

<file path=ppt/tags/tag49.xml><?xml version="1.0" encoding="utf-8"?>
<p:tagLst xmlns:p="http://schemas.openxmlformats.org/presentationml/2006/main">
  <p:tag name="AS_UNIQUEID" val="4568"/>
</p:tagLst>
</file>

<file path=ppt/tags/tag5.xml><?xml version="1.0" encoding="utf-8"?>
<p:tagLst xmlns:p="http://schemas.openxmlformats.org/presentationml/2006/main">
  <p:tag name="AS_UNIQUEID" val="4515"/>
</p:tagLst>
</file>

<file path=ppt/tags/tag50.xml><?xml version="1.0" encoding="utf-8"?>
<p:tagLst xmlns:p="http://schemas.openxmlformats.org/presentationml/2006/main">
  <p:tag name="AS_UNIQUEID" val="4569"/>
</p:tagLst>
</file>

<file path=ppt/tags/tag51.xml><?xml version="1.0" encoding="utf-8"?>
<p:tagLst xmlns:p="http://schemas.openxmlformats.org/presentationml/2006/main">
  <p:tag name="AS_UNIQUEID" val="4570"/>
</p:tagLst>
</file>

<file path=ppt/tags/tag52.xml><?xml version="1.0" encoding="utf-8"?>
<p:tagLst xmlns:p="http://schemas.openxmlformats.org/presentationml/2006/main">
  <p:tag name="AS_UNIQUEID" val="4571"/>
</p:tagLst>
</file>

<file path=ppt/tags/tag53.xml><?xml version="1.0" encoding="utf-8"?>
<p:tagLst xmlns:p="http://schemas.openxmlformats.org/presentationml/2006/main">
  <p:tag name="AS_UNIQUEID" val="4572"/>
</p:tagLst>
</file>

<file path=ppt/tags/tag54.xml><?xml version="1.0" encoding="utf-8"?>
<p:tagLst xmlns:p="http://schemas.openxmlformats.org/presentationml/2006/main">
  <p:tag name="AS_UNIQUEID" val="4574"/>
</p:tagLst>
</file>

<file path=ppt/tags/tag55.xml><?xml version="1.0" encoding="utf-8"?>
<p:tagLst xmlns:p="http://schemas.openxmlformats.org/presentationml/2006/main">
  <p:tag name="AS_UNIQUEID" val="4575"/>
</p:tagLst>
</file>

<file path=ppt/tags/tag56.xml><?xml version="1.0" encoding="utf-8"?>
<p:tagLst xmlns:p="http://schemas.openxmlformats.org/presentationml/2006/main">
  <p:tag name="AS_UNIQUEID" val="4576"/>
</p:tagLst>
</file>

<file path=ppt/tags/tag57.xml><?xml version="1.0" encoding="utf-8"?>
<p:tagLst xmlns:p="http://schemas.openxmlformats.org/presentationml/2006/main">
  <p:tag name="AS_UNIQUEID" val="4577"/>
</p:tagLst>
</file>

<file path=ppt/tags/tag58.xml><?xml version="1.0" encoding="utf-8"?>
<p:tagLst xmlns:p="http://schemas.openxmlformats.org/presentationml/2006/main">
  <p:tag name="AS_UNIQUEID" val="4578"/>
</p:tagLst>
</file>

<file path=ppt/tags/tag59.xml><?xml version="1.0" encoding="utf-8"?>
<p:tagLst xmlns:p="http://schemas.openxmlformats.org/presentationml/2006/main">
  <p:tag name="AS_UNIQUEID" val="4581"/>
</p:tagLst>
</file>

<file path=ppt/tags/tag6.xml><?xml version="1.0" encoding="utf-8"?>
<p:tagLst xmlns:p="http://schemas.openxmlformats.org/presentationml/2006/main">
  <p:tag name="AS_UNIQUEID" val="4517"/>
</p:tagLst>
</file>

<file path=ppt/tags/tag60.xml><?xml version="1.0" encoding="utf-8"?>
<p:tagLst xmlns:p="http://schemas.openxmlformats.org/presentationml/2006/main">
  <p:tag name="AS_UNIQUEID" val="4582"/>
</p:tagLst>
</file>

<file path=ppt/tags/tag61.xml><?xml version="1.0" encoding="utf-8"?>
<p:tagLst xmlns:p="http://schemas.openxmlformats.org/presentationml/2006/main">
  <p:tag name="AS_UNIQUEID" val="4583"/>
</p:tagLst>
</file>

<file path=ppt/tags/tag62.xml><?xml version="1.0" encoding="utf-8"?>
<p:tagLst xmlns:p="http://schemas.openxmlformats.org/presentationml/2006/main">
  <p:tag name="AS_UNIQUEID" val="4584"/>
</p:tagLst>
</file>

<file path=ppt/tags/tag63.xml><?xml version="1.0" encoding="utf-8"?>
<p:tagLst xmlns:p="http://schemas.openxmlformats.org/presentationml/2006/main">
  <p:tag name="AS_UNIQUEID" val="4585"/>
</p:tagLst>
</file>

<file path=ppt/tags/tag64.xml><?xml version="1.0" encoding="utf-8"?>
<p:tagLst xmlns:p="http://schemas.openxmlformats.org/presentationml/2006/main">
  <p:tag name="AS_UNIQUEID" val="4586"/>
</p:tagLst>
</file>

<file path=ppt/tags/tag65.xml><?xml version="1.0" encoding="utf-8"?>
<p:tagLst xmlns:p="http://schemas.openxmlformats.org/presentationml/2006/main">
  <p:tag name="AS_UNIQUEID" val="4587"/>
</p:tagLst>
</file>

<file path=ppt/tags/tag66.xml><?xml version="1.0" encoding="utf-8"?>
<p:tagLst xmlns:p="http://schemas.openxmlformats.org/presentationml/2006/main">
  <p:tag name="AS_UNIQUEID" val="4588"/>
</p:tagLst>
</file>

<file path=ppt/tags/tag67.xml><?xml version="1.0" encoding="utf-8"?>
<p:tagLst xmlns:p="http://schemas.openxmlformats.org/presentationml/2006/main">
  <p:tag name="AS_UNIQUEID" val="2511"/>
</p:tagLst>
</file>

<file path=ppt/tags/tag68.xml><?xml version="1.0" encoding="utf-8"?>
<p:tagLst xmlns:p="http://schemas.openxmlformats.org/presentationml/2006/main">
  <p:tag name="AS_UNIQUEID" val="2512"/>
</p:tagLst>
</file>

<file path=ppt/tags/tag69.xml><?xml version="1.0" encoding="utf-8"?>
<p:tagLst xmlns:p="http://schemas.openxmlformats.org/presentationml/2006/main">
  <p:tag name="AS_UNIQUEID" val="3684"/>
</p:tagLst>
</file>

<file path=ppt/tags/tag7.xml><?xml version="1.0" encoding="utf-8"?>
<p:tagLst xmlns:p="http://schemas.openxmlformats.org/presentationml/2006/main">
  <p:tag name="AS_UNIQUEID" val="4518"/>
</p:tagLst>
</file>

<file path=ppt/tags/tag70.xml><?xml version="1.0" encoding="utf-8"?>
<p:tagLst xmlns:p="http://schemas.openxmlformats.org/presentationml/2006/main">
  <p:tag name="AS_UNIQUEID" val="3685"/>
</p:tagLst>
</file>

<file path=ppt/tags/tag71.xml><?xml version="1.0" encoding="utf-8"?>
<p:tagLst xmlns:p="http://schemas.openxmlformats.org/presentationml/2006/main">
  <p:tag name="AS_UNIQUEID" val="4592"/>
</p:tagLst>
</file>

<file path=ppt/tags/tag72.xml><?xml version="1.0" encoding="utf-8"?>
<p:tagLst xmlns:p="http://schemas.openxmlformats.org/presentationml/2006/main">
  <p:tag name="AS_UNIQUEID" val="4593"/>
</p:tagLst>
</file>

<file path=ppt/tags/tag73.xml><?xml version="1.0" encoding="utf-8"?>
<p:tagLst xmlns:p="http://schemas.openxmlformats.org/presentationml/2006/main">
  <p:tag name="AS_UNIQUEID" val="4594"/>
</p:tagLst>
</file>

<file path=ppt/tags/tag74.xml><?xml version="1.0" encoding="utf-8"?>
<p:tagLst xmlns:p="http://schemas.openxmlformats.org/presentationml/2006/main">
  <p:tag name="AS_UNIQUEID" val="4595"/>
</p:tagLst>
</file>

<file path=ppt/tags/tag75.xml><?xml version="1.0" encoding="utf-8"?>
<p:tagLst xmlns:p="http://schemas.openxmlformats.org/presentationml/2006/main">
  <p:tag name="AS_UNIQUEID" val="4596"/>
</p:tagLst>
</file>

<file path=ppt/tags/tag76.xml><?xml version="1.0" encoding="utf-8"?>
<p:tagLst xmlns:p="http://schemas.openxmlformats.org/presentationml/2006/main">
  <p:tag name="AS_UNIQUEID" val="4597"/>
</p:tagLst>
</file>

<file path=ppt/tags/tag77.xml><?xml version="1.0" encoding="utf-8"?>
<p:tagLst xmlns:p="http://schemas.openxmlformats.org/presentationml/2006/main">
  <p:tag name="AS_UNIQUEID" val="45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8.xml><?xml version="1.0" encoding="utf-8"?>
<p:tagLst xmlns:p="http://schemas.openxmlformats.org/presentationml/2006/main">
  <p:tag name="AS_UNIQUEID" val="46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9.xml><?xml version="1.0" encoding="utf-8"?>
<p:tagLst xmlns:p="http://schemas.openxmlformats.org/presentationml/2006/main">
  <p:tag name="AS_UNIQUEID" val="46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.xml><?xml version="1.0" encoding="utf-8"?>
<p:tagLst xmlns:p="http://schemas.openxmlformats.org/presentationml/2006/main">
  <p:tag name="AS_UNIQUEID" val="4519"/>
</p:tagLst>
</file>

<file path=ppt/tags/tag80.xml><?xml version="1.0" encoding="utf-8"?>
<p:tagLst xmlns:p="http://schemas.openxmlformats.org/presentationml/2006/main">
  <p:tag name="AS_UNIQUEID" val="46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1.xml><?xml version="1.0" encoding="utf-8"?>
<p:tagLst xmlns:p="http://schemas.openxmlformats.org/presentationml/2006/main">
  <p:tag name="AS_UNIQUEID" val="46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2.xml><?xml version="1.0" encoding="utf-8"?>
<p:tagLst xmlns:p="http://schemas.openxmlformats.org/presentationml/2006/main">
  <p:tag name="AS_UNIQUEID" val="46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.xml><?xml version="1.0" encoding="utf-8"?>
<p:tagLst xmlns:p="http://schemas.openxmlformats.org/presentationml/2006/main">
  <p:tag name="AS_UNIQUEID" val="46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.xml><?xml version="1.0" encoding="utf-8"?>
<p:tagLst xmlns:p="http://schemas.openxmlformats.org/presentationml/2006/main">
  <p:tag name="AS_UNIQUEID" val="46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.xml><?xml version="1.0" encoding="utf-8"?>
<p:tagLst xmlns:p="http://schemas.openxmlformats.org/presentationml/2006/main">
  <p:tag name="AS_UNIQUEID" val="46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.xml><?xml version="1.0" encoding="utf-8"?>
<p:tagLst xmlns:p="http://schemas.openxmlformats.org/presentationml/2006/main">
  <p:tag name="AS_UNIQUEID" val="46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.xml><?xml version="1.0" encoding="utf-8"?>
<p:tagLst xmlns:p="http://schemas.openxmlformats.org/presentationml/2006/main">
  <p:tag name="AS_UNIQUEID" val="46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8.xml><?xml version="1.0" encoding="utf-8"?>
<p:tagLst xmlns:p="http://schemas.openxmlformats.org/presentationml/2006/main">
  <p:tag name="AS_UNIQUEID" val="46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9.xml><?xml version="1.0" encoding="utf-8"?>
<p:tagLst xmlns:p="http://schemas.openxmlformats.org/presentationml/2006/main">
  <p:tag name="AS_UNIQUEID" val="46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.xml><?xml version="1.0" encoding="utf-8"?>
<p:tagLst xmlns:p="http://schemas.openxmlformats.org/presentationml/2006/main">
  <p:tag name="AS_UNIQUEID" val="4520"/>
</p:tagLst>
</file>

<file path=ppt/tags/tag90.xml><?xml version="1.0" encoding="utf-8"?>
<p:tagLst xmlns:p="http://schemas.openxmlformats.org/presentationml/2006/main">
  <p:tag name="AS_UNIQUEID" val="46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1.xml><?xml version="1.0" encoding="utf-8"?>
<p:tagLst xmlns:p="http://schemas.openxmlformats.org/presentationml/2006/main">
  <p:tag name="AS_UNIQUEID" val="46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2.xml><?xml version="1.0" encoding="utf-8"?>
<p:tagLst xmlns:p="http://schemas.openxmlformats.org/presentationml/2006/main">
  <p:tag name="AS_UNIQUEID" val="46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3.xml><?xml version="1.0" encoding="utf-8"?>
<p:tagLst xmlns:p="http://schemas.openxmlformats.org/presentationml/2006/main">
  <p:tag name="AS_UNIQUEID" val="46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4.xml><?xml version="1.0" encoding="utf-8"?>
<p:tagLst xmlns:p="http://schemas.openxmlformats.org/presentationml/2006/main">
  <p:tag name="AS_UNIQUEID" val="46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5.xml><?xml version="1.0" encoding="utf-8"?>
<p:tagLst xmlns:p="http://schemas.openxmlformats.org/presentationml/2006/main">
  <p:tag name="AS_UNIQUEID" val="46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6.xml><?xml version="1.0" encoding="utf-8"?>
<p:tagLst xmlns:p="http://schemas.openxmlformats.org/presentationml/2006/main">
  <p:tag name="AS_UNIQUEID" val="46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7.xml><?xml version="1.0" encoding="utf-8"?>
<p:tagLst xmlns:p="http://schemas.openxmlformats.org/presentationml/2006/main">
  <p:tag name="AS_UNIQUEID" val="46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8.xml><?xml version="1.0" encoding="utf-8"?>
<p:tagLst xmlns:p="http://schemas.openxmlformats.org/presentationml/2006/main">
  <p:tag name="AS_UNIQUEID" val="46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p="http://schemas.openxmlformats.org/presentationml/2006/main">
  <p:tag name="AS_UNIQUEID" val="46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ln>
          <a:solidFill>
            <a:srgbClr val="C00000"/>
          </a:solidFill>
        </a:ln>
      </a:spPr>
      <a:bodyPr wrap="square" rtlCol="0">
        <a:spAutoFit/>
      </a:bodyPr>
      <a:lstStyle>
        <a:defPPr algn="ctr">
          <a:defRPr lang="zh-CN" altLang="en-US" sz="3715" b="1">
            <a:latin typeface="仿宋" panose="02010609060101010101" charset="-122"/>
            <a:ea typeface="仿宋" panose="02010609060101010101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4148</Words>
  <Application>WPS 演示</Application>
  <PresentationFormat/>
  <Paragraphs>430</Paragraphs>
  <Slides>37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60" baseType="lpstr">
      <vt:lpstr>Arial</vt:lpstr>
      <vt:lpstr>宋体</vt:lpstr>
      <vt:lpstr>Wingdings</vt:lpstr>
      <vt:lpstr>方正硬笔楷书简体</vt:lpstr>
      <vt:lpstr>Calibri</vt:lpstr>
      <vt:lpstr>黑体</vt:lpstr>
      <vt:lpstr>Calibri</vt:lpstr>
      <vt:lpstr>仿宋</vt:lpstr>
      <vt:lpstr>Wingdings</vt:lpstr>
      <vt:lpstr>微软雅黑</vt:lpstr>
      <vt:lpstr>华文行楷</vt:lpstr>
      <vt:lpstr>方正楷体_GBK</vt:lpstr>
      <vt:lpstr>楷体</vt:lpstr>
      <vt:lpstr>Times New Roman</vt:lpstr>
      <vt:lpstr>Arial</vt:lpstr>
      <vt:lpstr>PMingLiU-ExtB</vt:lpstr>
      <vt:lpstr>Arial Unicode MS</vt:lpstr>
      <vt:lpstr>方正粗黑宋简体</vt:lpstr>
      <vt:lpstr>华文中宋</vt:lpstr>
      <vt:lpstr>等线</vt:lpstr>
      <vt:lpstr>字魂59号-创粗黑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课堂小结</vt:lpstr>
      <vt:lpstr>PowerPoint 演示文稿</vt:lpstr>
      <vt:lpstr>PowerPoint 演示文稿</vt:lpstr>
    </vt:vector>
  </TitlesOfParts>
  <Company>二一教育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21cnjy.com</dc:creator>
  <cp:keywords>21</cp:keywords>
  <cp:lastModifiedBy>黄红政</cp:lastModifiedBy>
  <cp:revision>11</cp:revision>
  <cp:lastPrinted>2024-09-12T19:03:00Z</cp:lastPrinted>
  <dcterms:created xsi:type="dcterms:W3CDTF">2024-09-12T19:03:00Z</dcterms:created>
  <dcterms:modified xsi:type="dcterms:W3CDTF">2024-09-20T08:20:56Z</dcterms:modified>
  <cp:version>171738292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CFABDFB8CB2C43AF91EED8F2AE815309_13</vt:lpwstr>
  </property>
</Properties>
</file>