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85" r:id="rId2"/>
    <p:sldId id="500" r:id="rId3"/>
    <p:sldId id="763" r:id="rId4"/>
    <p:sldId id="764" r:id="rId5"/>
    <p:sldId id="776" r:id="rId6"/>
    <p:sldId id="765" r:id="rId7"/>
    <p:sldId id="501" r:id="rId8"/>
    <p:sldId id="778" r:id="rId9"/>
    <p:sldId id="780" r:id="rId10"/>
    <p:sldId id="782" r:id="rId11"/>
    <p:sldId id="784" r:id="rId12"/>
    <p:sldId id="785" r:id="rId13"/>
    <p:sldId id="786" r:id="rId14"/>
    <p:sldId id="502" r:id="rId15"/>
    <p:sldId id="788" r:id="rId16"/>
    <p:sldId id="789" r:id="rId17"/>
    <p:sldId id="790" r:id="rId18"/>
    <p:sldId id="792" r:id="rId19"/>
    <p:sldId id="793" r:id="rId20"/>
    <p:sldId id="795" r:id="rId21"/>
    <p:sldId id="798" r:id="rId22"/>
    <p:sldId id="799" r:id="rId23"/>
    <p:sldId id="800" r:id="rId24"/>
    <p:sldId id="796" r:id="rId25"/>
  </p:sldIdLst>
  <p:sldSz cx="12192000" cy="6858000"/>
  <p:notesSz cx="7104063" cy="10234613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0402"/>
    <a:srgbClr val="0611F8"/>
    <a:srgbClr val="F0BBA8"/>
    <a:srgbClr val="4A9C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723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2514" y="3436033"/>
            <a:ext cx="7467600" cy="1528763"/>
          </a:xfrm>
        </p:spPr>
        <p:txBody>
          <a:bodyPr anchor="b">
            <a:normAutofit/>
          </a:bodyPr>
          <a:lstStyle>
            <a:lvl1pPr algn="ctr">
              <a:defRPr sz="4400">
                <a:effectLst>
                  <a:outerShdw dist="38100" dir="5400000" algn="tl">
                    <a:schemeClr val="bg1">
                      <a:alpha val="40000"/>
                    </a:scheme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2514" y="5029368"/>
            <a:ext cx="7467600" cy="61737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>
                <a:latin typeface="黑体" panose="02010609060101010101" charset="-122"/>
                <a:ea typeface="黑体" panose="02010609060101010101" charset="-122"/>
              </a:defRPr>
            </a:lvl1pPr>
            <a:lvl2pPr>
              <a:defRPr sz="2000">
                <a:latin typeface="黑体" panose="02010609060101010101" charset="-122"/>
                <a:ea typeface="黑体" panose="02010609060101010101" charset="-122"/>
              </a:defRPr>
            </a:lvl2pPr>
            <a:lvl3pPr>
              <a:defRPr sz="1800">
                <a:latin typeface="黑体" panose="02010609060101010101" charset="-122"/>
                <a:ea typeface="黑体" panose="02010609060101010101" charset="-122"/>
              </a:defRPr>
            </a:lvl3pPr>
            <a:lvl4pPr>
              <a:defRPr sz="1800">
                <a:latin typeface="黑体" panose="02010609060101010101" charset="-122"/>
                <a:ea typeface="黑体" panose="02010609060101010101" charset="-122"/>
              </a:defRPr>
            </a:lvl4pPr>
            <a:lvl5pPr>
              <a:defRPr sz="1800">
                <a:latin typeface="黑体" panose="02010609060101010101" charset="-122"/>
                <a:ea typeface="黑体" panose="02010609060101010101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6EF2F5ED-D19D-4097-92A9-D6092B3D6E68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A7AAEAA2-D029-4D23-B6D5-DE004B8B3E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A06A29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3668712" y="2518569"/>
            <a:ext cx="4900613" cy="1801812"/>
          </a:xfrm>
          <a:custGeom>
            <a:avLst/>
            <a:gdLst>
              <a:gd name="connsiteX0" fmla="*/ 1112071 w 4901184"/>
              <a:gd name="connsiteY0" fmla="*/ 0 h 1801368"/>
              <a:gd name="connsiteX1" fmla="*/ 4901184 w 4901184"/>
              <a:gd name="connsiteY1" fmla="*/ 0 h 1801368"/>
              <a:gd name="connsiteX2" fmla="*/ 4901184 w 4901184"/>
              <a:gd name="connsiteY2" fmla="*/ 1008251 h 1801368"/>
              <a:gd name="connsiteX3" fmla="*/ 3799357 w 4901184"/>
              <a:gd name="connsiteY3" fmla="*/ 1801368 h 1801368"/>
              <a:gd name="connsiteX4" fmla="*/ 0 w 4901184"/>
              <a:gd name="connsiteY4" fmla="*/ 1801368 h 1801368"/>
              <a:gd name="connsiteX5" fmla="*/ 0 w 4901184"/>
              <a:gd name="connsiteY5" fmla="*/ 800490 h 1801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01184" h="1801368">
                <a:moveTo>
                  <a:pt x="1112071" y="0"/>
                </a:moveTo>
                <a:lnTo>
                  <a:pt x="4901184" y="0"/>
                </a:lnTo>
                <a:lnTo>
                  <a:pt x="4901184" y="1008251"/>
                </a:lnTo>
                <a:lnTo>
                  <a:pt x="3799357" y="1801368"/>
                </a:lnTo>
                <a:lnTo>
                  <a:pt x="0" y="1801368"/>
                </a:lnTo>
                <a:lnTo>
                  <a:pt x="0" y="80049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+mn-lt"/>
              <a:ea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3165475" y="2153444"/>
            <a:ext cx="2103437" cy="151765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cxnSp>
        <p:nvCxnSpPr>
          <p:cNvPr id="14" name="直接连接符 13"/>
          <p:cNvCxnSpPr/>
          <p:nvPr/>
        </p:nvCxnSpPr>
        <p:spPr>
          <a:xfrm flipH="1">
            <a:off x="6923087" y="3186906"/>
            <a:ext cx="2103438" cy="151765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3890229" y="3215182"/>
            <a:ext cx="4293651" cy="936000"/>
          </a:xfrm>
        </p:spPr>
        <p:txBody>
          <a:bodyPr anchor="t" anchorCtr="0">
            <a:normAutofit/>
          </a:bodyPr>
          <a:lstStyle>
            <a:lvl1pPr algn="l">
              <a:defRPr sz="1800" b="0">
                <a:solidFill>
                  <a:schemeClr val="bg1"/>
                </a:solidFill>
                <a:effectLst/>
              </a:defRPr>
            </a:lvl1pPr>
          </a:lstStyle>
          <a:p>
            <a:r>
              <a:rPr lang="zh-CN" altLang="en-US" smtClean="0"/>
              <a:t>此处添加您的标题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39726"/>
            <a:ext cx="10515600" cy="66291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01445"/>
            <a:ext cx="10515600" cy="224599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4048124"/>
            <a:ext cx="10515600" cy="224599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9/13/2021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14935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9/13/2021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985975"/>
            <a:ext cx="12192000" cy="11429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rtlCol="0" anchor="ctr">
            <a:normAutofit/>
          </a:bodyPr>
          <a:lstStyle/>
          <a:p>
            <a:pPr lvl="0">
              <a:lnSpc>
                <a:spcPct val="150000"/>
              </a:lnSpc>
            </a:pP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419224" y="716834"/>
            <a:ext cx="3794463" cy="4412139"/>
            <a:chOff x="1419224" y="716834"/>
            <a:chExt cx="3794463" cy="4412139"/>
          </a:xfrm>
        </p:grpSpPr>
        <p:sp>
          <p:nvSpPr>
            <p:cNvPr id="11" name="椭圆形标注 10"/>
            <p:cNvSpPr/>
            <p:nvPr/>
          </p:nvSpPr>
          <p:spPr>
            <a:xfrm rot="437392">
              <a:off x="2983588" y="716834"/>
              <a:ext cx="2230099" cy="2038373"/>
            </a:xfrm>
            <a:prstGeom prst="wedgeEllipseCallout">
              <a:avLst>
                <a:gd name="adj1" fmla="val -35369"/>
                <a:gd name="adj2" fmla="val 51448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KSO_Shape"/>
            <p:cNvSpPr/>
            <p:nvPr/>
          </p:nvSpPr>
          <p:spPr>
            <a:xfrm>
              <a:off x="1419224" y="2705527"/>
              <a:ext cx="2447925" cy="2423446"/>
            </a:xfrm>
            <a:custGeom>
              <a:avLst/>
              <a:gdLst/>
              <a:ahLst/>
              <a:cxnLst/>
              <a:rect l="l" t="t" r="r" b="b"/>
              <a:pathLst>
                <a:path w="1363201" h="1348896">
                  <a:moveTo>
                    <a:pt x="658470" y="710475"/>
                  </a:moveTo>
                  <a:cubicBezTo>
                    <a:pt x="1027156" y="698755"/>
                    <a:pt x="1338704" y="981142"/>
                    <a:pt x="1363201" y="1348896"/>
                  </a:cubicBezTo>
                  <a:lnTo>
                    <a:pt x="1262707" y="1348896"/>
                  </a:lnTo>
                  <a:cubicBezTo>
                    <a:pt x="1239052" y="1037914"/>
                    <a:pt x="974407" y="800143"/>
                    <a:pt x="661637" y="810085"/>
                  </a:cubicBezTo>
                  <a:cubicBezTo>
                    <a:pt x="361432" y="819628"/>
                    <a:pt x="119967" y="1054106"/>
                    <a:pt x="99662" y="1348896"/>
                  </a:cubicBezTo>
                  <a:lnTo>
                    <a:pt x="0" y="1348896"/>
                  </a:lnTo>
                  <a:cubicBezTo>
                    <a:pt x="20238" y="1000252"/>
                    <a:pt x="304456" y="721728"/>
                    <a:pt x="658470" y="710475"/>
                  </a:cubicBezTo>
                  <a:close/>
                  <a:moveTo>
                    <a:pt x="680226" y="95884"/>
                  </a:moveTo>
                  <a:cubicBezTo>
                    <a:pt x="551092" y="95884"/>
                    <a:pt x="446408" y="200568"/>
                    <a:pt x="446408" y="329703"/>
                  </a:cubicBezTo>
                  <a:cubicBezTo>
                    <a:pt x="446408" y="458838"/>
                    <a:pt x="551092" y="563521"/>
                    <a:pt x="680226" y="563521"/>
                  </a:cubicBezTo>
                  <a:cubicBezTo>
                    <a:pt x="809361" y="563521"/>
                    <a:pt x="914045" y="458838"/>
                    <a:pt x="914045" y="329703"/>
                  </a:cubicBezTo>
                  <a:cubicBezTo>
                    <a:pt x="914045" y="200568"/>
                    <a:pt x="809361" y="95884"/>
                    <a:pt x="680226" y="95884"/>
                  </a:cubicBezTo>
                  <a:close/>
                  <a:moveTo>
                    <a:pt x="680226" y="0"/>
                  </a:moveTo>
                  <a:cubicBezTo>
                    <a:pt x="862316" y="0"/>
                    <a:pt x="1009929" y="147613"/>
                    <a:pt x="1009929" y="329703"/>
                  </a:cubicBezTo>
                  <a:cubicBezTo>
                    <a:pt x="1009929" y="511793"/>
                    <a:pt x="862316" y="659406"/>
                    <a:pt x="680226" y="659406"/>
                  </a:cubicBezTo>
                  <a:cubicBezTo>
                    <a:pt x="498136" y="659406"/>
                    <a:pt x="350524" y="511793"/>
                    <a:pt x="350524" y="329703"/>
                  </a:cubicBezTo>
                  <a:cubicBezTo>
                    <a:pt x="350524" y="147613"/>
                    <a:pt x="498136" y="0"/>
                    <a:pt x="680226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5600" y="1188721"/>
            <a:ext cx="2423160" cy="1083194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编辑标题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9/13/2021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9/13/2021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24353" y="540327"/>
            <a:ext cx="3849085" cy="923979"/>
          </a:xfrm>
        </p:spPr>
        <p:txBody>
          <a:bodyPr anchor="b">
            <a:normAutofit/>
          </a:bodyPr>
          <a:lstStyle>
            <a:lvl1pPr algn="l">
              <a:defRPr sz="32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编辑标题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3365" y="540327"/>
            <a:ext cx="4374469" cy="553587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4637" y="1604379"/>
            <a:ext cx="3828801" cy="4471827"/>
          </a:xfrm>
        </p:spPr>
        <p:txBody>
          <a:bodyPr>
            <a:normAutofit/>
          </a:bodyPr>
          <a:lstStyle>
            <a:lvl1pPr marL="0" indent="0" algn="l">
              <a:lnSpc>
                <a:spcPct val="2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9/13/2021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3714" y="365125"/>
            <a:ext cx="1230086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111343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193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36914"/>
            <a:ext cx="10515600" cy="4740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3">
              <a:lumMod val="75000"/>
            </a:schemeClr>
          </a:solidFill>
          <a:latin typeface="黑体" panose="02010609060101010101" charset="-122"/>
          <a:ea typeface="黑体" panose="02010609060101010101" charset="-122"/>
          <a:cs typeface="+mj-cs"/>
        </a:defRPr>
      </a:lvl1pPr>
    </p:titleStyle>
    <p:bodyStyle>
      <a:lvl1pPr marL="228600" indent="-228600" algn="just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70000"/>
        <a:buFont typeface="Wingdings" pitchFamily="2" charset="2"/>
        <a:buChar char="l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1pPr>
      <a:lvl2pPr marL="685800" indent="-228600" algn="just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2pPr>
      <a:lvl3pPr marL="1143000" indent="-228600" algn="just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3pPr>
      <a:lvl4pPr marL="1600200" indent="-228600" algn="just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4pPr>
      <a:lvl5pPr marL="2057400" indent="-228600" algn="just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48.xml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1" Type="http://schemas.openxmlformats.org/officeDocument/2006/relationships/tags" Target="../tags/tag51.xml"/><Relationship Id="rId5" Type="http://schemas.openxmlformats.org/officeDocument/2006/relationships/tags" Target="../tags/tag45.xml"/><Relationship Id="rId10" Type="http://schemas.openxmlformats.org/officeDocument/2006/relationships/tags" Target="../tags/tag50.xml"/><Relationship Id="rId4" Type="http://schemas.openxmlformats.org/officeDocument/2006/relationships/tags" Target="../tags/tag44.xml"/><Relationship Id="rId9" Type="http://schemas.openxmlformats.org/officeDocument/2006/relationships/tags" Target="../tags/tag4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tags" Target="../tags/tag64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tags" Target="../tags/tag63.xml"/><Relationship Id="rId17" Type="http://schemas.openxmlformats.org/officeDocument/2006/relationships/tags" Target="../tags/tag68.xml"/><Relationship Id="rId2" Type="http://schemas.openxmlformats.org/officeDocument/2006/relationships/tags" Target="../tags/tag53.xml"/><Relationship Id="rId16" Type="http://schemas.openxmlformats.org/officeDocument/2006/relationships/tags" Target="../tags/tag67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tags" Target="../tags/tag62.xml"/><Relationship Id="rId5" Type="http://schemas.openxmlformats.org/officeDocument/2006/relationships/tags" Target="../tags/tag56.xml"/><Relationship Id="rId15" Type="http://schemas.openxmlformats.org/officeDocument/2006/relationships/tags" Target="../tags/tag66.xml"/><Relationship Id="rId10" Type="http://schemas.openxmlformats.org/officeDocument/2006/relationships/tags" Target="../tags/tag61.xml"/><Relationship Id="rId4" Type="http://schemas.openxmlformats.org/officeDocument/2006/relationships/tags" Target="../tags/tag55.xml"/><Relationship Id="rId9" Type="http://schemas.openxmlformats.org/officeDocument/2006/relationships/tags" Target="../tags/tag60.xml"/><Relationship Id="rId14" Type="http://schemas.openxmlformats.org/officeDocument/2006/relationships/tags" Target="../tags/tag6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76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12" Type="http://schemas.openxmlformats.org/officeDocument/2006/relationships/tags" Target="../tags/tag80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11" Type="http://schemas.openxmlformats.org/officeDocument/2006/relationships/tags" Target="../tags/tag79.xml"/><Relationship Id="rId5" Type="http://schemas.openxmlformats.org/officeDocument/2006/relationships/tags" Target="../tags/tag73.xml"/><Relationship Id="rId10" Type="http://schemas.openxmlformats.org/officeDocument/2006/relationships/tags" Target="../tags/tag78.xml"/><Relationship Id="rId4" Type="http://schemas.openxmlformats.org/officeDocument/2006/relationships/tags" Target="../tags/tag72.xml"/><Relationship Id="rId9" Type="http://schemas.openxmlformats.org/officeDocument/2006/relationships/tags" Target="../tags/tag7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3" Type="http://schemas.openxmlformats.org/officeDocument/2006/relationships/tags" Target="../tags/tag83.xml"/><Relationship Id="rId7" Type="http://schemas.openxmlformats.org/officeDocument/2006/relationships/tags" Target="../tags/tag87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9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13" Type="http://schemas.openxmlformats.org/officeDocument/2006/relationships/tags" Target="../tags/tag102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12" Type="http://schemas.openxmlformats.org/officeDocument/2006/relationships/tags" Target="../tags/tag101.xml"/><Relationship Id="rId2" Type="http://schemas.openxmlformats.org/officeDocument/2006/relationships/tags" Target="../tags/tag91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11" Type="http://schemas.openxmlformats.org/officeDocument/2006/relationships/tags" Target="../tags/tag100.xml"/><Relationship Id="rId5" Type="http://schemas.openxmlformats.org/officeDocument/2006/relationships/tags" Target="../tags/tag94.xml"/><Relationship Id="rId15" Type="http://schemas.openxmlformats.org/officeDocument/2006/relationships/tags" Target="../tags/tag104.xml"/><Relationship Id="rId10" Type="http://schemas.openxmlformats.org/officeDocument/2006/relationships/tags" Target="../tags/tag99.xml"/><Relationship Id="rId4" Type="http://schemas.openxmlformats.org/officeDocument/2006/relationships/tags" Target="../tags/tag93.xml"/><Relationship Id="rId9" Type="http://schemas.openxmlformats.org/officeDocument/2006/relationships/tags" Target="../tags/tag98.xml"/><Relationship Id="rId14" Type="http://schemas.openxmlformats.org/officeDocument/2006/relationships/tags" Target="../tags/tag10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tags" Target="../tags/tag117.xml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12" Type="http://schemas.openxmlformats.org/officeDocument/2006/relationships/tags" Target="../tags/tag116.xml"/><Relationship Id="rId2" Type="http://schemas.openxmlformats.org/officeDocument/2006/relationships/tags" Target="../tags/tag106.xml"/><Relationship Id="rId16" Type="http://schemas.openxmlformats.org/officeDocument/2006/relationships/image" Target="../media/image8.png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tags" Target="../tags/tag115.xml"/><Relationship Id="rId5" Type="http://schemas.openxmlformats.org/officeDocument/2006/relationships/tags" Target="../tags/tag109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114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tags" Target="../tags/tag11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26.xml"/><Relationship Id="rId13" Type="http://schemas.openxmlformats.org/officeDocument/2006/relationships/tags" Target="../tags/tag131.xml"/><Relationship Id="rId3" Type="http://schemas.openxmlformats.org/officeDocument/2006/relationships/tags" Target="../tags/tag121.xml"/><Relationship Id="rId7" Type="http://schemas.openxmlformats.org/officeDocument/2006/relationships/tags" Target="../tags/tag125.xml"/><Relationship Id="rId12" Type="http://schemas.openxmlformats.org/officeDocument/2006/relationships/tags" Target="../tags/tag130.xml"/><Relationship Id="rId2" Type="http://schemas.openxmlformats.org/officeDocument/2006/relationships/tags" Target="../tags/tag120.xml"/><Relationship Id="rId16" Type="http://schemas.openxmlformats.org/officeDocument/2006/relationships/image" Target="../media/image8.png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11" Type="http://schemas.openxmlformats.org/officeDocument/2006/relationships/tags" Target="../tags/tag129.xml"/><Relationship Id="rId5" Type="http://schemas.openxmlformats.org/officeDocument/2006/relationships/tags" Target="../tags/tag123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128.xml"/><Relationship Id="rId4" Type="http://schemas.openxmlformats.org/officeDocument/2006/relationships/tags" Target="../tags/tag122.xml"/><Relationship Id="rId9" Type="http://schemas.openxmlformats.org/officeDocument/2006/relationships/tags" Target="../tags/tag127.xml"/><Relationship Id="rId14" Type="http://schemas.openxmlformats.org/officeDocument/2006/relationships/tags" Target="../tags/tag13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40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135.xml"/><Relationship Id="rId7" Type="http://schemas.openxmlformats.org/officeDocument/2006/relationships/tags" Target="../tags/tag139.xml"/><Relationship Id="rId12" Type="http://schemas.openxmlformats.org/officeDocument/2006/relationships/tags" Target="../tags/tag144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11" Type="http://schemas.openxmlformats.org/officeDocument/2006/relationships/tags" Target="../tags/tag143.xml"/><Relationship Id="rId5" Type="http://schemas.openxmlformats.org/officeDocument/2006/relationships/tags" Target="../tags/tag137.xml"/><Relationship Id="rId10" Type="http://schemas.openxmlformats.org/officeDocument/2006/relationships/tags" Target="../tags/tag142.xml"/><Relationship Id="rId4" Type="http://schemas.openxmlformats.org/officeDocument/2006/relationships/tags" Target="../tags/tag136.xml"/><Relationship Id="rId9" Type="http://schemas.openxmlformats.org/officeDocument/2006/relationships/tags" Target="../tags/tag14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50.xml"/><Relationship Id="rId4" Type="http://schemas.openxmlformats.org/officeDocument/2006/relationships/tags" Target="../tags/tag14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65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6.jpe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7" Type="http://schemas.openxmlformats.org/officeDocument/2006/relationships/image" Target="../media/image7.jpe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9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" y="-9525"/>
            <a:ext cx="12190730" cy="6877050"/>
          </a:xfrm>
          <a:prstGeom prst="rect">
            <a:avLst/>
          </a:prstGeom>
        </p:spPr>
      </p:pic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3195" y="1873250"/>
            <a:ext cx="7071360" cy="228092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" y="713740"/>
            <a:ext cx="665335" cy="6361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665336" y="3003585"/>
            <a:ext cx="10798194" cy="3435254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822090" y="2820403"/>
            <a:ext cx="10798194" cy="3435254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910462" y="730250"/>
            <a:ext cx="7617223" cy="624840"/>
          </a:xfrm>
          <a:prstGeom prst="rect">
            <a:avLst/>
          </a:prstGeom>
          <a:noFill/>
        </p:spPr>
        <p:txBody>
          <a:bodyPr wrap="square" lIns="91440" tIns="45720" rIns="91440" bIns="45720" rtlCol="0"/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微软雅黑" panose="020B0503020204020204" charset="-122"/>
              </a:rPr>
              <a:t>中心论点及其提出的方式</a:t>
            </a:r>
          </a:p>
        </p:txBody>
      </p:sp>
      <p:grpSp>
        <p:nvGrpSpPr>
          <p:cNvPr id="13" name="组合 12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 rot="10800000">
            <a:off x="10891224" y="718820"/>
            <a:ext cx="729060" cy="636179"/>
            <a:chOff x="1168400" y="1347856"/>
            <a:chExt cx="723913" cy="631688"/>
          </a:xfrm>
          <a:solidFill>
            <a:schemeClr val="accent1"/>
          </a:solidFill>
        </p:grpSpPr>
        <p:sp>
          <p:nvSpPr>
            <p:cNvPr id="14" name="任意多边形: 形状 13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1168400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>
                <a:solidFill>
                  <a:schemeClr val="bg1"/>
                </a:solidFill>
                <a:latin typeface="Arial" pitchFamily="34" charset="0"/>
                <a:ea typeface="微软雅黑" panose="020B0503020204020204" charset="-122"/>
                <a:sym typeface="Arial" pitchFamily="34" charset="0"/>
              </a:endParaRPr>
            </a:p>
          </p:txBody>
        </p:sp>
        <p:sp>
          <p:nvSpPr>
            <p:cNvPr id="15" name="任意多边形: 形状 14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1581018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>
                <a:solidFill>
                  <a:schemeClr val="bg1"/>
                </a:solidFill>
                <a:latin typeface="Arial" pitchFamily="34" charset="0"/>
                <a:ea typeface="微软雅黑" panose="020B0503020204020204" charset="-122"/>
                <a:sym typeface="Arial" pitchFamily="34" charset="0"/>
              </a:endParaRPr>
            </a:p>
          </p:txBody>
        </p:sp>
      </p:grp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822325" y="1459865"/>
            <a:ext cx="10798175" cy="1255395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SzTx/>
              <a:buNone/>
            </a:pPr>
            <a:r>
              <a:rPr lang="zh-CN" sz="2400" b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charset="-122"/>
              </a:rPr>
              <a:t>中心论点提出的方式：开门见山提出中心论点，然后具体解释“立其诚”的含义，再引用庄子的话，论证首先用“真”字的是道家的观点。</a:t>
            </a:r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1009015" y="3317875"/>
            <a:ext cx="10173970" cy="1598930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charset="-122"/>
              </a:rPr>
              <a:t>原文：“修辞立其诚”，是《易传·文言》 的一句话。这句话虽然是二千年以前讲的，现在仍应加以肯定，仍应承认这是发言著论写文章的一个原则。</a:t>
            </a:r>
          </a:p>
          <a:p>
            <a:pPr marL="285750" lvl="1" indent="0" algn="l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endParaRPr lang="zh-CN" altLang="en-US" sz="2400" b="1" spc="15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977265" y="5141595"/>
            <a:ext cx="10173970" cy="720090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charset="-122"/>
              </a:rPr>
              <a:t>概括：“修辞立其诚”是发言著论写文章的一个原则。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3" animBg="1"/>
      <p:bldP spid="7" grpId="2" animBg="1"/>
      <p:bldP spid="8" grpId="0"/>
      <p:bldP spid="17" grpId="1"/>
      <p:bldP spid="11" grpId="4"/>
      <p:bldP spid="2" grpId="5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595186" cy="6858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7" name="装饰 20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 flipH="1" flipV="1">
            <a:off x="598805" y="750570"/>
            <a:ext cx="875665" cy="764540"/>
            <a:chOff x="3213087" y="1347855"/>
            <a:chExt cx="723913" cy="631688"/>
          </a:xfrm>
          <a:solidFill>
            <a:schemeClr val="bg1">
              <a:lumMod val="75000"/>
            </a:schemeClr>
          </a:solidFill>
        </p:grpSpPr>
        <p:sp>
          <p:nvSpPr>
            <p:cNvPr id="8" name="任意多边形: 形状 21"/>
            <p:cNvSpPr>
              <a:spLocks noChangeAspect="1"/>
            </p:cNvSpPr>
            <p:nvPr>
              <p:custDataLst>
                <p:tags r:id="rId16"/>
              </p:custDataLst>
            </p:nvPr>
          </p:nvSpPr>
          <p:spPr>
            <a:xfrm>
              <a:off x="3213087" y="1347855"/>
              <a:ext cx="311295" cy="631688"/>
            </a:xfrm>
            <a:custGeom>
              <a:avLst/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9" name="任意多边形: 形状 22"/>
            <p:cNvSpPr>
              <a:spLocks noChangeAspect="1"/>
            </p:cNvSpPr>
            <p:nvPr>
              <p:custDataLst>
                <p:tags r:id="rId17"/>
              </p:custDataLst>
            </p:nvPr>
          </p:nvSpPr>
          <p:spPr>
            <a:xfrm>
              <a:off x="3625705" y="1347855"/>
              <a:ext cx="311295" cy="631688"/>
            </a:xfrm>
            <a:custGeom>
              <a:avLst/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390869" y="1991382"/>
            <a:ext cx="3682392" cy="7620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清理文章思路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4595495" y="217805"/>
            <a:ext cx="6400800" cy="5327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第1段：提出中心论点并阐释。</a:t>
            </a:r>
          </a:p>
        </p:txBody>
      </p:sp>
      <p:sp>
        <p:nvSpPr>
          <p:cNvPr id="13" name="Title 6"/>
          <p:cNvSpPr txBox="1"/>
          <p:nvPr>
            <p:custDataLst>
              <p:tags r:id="rId6"/>
            </p:custDataLst>
          </p:nvPr>
        </p:nvSpPr>
        <p:spPr>
          <a:xfrm>
            <a:off x="195580" y="3207385"/>
            <a:ext cx="4073525" cy="12299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itchFamily="2" charset="2"/>
              <a:buNone/>
            </a:pPr>
            <a:r>
              <a:rPr lang="zh-CN" altLang="en-US" sz="32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概括文章每个自然段的意思</a:t>
            </a:r>
          </a:p>
        </p:txBody>
      </p:sp>
      <p:sp>
        <p:nvSpPr>
          <p:cNvPr id="2" name="Title 6"/>
          <p:cNvSpPr txBox="1"/>
          <p:nvPr>
            <p:custDataLst>
              <p:tags r:id="rId7"/>
            </p:custDataLst>
          </p:nvPr>
        </p:nvSpPr>
        <p:spPr>
          <a:xfrm>
            <a:off x="4595495" y="866775"/>
            <a:ext cx="6400800" cy="5327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第2段：总说“立其诚”的三个方面的含义。</a:t>
            </a:r>
          </a:p>
        </p:txBody>
      </p:sp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4595495" y="1458595"/>
            <a:ext cx="7527290" cy="5327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第3段：立其诚的第一个方面的含义：名实一致。</a:t>
            </a: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4595495" y="2105660"/>
            <a:ext cx="7310120" cy="5327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第4段：立其诚的第二个方面的含义：言行一致。</a:t>
            </a: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4595495" y="2753360"/>
            <a:ext cx="7201535" cy="5327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第5段：立其诚的第三个方面的含义：表里一致。</a:t>
            </a:r>
          </a:p>
        </p:txBody>
      </p:sp>
      <p:sp>
        <p:nvSpPr>
          <p:cNvPr id="6" name="Title 6"/>
          <p:cNvSpPr txBox="1"/>
          <p:nvPr>
            <p:custDataLst>
              <p:tags r:id="rId11"/>
            </p:custDataLst>
          </p:nvPr>
        </p:nvSpPr>
        <p:spPr>
          <a:xfrm>
            <a:off x="4595495" y="3429635"/>
            <a:ext cx="6400800" cy="5327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第6段：总说“立其诚”的重要性。</a:t>
            </a:r>
          </a:p>
        </p:txBody>
      </p:sp>
      <p:sp>
        <p:nvSpPr>
          <p:cNvPr id="14" name="Title 6"/>
          <p:cNvSpPr txBox="1"/>
          <p:nvPr>
            <p:custDataLst>
              <p:tags r:id="rId12"/>
            </p:custDataLst>
          </p:nvPr>
        </p:nvSpPr>
        <p:spPr>
          <a:xfrm>
            <a:off x="4595495" y="3858895"/>
            <a:ext cx="7310120" cy="8191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第7-8段：从认识世界角度论述立其诚的重要性。</a:t>
            </a:r>
          </a:p>
        </p:txBody>
      </p:sp>
      <p:sp>
        <p:nvSpPr>
          <p:cNvPr id="15" name="Title 6"/>
          <p:cNvSpPr txBox="1"/>
          <p:nvPr>
            <p:custDataLst>
              <p:tags r:id="rId13"/>
            </p:custDataLst>
          </p:nvPr>
        </p:nvSpPr>
        <p:spPr>
          <a:xfrm>
            <a:off x="4595495" y="4607560"/>
            <a:ext cx="7310120" cy="5327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第9段：从端正学风角度论述立其诚的重要性。</a:t>
            </a:r>
          </a:p>
        </p:txBody>
      </p:sp>
      <p:sp>
        <p:nvSpPr>
          <p:cNvPr id="16" name="Title 6"/>
          <p:cNvSpPr txBox="1"/>
          <p:nvPr>
            <p:custDataLst>
              <p:tags r:id="rId14"/>
            </p:custDataLst>
          </p:nvPr>
        </p:nvSpPr>
        <p:spPr>
          <a:xfrm>
            <a:off x="4595495" y="5259070"/>
            <a:ext cx="7370445" cy="5327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第10段：从社会现实角度论述立其诚的重要性。</a:t>
            </a:r>
          </a:p>
        </p:txBody>
      </p:sp>
      <p:sp>
        <p:nvSpPr>
          <p:cNvPr id="17" name="Title 6"/>
          <p:cNvSpPr txBox="1"/>
          <p:nvPr>
            <p:custDataLst>
              <p:tags r:id="rId15"/>
            </p:custDataLst>
          </p:nvPr>
        </p:nvSpPr>
        <p:spPr>
          <a:xfrm>
            <a:off x="4595495" y="5939790"/>
            <a:ext cx="7310120" cy="5327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第11段：总结，修辞立其诚是辩证唯物主义原则。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ntr" presetSubtype="16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1"/>
      <p:bldP spid="11" grpId="3"/>
      <p:bldP spid="13" grpId="2"/>
      <p:bldP spid="2" grpId="4"/>
      <p:bldP spid="3" grpId="5"/>
      <p:bldP spid="4" grpId="6"/>
      <p:bldP spid="5" grpId="7"/>
      <p:bldP spid="6" grpId="8"/>
      <p:bldP spid="14" grpId="9"/>
      <p:bldP spid="15" grpId="10"/>
      <p:bldP spid="16" grpId="11"/>
      <p:bldP spid="17" grpId="1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595186" cy="6858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7" name="装饰 20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 flipH="1" flipV="1">
            <a:off x="598805" y="750570"/>
            <a:ext cx="875665" cy="764540"/>
            <a:chOff x="3213087" y="1347855"/>
            <a:chExt cx="723913" cy="631688"/>
          </a:xfrm>
          <a:solidFill>
            <a:schemeClr val="bg1">
              <a:lumMod val="75000"/>
            </a:schemeClr>
          </a:solidFill>
        </p:grpSpPr>
        <p:sp>
          <p:nvSpPr>
            <p:cNvPr id="8" name="任意多边形: 形状 21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3213087" y="1347855"/>
              <a:ext cx="311295" cy="631688"/>
            </a:xfrm>
            <a:custGeom>
              <a:avLst/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9" name="任意多边形: 形状 22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>
            <a:xfrm>
              <a:off x="3625705" y="1347855"/>
              <a:ext cx="311295" cy="631688"/>
            </a:xfrm>
            <a:custGeom>
              <a:avLst/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390869" y="1991382"/>
            <a:ext cx="3682392" cy="7620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清理文章思路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4595495" y="217805"/>
            <a:ext cx="7063105" cy="787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第一部分（第一段）：引论，提出问题，提出全文中心论点。</a:t>
            </a:r>
          </a:p>
        </p:txBody>
      </p:sp>
      <p:sp>
        <p:nvSpPr>
          <p:cNvPr id="13" name="Title 6"/>
          <p:cNvSpPr txBox="1"/>
          <p:nvPr>
            <p:custDataLst>
              <p:tags r:id="rId6"/>
            </p:custDataLst>
          </p:nvPr>
        </p:nvSpPr>
        <p:spPr>
          <a:xfrm>
            <a:off x="195580" y="3207385"/>
            <a:ext cx="4073525" cy="12299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itchFamily="2" charset="2"/>
              <a:buNone/>
            </a:pPr>
            <a:r>
              <a:rPr lang="zh-CN" altLang="en-US" sz="32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概括全文的结构层次</a:t>
            </a:r>
          </a:p>
        </p:txBody>
      </p:sp>
      <p:sp>
        <p:nvSpPr>
          <p:cNvPr id="2" name="Title 6"/>
          <p:cNvSpPr txBox="1"/>
          <p:nvPr>
            <p:custDataLst>
              <p:tags r:id="rId7"/>
            </p:custDataLst>
          </p:nvPr>
        </p:nvSpPr>
        <p:spPr>
          <a:xfrm>
            <a:off x="4595495" y="1292225"/>
            <a:ext cx="7428865" cy="13455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第二部分（第二至十段）：本论，分析问题，从“立其诚”的含义和“立其诚”的重要性两大方面论证中心论点。</a:t>
            </a:r>
          </a:p>
        </p:txBody>
      </p:sp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4595495" y="2861945"/>
            <a:ext cx="7201535" cy="8788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第一层（第二至五段）：从“立其诚”的含义方面论证中心论点。</a:t>
            </a:r>
          </a:p>
        </p:txBody>
      </p:sp>
      <p:sp>
        <p:nvSpPr>
          <p:cNvPr id="6" name="Title 6"/>
          <p:cNvSpPr txBox="1"/>
          <p:nvPr>
            <p:custDataLst>
              <p:tags r:id="rId9"/>
            </p:custDataLst>
          </p:nvPr>
        </p:nvSpPr>
        <p:spPr>
          <a:xfrm>
            <a:off x="4595495" y="3964305"/>
            <a:ext cx="7201535" cy="8585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第二层（第六至十段）：从“立其诚”的重要性方面论证中心论点。</a:t>
            </a:r>
          </a:p>
        </p:txBody>
      </p:sp>
      <p:sp>
        <p:nvSpPr>
          <p:cNvPr id="17" name="Title 6"/>
          <p:cNvSpPr txBox="1"/>
          <p:nvPr>
            <p:custDataLst>
              <p:tags r:id="rId10"/>
            </p:custDataLst>
          </p:nvPr>
        </p:nvSpPr>
        <p:spPr>
          <a:xfrm>
            <a:off x="4595495" y="5209540"/>
            <a:ext cx="7310120" cy="9867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第三部分（第十一段）：结论，解决问题，总结全文，再次强调中心论点。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13" grpId="0"/>
      <p:bldP spid="2" grpId="2"/>
      <p:bldP spid="5" grpId="3"/>
      <p:bldP spid="6" grpId="4"/>
      <p:bldP spid="17" grpId="5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595186" cy="6858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7" name="装饰 20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 flipH="1" flipV="1">
            <a:off x="598805" y="750570"/>
            <a:ext cx="875665" cy="764540"/>
            <a:chOff x="3213087" y="1347855"/>
            <a:chExt cx="723913" cy="631688"/>
          </a:xfrm>
          <a:solidFill>
            <a:schemeClr val="bg1">
              <a:lumMod val="75000"/>
            </a:schemeClr>
          </a:solidFill>
        </p:grpSpPr>
        <p:sp>
          <p:nvSpPr>
            <p:cNvPr id="8" name="任意多边形: 形状 21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3213087" y="1347855"/>
              <a:ext cx="311295" cy="631688"/>
            </a:xfrm>
            <a:custGeom>
              <a:avLst/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9" name="任意多边形: 形状 22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3625705" y="1347855"/>
              <a:ext cx="311295" cy="631688"/>
            </a:xfrm>
            <a:custGeom>
              <a:avLst/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390869" y="1991382"/>
            <a:ext cx="3682392" cy="7620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清理文章思路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4516120" y="108585"/>
            <a:ext cx="7063105" cy="25171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全文总体来看：是什么——为什么——怎么办，层进式的结构方式。</a:t>
            </a:r>
          </a:p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第二部分两大层次：总——分；分述的三个方面并列式。</a:t>
            </a:r>
          </a:p>
        </p:txBody>
      </p:sp>
      <p:sp>
        <p:nvSpPr>
          <p:cNvPr id="13" name="Title 6"/>
          <p:cNvSpPr txBox="1"/>
          <p:nvPr>
            <p:custDataLst>
              <p:tags r:id="rId6"/>
            </p:custDataLst>
          </p:nvPr>
        </p:nvSpPr>
        <p:spPr>
          <a:xfrm>
            <a:off x="391160" y="3079115"/>
            <a:ext cx="3431540" cy="12299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itchFamily="2" charset="2"/>
              <a:buNone/>
            </a:pPr>
            <a:r>
              <a:rPr lang="zh-CN" altLang="en-US" sz="32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文章的结构方式</a:t>
            </a:r>
          </a:p>
        </p:txBody>
      </p:sp>
      <p:sp>
        <p:nvSpPr>
          <p:cNvPr id="3" name="文本框 1"/>
          <p:cNvSpPr txBox="1"/>
          <p:nvPr/>
        </p:nvSpPr>
        <p:spPr>
          <a:xfrm>
            <a:off x="4595495" y="3198495"/>
            <a:ext cx="775970" cy="229108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 rtl="0" eaLnBrk="1" fontAlgn="auto" latinLnBrk="0" hangingPunct="1">
              <a:lnSpc>
                <a:spcPct val="150000"/>
              </a:lnSpc>
            </a:pPr>
            <a:r>
              <a:rPr lang="en-US" altLang="zh-CN" sz="24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Times New Roman" panose="02020603050405020304"/>
              </a:rPr>
              <a:t>  修辞立其诚</a:t>
            </a:r>
          </a:p>
        </p:txBody>
      </p:sp>
      <p:sp>
        <p:nvSpPr>
          <p:cNvPr id="4" name="文本框 2"/>
          <p:cNvSpPr txBox="1"/>
          <p:nvPr/>
        </p:nvSpPr>
        <p:spPr>
          <a:xfrm>
            <a:off x="5619115" y="3197860"/>
            <a:ext cx="1250315" cy="49593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24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Times New Roman" panose="02020603050405020304"/>
              </a:rPr>
              <a:t>是什么</a:t>
            </a:r>
          </a:p>
        </p:txBody>
      </p:sp>
      <p:sp>
        <p:nvSpPr>
          <p:cNvPr id="14" name="文本框 2"/>
          <p:cNvSpPr txBox="1"/>
          <p:nvPr/>
        </p:nvSpPr>
        <p:spPr>
          <a:xfrm>
            <a:off x="5571490" y="4095750"/>
            <a:ext cx="1250315" cy="49593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zh-CN" altLang="en-US" sz="24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Times New Roman" panose="02020603050405020304"/>
              </a:rPr>
              <a:t>为</a:t>
            </a:r>
            <a:r>
              <a:rPr lang="en-US" altLang="zh-CN" sz="24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Times New Roman" panose="02020603050405020304"/>
              </a:rPr>
              <a:t>什么</a:t>
            </a:r>
          </a:p>
        </p:txBody>
      </p:sp>
      <p:sp>
        <p:nvSpPr>
          <p:cNvPr id="15" name="文本框 2"/>
          <p:cNvSpPr txBox="1"/>
          <p:nvPr/>
        </p:nvSpPr>
        <p:spPr>
          <a:xfrm>
            <a:off x="5571490" y="4993005"/>
            <a:ext cx="1250315" cy="49593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zh-CN" altLang="en-US" sz="24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Times New Roman" panose="02020603050405020304"/>
              </a:rPr>
              <a:t>怎么办</a:t>
            </a:r>
          </a:p>
        </p:txBody>
      </p:sp>
      <p:sp>
        <p:nvSpPr>
          <p:cNvPr id="16" name="文本框 8"/>
          <p:cNvSpPr txBox="1"/>
          <p:nvPr/>
        </p:nvSpPr>
        <p:spPr>
          <a:xfrm>
            <a:off x="7005320" y="3198495"/>
            <a:ext cx="736600" cy="228981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t" anchorCtr="0" forceAA="0" compatLnSpc="1">
            <a:noAutofit/>
          </a:bodyPr>
          <a:lstStyle/>
          <a:p>
            <a:pPr indent="133985" algn="just" rtl="0" eaLnBrk="1" fontAlgn="auto" latinLnBrk="0" hangingPunct="1">
              <a:lnSpc>
                <a:spcPct val="150000"/>
              </a:lnSpc>
            </a:pPr>
            <a:r>
              <a:rPr lang="en-US" altLang="zh-CN" sz="2400" b="1" kern="1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Times New Roman" panose="02020603050405020304"/>
              </a:rPr>
              <a:t>  层层递进</a:t>
            </a:r>
          </a:p>
        </p:txBody>
      </p:sp>
      <p:sp>
        <p:nvSpPr>
          <p:cNvPr id="18" name="文本框 5"/>
          <p:cNvSpPr txBox="1"/>
          <p:nvPr/>
        </p:nvSpPr>
        <p:spPr>
          <a:xfrm>
            <a:off x="7877175" y="3198495"/>
            <a:ext cx="3320415" cy="77914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2400" b="1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名实一致  言行一致  表里一致（并列式）</a:t>
            </a:r>
          </a:p>
        </p:txBody>
      </p:sp>
      <p:sp>
        <p:nvSpPr>
          <p:cNvPr id="19" name="文本框 5"/>
          <p:cNvSpPr txBox="1"/>
          <p:nvPr/>
        </p:nvSpPr>
        <p:spPr>
          <a:xfrm>
            <a:off x="7877175" y="4086860"/>
            <a:ext cx="3320415" cy="77914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2400" b="1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认识世界  端正学风  社会现实（并列式）</a:t>
            </a:r>
          </a:p>
        </p:txBody>
      </p:sp>
      <p:sp>
        <p:nvSpPr>
          <p:cNvPr id="20" name="文本框 5"/>
          <p:cNvSpPr txBox="1"/>
          <p:nvPr/>
        </p:nvSpPr>
        <p:spPr>
          <a:xfrm>
            <a:off x="7877175" y="4986655"/>
            <a:ext cx="3320415" cy="50292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2400" b="1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坚持辩证唯物主义原则</a:t>
            </a:r>
          </a:p>
        </p:txBody>
      </p:sp>
      <p:sp>
        <p:nvSpPr>
          <p:cNvPr id="21" name="文本框 8"/>
          <p:cNvSpPr txBox="1"/>
          <p:nvPr/>
        </p:nvSpPr>
        <p:spPr>
          <a:xfrm>
            <a:off x="11332210" y="3197860"/>
            <a:ext cx="736600" cy="229108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t" anchorCtr="0" forceAA="0" compatLnSpc="1">
            <a:noAutofit/>
          </a:bodyPr>
          <a:lstStyle/>
          <a:p>
            <a:pPr indent="133985" algn="just" rtl="0" eaLnBrk="1" fontAlgn="auto" latinLnBrk="0" hangingPunct="1">
              <a:lnSpc>
                <a:spcPct val="150000"/>
              </a:lnSpc>
            </a:pPr>
            <a:r>
              <a:rPr lang="en-US" altLang="zh-CN" sz="2400" b="1" kern="1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Times New Roman" panose="02020603050405020304"/>
              </a:rPr>
              <a:t>    总分总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0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 uiExpand="1" build="allAtOnce"/>
      <p:bldP spid="13" grpId="0"/>
      <p:bldP spid="3" grpId="2" animBg="1"/>
      <p:bldP spid="4" grpId="3" animBg="1"/>
      <p:bldP spid="14" grpId="4" animBg="1"/>
      <p:bldP spid="15" grpId="5" animBg="1"/>
      <p:bldP spid="16" grpId="6" animBg="1"/>
      <p:bldP spid="18" grpId="7" animBg="1"/>
      <p:bldP spid="19" grpId="8" animBg="1"/>
      <p:bldP spid="20" grpId="9" animBg="1"/>
      <p:bldP spid="21" grpId="1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875" y="4445"/>
            <a:ext cx="12204700" cy="68948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32890" y="584835"/>
            <a:ext cx="3553984" cy="1869586"/>
          </a:xfrm>
          <a:prstGeom prst="ellipse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8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借鉴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5858407"/>
            <a:ext cx="12192000" cy="9995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36" name="直角三角形 35"/>
          <p:cNvSpPr/>
          <p:nvPr>
            <p:custDataLst>
              <p:tags r:id="rId3"/>
            </p:custDataLst>
          </p:nvPr>
        </p:nvSpPr>
        <p:spPr>
          <a:xfrm flipV="1">
            <a:off x="0" y="5858406"/>
            <a:ext cx="1042559" cy="999593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37" name="直角三角形 36"/>
          <p:cNvSpPr/>
          <p:nvPr>
            <p:custDataLst>
              <p:tags r:id="rId4"/>
            </p:custDataLst>
          </p:nvPr>
        </p:nvSpPr>
        <p:spPr>
          <a:xfrm flipH="1">
            <a:off x="11149441" y="5858406"/>
            <a:ext cx="1042559" cy="999593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20" name="直角三角形 19"/>
          <p:cNvSpPr/>
          <p:nvPr>
            <p:custDataLst>
              <p:tags r:id="rId5"/>
            </p:custDataLst>
          </p:nvPr>
        </p:nvSpPr>
        <p:spPr>
          <a:xfrm flipH="1">
            <a:off x="9650730" y="3973830"/>
            <a:ext cx="1498600" cy="1749425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21" name="任意多边形: 形状 20"/>
          <p:cNvSpPr/>
          <p:nvPr>
            <p:custDataLst>
              <p:tags r:id="rId6"/>
            </p:custDataLst>
          </p:nvPr>
        </p:nvSpPr>
        <p:spPr>
          <a:xfrm>
            <a:off x="6236335" y="1671955"/>
            <a:ext cx="4913630" cy="4051300"/>
          </a:xfrm>
          <a:custGeom>
            <a:avLst/>
            <a:gdLst>
              <a:gd name="connsiteX0" fmla="*/ 2753832 w 4913387"/>
              <a:gd name="connsiteY0" fmla="*/ 0 h 3800730"/>
              <a:gd name="connsiteX1" fmla="*/ 4913387 w 4913387"/>
              <a:gd name="connsiteY1" fmla="*/ 0 h 3800730"/>
              <a:gd name="connsiteX2" fmla="*/ 4913387 w 4913387"/>
              <a:gd name="connsiteY2" fmla="*/ 2301916 h 3800730"/>
              <a:gd name="connsiteX3" fmla="*/ 3414573 w 4913387"/>
              <a:gd name="connsiteY3" fmla="*/ 3800730 h 3800730"/>
              <a:gd name="connsiteX4" fmla="*/ 0 w 4913387"/>
              <a:gd name="connsiteY4" fmla="*/ 3800730 h 3800730"/>
              <a:gd name="connsiteX5" fmla="*/ 0 w 4913387"/>
              <a:gd name="connsiteY5" fmla="*/ 2753832 h 3800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13387" h="3800730">
                <a:moveTo>
                  <a:pt x="2753832" y="0"/>
                </a:moveTo>
                <a:lnTo>
                  <a:pt x="4913387" y="0"/>
                </a:lnTo>
                <a:lnTo>
                  <a:pt x="4913387" y="2301916"/>
                </a:lnTo>
                <a:lnTo>
                  <a:pt x="3414573" y="3800730"/>
                </a:lnTo>
                <a:lnTo>
                  <a:pt x="0" y="3800730"/>
                </a:lnTo>
                <a:lnTo>
                  <a:pt x="0" y="275383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22" name="直角三角形 21"/>
          <p:cNvSpPr/>
          <p:nvPr>
            <p:custDataLst>
              <p:tags r:id="rId7"/>
            </p:custDataLst>
          </p:nvPr>
        </p:nvSpPr>
        <p:spPr>
          <a:xfrm flipV="1">
            <a:off x="6236054" y="1671940"/>
            <a:ext cx="2753832" cy="2753832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18" name="直角三角形 17"/>
          <p:cNvSpPr/>
          <p:nvPr>
            <p:custDataLst>
              <p:tags r:id="rId8"/>
            </p:custDataLst>
          </p:nvPr>
        </p:nvSpPr>
        <p:spPr>
          <a:xfrm flipH="1">
            <a:off x="4457700" y="3973830"/>
            <a:ext cx="1498600" cy="1749425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19" name="任意多边形: 形状 18"/>
          <p:cNvSpPr/>
          <p:nvPr>
            <p:custDataLst>
              <p:tags r:id="rId9"/>
            </p:custDataLst>
          </p:nvPr>
        </p:nvSpPr>
        <p:spPr>
          <a:xfrm>
            <a:off x="1042670" y="1671955"/>
            <a:ext cx="4913630" cy="4051300"/>
          </a:xfrm>
          <a:custGeom>
            <a:avLst/>
            <a:gdLst>
              <a:gd name="connsiteX0" fmla="*/ 2753832 w 4913387"/>
              <a:gd name="connsiteY0" fmla="*/ 0 h 3800730"/>
              <a:gd name="connsiteX1" fmla="*/ 4913387 w 4913387"/>
              <a:gd name="connsiteY1" fmla="*/ 0 h 3800730"/>
              <a:gd name="connsiteX2" fmla="*/ 4913387 w 4913387"/>
              <a:gd name="connsiteY2" fmla="*/ 2301916 h 3800730"/>
              <a:gd name="connsiteX3" fmla="*/ 3414573 w 4913387"/>
              <a:gd name="connsiteY3" fmla="*/ 3800730 h 3800730"/>
              <a:gd name="connsiteX4" fmla="*/ 0 w 4913387"/>
              <a:gd name="connsiteY4" fmla="*/ 3800730 h 3800730"/>
              <a:gd name="connsiteX5" fmla="*/ 0 w 4913387"/>
              <a:gd name="connsiteY5" fmla="*/ 2753832 h 3800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13387" h="3800730">
                <a:moveTo>
                  <a:pt x="2753832" y="0"/>
                </a:moveTo>
                <a:lnTo>
                  <a:pt x="4913387" y="0"/>
                </a:lnTo>
                <a:lnTo>
                  <a:pt x="4913387" y="2301916"/>
                </a:lnTo>
                <a:lnTo>
                  <a:pt x="3414573" y="3800730"/>
                </a:lnTo>
                <a:lnTo>
                  <a:pt x="0" y="3800730"/>
                </a:lnTo>
                <a:lnTo>
                  <a:pt x="0" y="275383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13" name="直角三角形 12"/>
          <p:cNvSpPr/>
          <p:nvPr>
            <p:custDataLst>
              <p:tags r:id="rId10"/>
            </p:custDataLst>
          </p:nvPr>
        </p:nvSpPr>
        <p:spPr>
          <a:xfrm flipV="1">
            <a:off x="1042559" y="1671940"/>
            <a:ext cx="2753832" cy="2753832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5" name="矩形 4"/>
          <p:cNvSpPr/>
          <p:nvPr>
            <p:custDataLst>
              <p:tags r:id="rId11"/>
            </p:custDataLst>
          </p:nvPr>
        </p:nvSpPr>
        <p:spPr>
          <a:xfrm>
            <a:off x="1190625" y="1860550"/>
            <a:ext cx="4525645" cy="3674745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None/>
            </a:pPr>
            <a:r>
              <a:rPr lang="zh-CN" sz="2400" b="1" spc="150">
                <a:solidFill>
                  <a:srgbClr val="FF0000"/>
                </a:solidFill>
                <a:latin typeface="Arial" pitchFamily="34" charset="0"/>
                <a:ea typeface="微软雅黑" panose="020B0503020204020204" charset="-122"/>
              </a:rPr>
              <a:t>并列式结构</a:t>
            </a:r>
          </a:p>
          <a:p>
            <a:pPr marL="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None/>
            </a:pPr>
            <a:r>
              <a:rPr lang="zh-CN" sz="2000" b="1" spc="15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微软雅黑" panose="020B0503020204020204" charset="-122"/>
              </a:rPr>
              <a:t>一缕清香一份洒脱，做真正的自我，展示高洁与傲岸，那是陶潜的五斗诗魂！</a:t>
            </a:r>
          </a:p>
          <a:p>
            <a:pPr marL="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None/>
            </a:pPr>
            <a:r>
              <a:rPr lang="zh-CN" sz="2000" b="1" spc="15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微软雅黑" panose="020B0503020204020204" charset="-122"/>
              </a:rPr>
              <a:t>一江春水一曲悲歌，做真正的自我，满载大江与汪洋，那是文天祥的零丁绝唱！ </a:t>
            </a:r>
          </a:p>
          <a:p>
            <a:pPr marL="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None/>
            </a:pPr>
            <a:r>
              <a:rPr lang="zh-CN" sz="2000" b="1" spc="15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微软雅黑" panose="020B0503020204020204" charset="-122"/>
              </a:rPr>
              <a:t>一页历史一面镜子，做真正的自我，昭示理性与忠贞，那是屈平的水中离骚！</a:t>
            </a:r>
          </a:p>
        </p:txBody>
      </p:sp>
      <p:sp>
        <p:nvSpPr>
          <p:cNvPr id="6" name="文本框 5"/>
          <p:cNvSpPr txBox="1"/>
          <p:nvPr>
            <p:custDataLst>
              <p:tags r:id="rId12"/>
            </p:custDataLst>
          </p:nvPr>
        </p:nvSpPr>
        <p:spPr>
          <a:xfrm>
            <a:off x="1190625" y="288925"/>
            <a:ext cx="9810115" cy="110236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ctr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微软雅黑" panose="020B0503020204020204" charset="-122"/>
              </a:rPr>
              <a:t>知  识  链  接</a:t>
            </a:r>
          </a:p>
        </p:txBody>
      </p: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533400" y="6003925"/>
            <a:ext cx="11313160" cy="854710"/>
          </a:xfrm>
          <a:prstGeom prst="rect">
            <a:avLst/>
          </a:prstGeom>
          <a:noFill/>
        </p:spPr>
        <p:txBody>
          <a:bodyPr wrap="square" lIns="90170" tIns="46990" rIns="90170" bIns="46990" rtlCol="0" anchor="ctr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400" b="1">
                <a:solidFill>
                  <a:schemeClr val="dk1"/>
                </a:solidFill>
                <a:latin typeface="Arial" pitchFamily="34" charset="0"/>
                <a:ea typeface="微软雅黑" panose="020B0503020204020204" charset="-122"/>
              </a:rPr>
              <a:t>议论文本论部分的结构方式一般有并列式（把论点分为几个分论点），对比式（正反对照），层进式（层层深入，步步推进）等。</a:t>
            </a:r>
          </a:p>
        </p:txBody>
      </p:sp>
      <p:sp>
        <p:nvSpPr>
          <p:cNvPr id="9" name="矩形 8"/>
          <p:cNvSpPr/>
          <p:nvPr>
            <p:custDataLst>
              <p:tags r:id="rId14"/>
            </p:custDataLst>
          </p:nvPr>
        </p:nvSpPr>
        <p:spPr>
          <a:xfrm>
            <a:off x="6395720" y="1597025"/>
            <a:ext cx="4594860" cy="3532505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-17145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bg1">
                  <a:lumMod val="85000"/>
                </a:schemeClr>
              </a:buClr>
              <a:buSzTx/>
              <a:buFont typeface="Wingdings" pitchFamily="2" charset="2"/>
              <a:buNone/>
            </a:pPr>
            <a:r>
              <a:rPr lang="zh-CN" sz="2000" b="1" spc="150">
                <a:solidFill>
                  <a:srgbClr val="00B0F0"/>
                </a:solidFill>
                <a:latin typeface="Arial" pitchFamily="34" charset="0"/>
                <a:ea typeface="微软雅黑" panose="020B0503020204020204" charset="-122"/>
              </a:rPr>
              <a:t>结构清晰。先总说，主体部分以小标题的形式分述，借助陶渊明等三位历史名人的行为(分别颂扬他们“自由不羁”“宁死不降”以及“忠贞与高洁”)，来诠释文章主旨——“做真正的自我”，显得生动形象。收篇处呼应开头，思路清晰而严谨。</a:t>
            </a:r>
          </a:p>
        </p:txBody>
      </p:sp>
      <p:cxnSp>
        <p:nvCxnSpPr>
          <p:cNvPr id="10" name="直接连接符 9"/>
          <p:cNvCxnSpPr/>
          <p:nvPr>
            <p:custDataLst>
              <p:tags r:id="rId15"/>
            </p:custDataLst>
          </p:nvPr>
        </p:nvCxnSpPr>
        <p:spPr>
          <a:xfrm flipH="1">
            <a:off x="6095998" y="2362787"/>
            <a:ext cx="0" cy="251991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0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8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3" animBg="1"/>
      <p:bldP spid="36" grpId="4" animBg="1"/>
      <p:bldP spid="37" grpId="5" animBg="1"/>
      <p:bldP spid="20" grpId="12" animBg="1"/>
      <p:bldP spid="21" grpId="11" animBg="1"/>
      <p:bldP spid="22" grpId="10" animBg="1"/>
      <p:bldP spid="18" grpId="9" animBg="1"/>
      <p:bldP spid="19" grpId="8" animBg="1"/>
      <p:bldP spid="13" grpId="7" animBg="1"/>
      <p:bldP spid="5" grpId="0" uiExpand="1" build="allAtOnce"/>
      <p:bldP spid="6" grpId="2"/>
      <p:bldP spid="7" grpId="6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5858407"/>
            <a:ext cx="12192000" cy="9995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36" name="直角三角形 35"/>
          <p:cNvSpPr/>
          <p:nvPr>
            <p:custDataLst>
              <p:tags r:id="rId3"/>
            </p:custDataLst>
          </p:nvPr>
        </p:nvSpPr>
        <p:spPr>
          <a:xfrm flipV="1">
            <a:off x="0" y="5858406"/>
            <a:ext cx="1042559" cy="999593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37" name="直角三角形 36"/>
          <p:cNvSpPr/>
          <p:nvPr>
            <p:custDataLst>
              <p:tags r:id="rId4"/>
            </p:custDataLst>
          </p:nvPr>
        </p:nvSpPr>
        <p:spPr>
          <a:xfrm flipH="1">
            <a:off x="11149441" y="5858406"/>
            <a:ext cx="1042559" cy="999593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20" name="直角三角形 19"/>
          <p:cNvSpPr/>
          <p:nvPr>
            <p:custDataLst>
              <p:tags r:id="rId5"/>
            </p:custDataLst>
          </p:nvPr>
        </p:nvSpPr>
        <p:spPr>
          <a:xfrm flipH="1">
            <a:off x="9650730" y="3973830"/>
            <a:ext cx="1498600" cy="1749425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21" name="任意多边形: 形状 20"/>
          <p:cNvSpPr/>
          <p:nvPr>
            <p:custDataLst>
              <p:tags r:id="rId6"/>
            </p:custDataLst>
          </p:nvPr>
        </p:nvSpPr>
        <p:spPr>
          <a:xfrm>
            <a:off x="6236335" y="1671955"/>
            <a:ext cx="4913630" cy="4051300"/>
          </a:xfrm>
          <a:custGeom>
            <a:avLst/>
            <a:gdLst>
              <a:gd name="connsiteX0" fmla="*/ 2753832 w 4913387"/>
              <a:gd name="connsiteY0" fmla="*/ 0 h 3800730"/>
              <a:gd name="connsiteX1" fmla="*/ 4913387 w 4913387"/>
              <a:gd name="connsiteY1" fmla="*/ 0 h 3800730"/>
              <a:gd name="connsiteX2" fmla="*/ 4913387 w 4913387"/>
              <a:gd name="connsiteY2" fmla="*/ 2301916 h 3800730"/>
              <a:gd name="connsiteX3" fmla="*/ 3414573 w 4913387"/>
              <a:gd name="connsiteY3" fmla="*/ 3800730 h 3800730"/>
              <a:gd name="connsiteX4" fmla="*/ 0 w 4913387"/>
              <a:gd name="connsiteY4" fmla="*/ 3800730 h 3800730"/>
              <a:gd name="connsiteX5" fmla="*/ 0 w 4913387"/>
              <a:gd name="connsiteY5" fmla="*/ 2753832 h 3800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13387" h="3800730">
                <a:moveTo>
                  <a:pt x="2753832" y="0"/>
                </a:moveTo>
                <a:lnTo>
                  <a:pt x="4913387" y="0"/>
                </a:lnTo>
                <a:lnTo>
                  <a:pt x="4913387" y="2301916"/>
                </a:lnTo>
                <a:lnTo>
                  <a:pt x="3414573" y="3800730"/>
                </a:lnTo>
                <a:lnTo>
                  <a:pt x="0" y="3800730"/>
                </a:lnTo>
                <a:lnTo>
                  <a:pt x="0" y="275383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22" name="直角三角形 21"/>
          <p:cNvSpPr/>
          <p:nvPr>
            <p:custDataLst>
              <p:tags r:id="rId7"/>
            </p:custDataLst>
          </p:nvPr>
        </p:nvSpPr>
        <p:spPr>
          <a:xfrm flipV="1">
            <a:off x="6236054" y="1671940"/>
            <a:ext cx="2753832" cy="2753832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18" name="直角三角形 17"/>
          <p:cNvSpPr/>
          <p:nvPr>
            <p:custDataLst>
              <p:tags r:id="rId8"/>
            </p:custDataLst>
          </p:nvPr>
        </p:nvSpPr>
        <p:spPr>
          <a:xfrm flipH="1">
            <a:off x="4457700" y="3973830"/>
            <a:ext cx="1498600" cy="1749425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19" name="任意多边形: 形状 18"/>
          <p:cNvSpPr/>
          <p:nvPr>
            <p:custDataLst>
              <p:tags r:id="rId9"/>
            </p:custDataLst>
          </p:nvPr>
        </p:nvSpPr>
        <p:spPr>
          <a:xfrm>
            <a:off x="1042670" y="1671955"/>
            <a:ext cx="4913630" cy="4051300"/>
          </a:xfrm>
          <a:custGeom>
            <a:avLst/>
            <a:gdLst>
              <a:gd name="connsiteX0" fmla="*/ 2753832 w 4913387"/>
              <a:gd name="connsiteY0" fmla="*/ 0 h 3800730"/>
              <a:gd name="connsiteX1" fmla="*/ 4913387 w 4913387"/>
              <a:gd name="connsiteY1" fmla="*/ 0 h 3800730"/>
              <a:gd name="connsiteX2" fmla="*/ 4913387 w 4913387"/>
              <a:gd name="connsiteY2" fmla="*/ 2301916 h 3800730"/>
              <a:gd name="connsiteX3" fmla="*/ 3414573 w 4913387"/>
              <a:gd name="connsiteY3" fmla="*/ 3800730 h 3800730"/>
              <a:gd name="connsiteX4" fmla="*/ 0 w 4913387"/>
              <a:gd name="connsiteY4" fmla="*/ 3800730 h 3800730"/>
              <a:gd name="connsiteX5" fmla="*/ 0 w 4913387"/>
              <a:gd name="connsiteY5" fmla="*/ 2753832 h 3800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13387" h="3800730">
                <a:moveTo>
                  <a:pt x="2753832" y="0"/>
                </a:moveTo>
                <a:lnTo>
                  <a:pt x="4913387" y="0"/>
                </a:lnTo>
                <a:lnTo>
                  <a:pt x="4913387" y="2301916"/>
                </a:lnTo>
                <a:lnTo>
                  <a:pt x="3414573" y="3800730"/>
                </a:lnTo>
                <a:lnTo>
                  <a:pt x="0" y="3800730"/>
                </a:lnTo>
                <a:lnTo>
                  <a:pt x="0" y="275383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13" name="直角三角形 12"/>
          <p:cNvSpPr/>
          <p:nvPr>
            <p:custDataLst>
              <p:tags r:id="rId10"/>
            </p:custDataLst>
          </p:nvPr>
        </p:nvSpPr>
        <p:spPr>
          <a:xfrm flipV="1">
            <a:off x="1042559" y="1671940"/>
            <a:ext cx="2753832" cy="2753832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5" name="矩形 4"/>
          <p:cNvSpPr/>
          <p:nvPr>
            <p:custDataLst>
              <p:tags r:id="rId11"/>
            </p:custDataLst>
          </p:nvPr>
        </p:nvSpPr>
        <p:spPr>
          <a:xfrm>
            <a:off x="1190625" y="1860550"/>
            <a:ext cx="4765675" cy="3674745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-222250" algn="l" fontAlgn="ctr">
              <a:lnSpc>
                <a:spcPts val="27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None/>
            </a:pPr>
            <a:r>
              <a:rPr lang="zh-CN" sz="2400" b="1" spc="150">
                <a:solidFill>
                  <a:srgbClr val="FF0000"/>
                </a:solidFill>
                <a:latin typeface="Arial" pitchFamily="34" charset="0"/>
                <a:ea typeface="微软雅黑" panose="020B0503020204020204" charset="-122"/>
              </a:rPr>
              <a:t>正反对照式结构</a:t>
            </a:r>
          </a:p>
          <a:p>
            <a:pPr marL="0" lvl="1" indent="-222250" algn="l" fontAlgn="ctr">
              <a:lnSpc>
                <a:spcPts val="27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None/>
            </a:pPr>
            <a:r>
              <a:rPr lang="zh-CN" sz="2000" b="1" spc="15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微软雅黑" panose="020B0503020204020204" charset="-122"/>
              </a:rPr>
              <a:t>论点：我们应善于利用双赢的智慧，用自己的长处来弥补别人的短处，从而使自己的长处得到彰显。</a:t>
            </a:r>
          </a:p>
          <a:p>
            <a:pPr marL="0" lvl="1" indent="-222250" algn="l" fontAlgn="ctr">
              <a:lnSpc>
                <a:spcPts val="27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None/>
            </a:pPr>
            <a:r>
              <a:rPr lang="zh-CN" sz="2000" b="1" spc="15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微软雅黑" panose="020B0503020204020204" charset="-122"/>
              </a:rPr>
              <a:t>论证：当我们能够积极帮助别人时，自身的价值便会得到体现，会使自己获得极高的信誉。</a:t>
            </a:r>
          </a:p>
          <a:p>
            <a:pPr marL="0" lvl="1" indent="-222250" algn="l" fontAlgn="ctr">
              <a:lnSpc>
                <a:spcPts val="27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None/>
            </a:pPr>
            <a:r>
              <a:rPr lang="zh-CN" sz="2000" b="1" spc="15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微软雅黑" panose="020B0503020204020204" charset="-122"/>
              </a:rPr>
              <a:t>相反，我们不善于采取双赢的智慧，不乐于施助于人，那么自己本身的发展便会极为缓慢，因为我们没有体现出自己的价值，不会获得别人的信任。</a:t>
            </a:r>
          </a:p>
        </p:txBody>
      </p:sp>
      <p:sp>
        <p:nvSpPr>
          <p:cNvPr id="6" name="文本框 5"/>
          <p:cNvSpPr txBox="1"/>
          <p:nvPr>
            <p:custDataLst>
              <p:tags r:id="rId12"/>
            </p:custDataLst>
          </p:nvPr>
        </p:nvSpPr>
        <p:spPr>
          <a:xfrm>
            <a:off x="1190625" y="288925"/>
            <a:ext cx="9810115" cy="110236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ctr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微软雅黑" panose="020B0503020204020204" charset="-122"/>
              </a:rPr>
              <a:t>知  识  链  接</a:t>
            </a:r>
          </a:p>
        </p:txBody>
      </p: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533400" y="6003925"/>
            <a:ext cx="11313160" cy="854710"/>
          </a:xfrm>
          <a:prstGeom prst="rect">
            <a:avLst/>
          </a:prstGeom>
          <a:noFill/>
        </p:spPr>
        <p:txBody>
          <a:bodyPr wrap="square" lIns="90170" tIns="46990" rIns="90170" bIns="46990" rtlCol="0" anchor="ctr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400" b="1">
                <a:solidFill>
                  <a:schemeClr val="dk1"/>
                </a:solidFill>
                <a:latin typeface="Arial" pitchFamily="34" charset="0"/>
                <a:ea typeface="微软雅黑" panose="020B0503020204020204" charset="-122"/>
              </a:rPr>
              <a:t>议论文本论部分的结构方式一般有并列式（把论点分为几个分论点），对比式（正反对照），层进式（层层深入，步步推进）等。</a:t>
            </a:r>
          </a:p>
        </p:txBody>
      </p:sp>
      <p:cxnSp>
        <p:nvCxnSpPr>
          <p:cNvPr id="10" name="直接连接符 9"/>
          <p:cNvCxnSpPr/>
          <p:nvPr>
            <p:custDataLst>
              <p:tags r:id="rId14"/>
            </p:custDataLst>
          </p:nvPr>
        </p:nvCxnSpPr>
        <p:spPr>
          <a:xfrm flipH="1">
            <a:off x="6095998" y="2362787"/>
            <a:ext cx="0" cy="251991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236335" y="1774190"/>
            <a:ext cx="4815205" cy="36969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5858407"/>
            <a:ext cx="12192000" cy="9995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36" name="直角三角形 35"/>
          <p:cNvSpPr/>
          <p:nvPr>
            <p:custDataLst>
              <p:tags r:id="rId3"/>
            </p:custDataLst>
          </p:nvPr>
        </p:nvSpPr>
        <p:spPr>
          <a:xfrm flipV="1">
            <a:off x="0" y="5858406"/>
            <a:ext cx="1042559" cy="999593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37" name="直角三角形 36"/>
          <p:cNvSpPr/>
          <p:nvPr>
            <p:custDataLst>
              <p:tags r:id="rId4"/>
            </p:custDataLst>
          </p:nvPr>
        </p:nvSpPr>
        <p:spPr>
          <a:xfrm flipH="1">
            <a:off x="11149441" y="5858406"/>
            <a:ext cx="1042559" cy="999593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20" name="直角三角形 19"/>
          <p:cNvSpPr/>
          <p:nvPr>
            <p:custDataLst>
              <p:tags r:id="rId5"/>
            </p:custDataLst>
          </p:nvPr>
        </p:nvSpPr>
        <p:spPr>
          <a:xfrm flipH="1">
            <a:off x="9650730" y="3973830"/>
            <a:ext cx="1498600" cy="1749425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21" name="任意多边形: 形状 20"/>
          <p:cNvSpPr/>
          <p:nvPr>
            <p:custDataLst>
              <p:tags r:id="rId6"/>
            </p:custDataLst>
          </p:nvPr>
        </p:nvSpPr>
        <p:spPr>
          <a:xfrm>
            <a:off x="6236335" y="1671955"/>
            <a:ext cx="4913630" cy="4051300"/>
          </a:xfrm>
          <a:custGeom>
            <a:avLst/>
            <a:gdLst>
              <a:gd name="connsiteX0" fmla="*/ 2753832 w 4913387"/>
              <a:gd name="connsiteY0" fmla="*/ 0 h 3800730"/>
              <a:gd name="connsiteX1" fmla="*/ 4913387 w 4913387"/>
              <a:gd name="connsiteY1" fmla="*/ 0 h 3800730"/>
              <a:gd name="connsiteX2" fmla="*/ 4913387 w 4913387"/>
              <a:gd name="connsiteY2" fmla="*/ 2301916 h 3800730"/>
              <a:gd name="connsiteX3" fmla="*/ 3414573 w 4913387"/>
              <a:gd name="connsiteY3" fmla="*/ 3800730 h 3800730"/>
              <a:gd name="connsiteX4" fmla="*/ 0 w 4913387"/>
              <a:gd name="connsiteY4" fmla="*/ 3800730 h 3800730"/>
              <a:gd name="connsiteX5" fmla="*/ 0 w 4913387"/>
              <a:gd name="connsiteY5" fmla="*/ 2753832 h 3800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13387" h="3800730">
                <a:moveTo>
                  <a:pt x="2753832" y="0"/>
                </a:moveTo>
                <a:lnTo>
                  <a:pt x="4913387" y="0"/>
                </a:lnTo>
                <a:lnTo>
                  <a:pt x="4913387" y="2301916"/>
                </a:lnTo>
                <a:lnTo>
                  <a:pt x="3414573" y="3800730"/>
                </a:lnTo>
                <a:lnTo>
                  <a:pt x="0" y="3800730"/>
                </a:lnTo>
                <a:lnTo>
                  <a:pt x="0" y="275383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22" name="直角三角形 21"/>
          <p:cNvSpPr/>
          <p:nvPr>
            <p:custDataLst>
              <p:tags r:id="rId7"/>
            </p:custDataLst>
          </p:nvPr>
        </p:nvSpPr>
        <p:spPr>
          <a:xfrm flipV="1">
            <a:off x="6236054" y="1671940"/>
            <a:ext cx="2753832" cy="2753832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18" name="直角三角形 17"/>
          <p:cNvSpPr/>
          <p:nvPr>
            <p:custDataLst>
              <p:tags r:id="rId8"/>
            </p:custDataLst>
          </p:nvPr>
        </p:nvSpPr>
        <p:spPr>
          <a:xfrm flipH="1">
            <a:off x="4457700" y="3973830"/>
            <a:ext cx="1498600" cy="1749425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19" name="任意多边形: 形状 18"/>
          <p:cNvSpPr/>
          <p:nvPr>
            <p:custDataLst>
              <p:tags r:id="rId9"/>
            </p:custDataLst>
          </p:nvPr>
        </p:nvSpPr>
        <p:spPr>
          <a:xfrm>
            <a:off x="1042670" y="1671955"/>
            <a:ext cx="4913630" cy="4051300"/>
          </a:xfrm>
          <a:custGeom>
            <a:avLst/>
            <a:gdLst>
              <a:gd name="connsiteX0" fmla="*/ 2753832 w 4913387"/>
              <a:gd name="connsiteY0" fmla="*/ 0 h 3800730"/>
              <a:gd name="connsiteX1" fmla="*/ 4913387 w 4913387"/>
              <a:gd name="connsiteY1" fmla="*/ 0 h 3800730"/>
              <a:gd name="connsiteX2" fmla="*/ 4913387 w 4913387"/>
              <a:gd name="connsiteY2" fmla="*/ 2301916 h 3800730"/>
              <a:gd name="connsiteX3" fmla="*/ 3414573 w 4913387"/>
              <a:gd name="connsiteY3" fmla="*/ 3800730 h 3800730"/>
              <a:gd name="connsiteX4" fmla="*/ 0 w 4913387"/>
              <a:gd name="connsiteY4" fmla="*/ 3800730 h 3800730"/>
              <a:gd name="connsiteX5" fmla="*/ 0 w 4913387"/>
              <a:gd name="connsiteY5" fmla="*/ 2753832 h 3800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13387" h="3800730">
                <a:moveTo>
                  <a:pt x="2753832" y="0"/>
                </a:moveTo>
                <a:lnTo>
                  <a:pt x="4913387" y="0"/>
                </a:lnTo>
                <a:lnTo>
                  <a:pt x="4913387" y="2301916"/>
                </a:lnTo>
                <a:lnTo>
                  <a:pt x="3414573" y="3800730"/>
                </a:lnTo>
                <a:lnTo>
                  <a:pt x="0" y="3800730"/>
                </a:lnTo>
                <a:lnTo>
                  <a:pt x="0" y="275383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13" name="直角三角形 12"/>
          <p:cNvSpPr/>
          <p:nvPr>
            <p:custDataLst>
              <p:tags r:id="rId10"/>
            </p:custDataLst>
          </p:nvPr>
        </p:nvSpPr>
        <p:spPr>
          <a:xfrm flipV="1">
            <a:off x="1042559" y="1671940"/>
            <a:ext cx="2753832" cy="2753832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5" name="矩形 4"/>
          <p:cNvSpPr/>
          <p:nvPr>
            <p:custDataLst>
              <p:tags r:id="rId11"/>
            </p:custDataLst>
          </p:nvPr>
        </p:nvSpPr>
        <p:spPr>
          <a:xfrm>
            <a:off x="1043305" y="1860550"/>
            <a:ext cx="4913630" cy="3674745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None/>
            </a:pPr>
            <a:r>
              <a:rPr lang="zh-CN" sz="2400" b="1" spc="150">
                <a:solidFill>
                  <a:srgbClr val="FF0000"/>
                </a:solidFill>
                <a:latin typeface="Arial" pitchFamily="34" charset="0"/>
                <a:ea typeface="微软雅黑" panose="020B0503020204020204" charset="-122"/>
              </a:rPr>
              <a:t>层进式（层层深入，步步推进）结构</a:t>
            </a:r>
          </a:p>
          <a:p>
            <a:pPr marL="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None/>
            </a:pPr>
            <a:r>
              <a:rPr lang="zh-CN" sz="2000" b="1" spc="15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微软雅黑" panose="020B0503020204020204" charset="-122"/>
              </a:rPr>
              <a:t>中心论点：为人沉稳，稳中求胜，吉。</a:t>
            </a:r>
          </a:p>
          <a:p>
            <a:pPr marL="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None/>
            </a:pPr>
            <a:r>
              <a:rPr lang="zh-CN" sz="2000" b="1" spc="15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微软雅黑" panose="020B0503020204020204" charset="-122"/>
              </a:rPr>
              <a:t>分论点：沉稳从志而来；沉稳从难而来；沉稳从无欲而来。</a:t>
            </a:r>
          </a:p>
          <a:p>
            <a:pPr marL="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None/>
            </a:pPr>
            <a:r>
              <a:rPr lang="zh-CN" sz="2000" b="1" spc="15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微软雅黑" panose="020B0503020204020204" charset="-122"/>
              </a:rPr>
              <a:t>中心论点：双赢，使你我共辉煌。</a:t>
            </a:r>
          </a:p>
          <a:p>
            <a:pPr marL="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None/>
            </a:pPr>
            <a:r>
              <a:rPr lang="zh-CN" sz="2000" b="1" spc="15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微软雅黑" panose="020B0503020204020204" charset="-122"/>
              </a:rPr>
              <a:t>中心句一：漫步于历史的沙滩，捡拾一枚枚成功的贝壳，上面写满了“双赢”。</a:t>
            </a:r>
          </a:p>
          <a:p>
            <a:pPr marL="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None/>
            </a:pPr>
            <a:r>
              <a:rPr lang="zh-CN" sz="2000" b="1" spc="15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微软雅黑" panose="020B0503020204020204" charset="-122"/>
              </a:rPr>
              <a:t>中心句二：双赢的光芒在今天依然闪耀。</a:t>
            </a:r>
          </a:p>
        </p:txBody>
      </p:sp>
      <p:sp>
        <p:nvSpPr>
          <p:cNvPr id="6" name="文本框 5"/>
          <p:cNvSpPr txBox="1"/>
          <p:nvPr>
            <p:custDataLst>
              <p:tags r:id="rId12"/>
            </p:custDataLst>
          </p:nvPr>
        </p:nvSpPr>
        <p:spPr>
          <a:xfrm>
            <a:off x="1190625" y="288925"/>
            <a:ext cx="9810115" cy="110236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ctr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微软雅黑" panose="020B0503020204020204" charset="-122"/>
              </a:rPr>
              <a:t>知  识  链  接</a:t>
            </a:r>
          </a:p>
        </p:txBody>
      </p: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533400" y="6003925"/>
            <a:ext cx="11313160" cy="854710"/>
          </a:xfrm>
          <a:prstGeom prst="rect">
            <a:avLst/>
          </a:prstGeom>
          <a:noFill/>
        </p:spPr>
        <p:txBody>
          <a:bodyPr wrap="square" lIns="90170" tIns="46990" rIns="90170" bIns="46990" rtlCol="0" anchor="ctr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400" b="1">
                <a:solidFill>
                  <a:schemeClr val="dk1"/>
                </a:solidFill>
                <a:latin typeface="Arial" pitchFamily="34" charset="0"/>
                <a:ea typeface="微软雅黑" panose="020B0503020204020204" charset="-122"/>
              </a:rPr>
              <a:t>议论文本论部分的结构方式一般有并列式（把论点分为几个分论点），对比式（正反对照），层进式（层层深入，步步推进）等。</a:t>
            </a:r>
          </a:p>
        </p:txBody>
      </p:sp>
      <p:cxnSp>
        <p:nvCxnSpPr>
          <p:cNvPr id="10" name="直接连接符 9"/>
          <p:cNvCxnSpPr/>
          <p:nvPr>
            <p:custDataLst>
              <p:tags r:id="rId14"/>
            </p:custDataLst>
          </p:nvPr>
        </p:nvCxnSpPr>
        <p:spPr>
          <a:xfrm flipH="1">
            <a:off x="6095998" y="2362787"/>
            <a:ext cx="0" cy="251991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236335" y="1774190"/>
            <a:ext cx="4815205" cy="36969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329538" y="1526650"/>
            <a:ext cx="11553245" cy="4858247"/>
          </a:xfrm>
          <a:prstGeom prst="rect">
            <a:avLst/>
          </a:prstGeom>
          <a:noFill/>
          <a:ln w="6350">
            <a:solidFill>
              <a:schemeClr val="accent1">
                <a:alpha val="2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319379" y="515262"/>
            <a:ext cx="11553244" cy="526373"/>
          </a:xfrm>
          <a:prstGeom prst="rect">
            <a:avLst/>
          </a:prstGeom>
        </p:spPr>
        <p:txBody>
          <a:bodyPr wrap="square" anchor="b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kumimoji="0" lang="zh-CN" altLang="en-US" sz="3600" b="1" i="0" kern="1200" cap="none" spc="300" normalizeH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微软雅黑" panose="020B0503020204020204" charset="-122"/>
              </a:rPr>
              <a:t>这篇文章在在写法上给了我们那些有益的启示？</a:t>
            </a:r>
          </a:p>
        </p:txBody>
      </p:sp>
      <p:cxnSp>
        <p:nvCxnSpPr>
          <p:cNvPr id="13" name="直接连接符 12"/>
          <p:cNvCxnSpPr/>
          <p:nvPr>
            <p:custDataLst>
              <p:tags r:id="rId4"/>
            </p:custDataLst>
          </p:nvPr>
        </p:nvCxnSpPr>
        <p:spPr>
          <a:xfrm>
            <a:off x="439917" y="3929500"/>
            <a:ext cx="11268260" cy="1"/>
          </a:xfrm>
          <a:prstGeom prst="line">
            <a:avLst/>
          </a:prstGeom>
          <a:ln w="6350" cmpd="sng">
            <a:solidFill>
              <a:schemeClr val="accent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440055" y="1526540"/>
            <a:ext cx="3355340" cy="182499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itchFamily="2" charset="2"/>
              <a:buNone/>
            </a:pPr>
            <a:r>
              <a:rPr kumimoji="0" lang="zh-CN" sz="2000" b="1" i="0" kern="1200" cap="none" spc="150" normalizeH="0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Arial" pitchFamily="34" charset="0"/>
                <a:ea typeface="微软雅黑" panose="020B0503020204020204" charset="-122"/>
              </a:rPr>
              <a:t>文章开头引用《易传·文言》中的“修辞立其诚”这句话，引出全文的中心论点。</a:t>
            </a:r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4306570" y="1788795"/>
            <a:ext cx="3601720" cy="2041525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itchFamily="2" charset="2"/>
              <a:buNone/>
            </a:pPr>
            <a:r>
              <a:rPr kumimoji="0" lang="zh-CN" sz="2000" b="1" i="0" kern="1200" cap="none" spc="150" normalizeH="0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Arial" pitchFamily="34" charset="0"/>
                <a:ea typeface="微软雅黑" panose="020B0503020204020204" charset="-122"/>
              </a:rPr>
              <a:t>文章第七段引用《管子》书中《心术上》的话，论证认识客观世界要舍弃自己的主观偏见，力求认识外物的本来面目。</a:t>
            </a:r>
          </a:p>
        </p:txBody>
      </p:sp>
      <p:sp>
        <p:nvSpPr>
          <p:cNvPr id="17" name="矩形 16"/>
          <p:cNvSpPr/>
          <p:nvPr>
            <p:custDataLst>
              <p:tags r:id="rId7"/>
            </p:custDataLst>
          </p:nvPr>
        </p:nvSpPr>
        <p:spPr>
          <a:xfrm>
            <a:off x="8144510" y="1692275"/>
            <a:ext cx="3493135" cy="1824990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itchFamily="2" charset="2"/>
              <a:buNone/>
            </a:pPr>
            <a:r>
              <a:rPr kumimoji="0" lang="zh-CN" sz="2000" b="1" i="0" kern="1200" cap="none" spc="150" normalizeH="0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Arial" pitchFamily="34" charset="0"/>
                <a:ea typeface="微软雅黑" panose="020B0503020204020204" charset="-122"/>
              </a:rPr>
              <a:t>文章第九段引用《汉书·儒林传》中经师辕固曾对公孙弘的话，告诫人们不要说假话以讨好时尚。</a:t>
            </a:r>
          </a:p>
        </p:txBody>
      </p: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440055" y="4168140"/>
            <a:ext cx="3533140" cy="2061845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itchFamily="2" charset="2"/>
              <a:buNone/>
            </a:pPr>
            <a:r>
              <a:rPr kumimoji="0" lang="zh-CN" sz="2000" b="1" i="0" kern="1200" cap="none" spc="150" normalizeH="0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Arial" pitchFamily="34" charset="0"/>
                <a:ea typeface="微软雅黑" panose="020B0503020204020204" charset="-122"/>
              </a:rPr>
              <a:t>总之，引用古言，既充分论证了文章的中心论点，增强了文章的说服力，又丰富了文章内容，增强了文章的文化底蕴。</a:t>
            </a:r>
          </a:p>
        </p:txBody>
      </p:sp>
      <p:sp>
        <p:nvSpPr>
          <p:cNvPr id="18" name="矩形 17"/>
          <p:cNvSpPr/>
          <p:nvPr>
            <p:custDataLst>
              <p:tags r:id="rId9"/>
            </p:custDataLst>
          </p:nvPr>
        </p:nvSpPr>
        <p:spPr>
          <a:xfrm>
            <a:off x="4306570" y="3929380"/>
            <a:ext cx="3415030" cy="1824990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-28575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itchFamily="2" charset="2"/>
              <a:buNone/>
            </a:pPr>
            <a:r>
              <a:rPr kumimoji="0" lang="zh-CN" altLang="en-US" sz="2000" b="1" i="0" kern="1200" cap="none" spc="150" normalizeH="0" noProof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微软雅黑" panose="020B0503020204020204" charset="-122"/>
              </a:rPr>
              <a:t>安排好论证结构。比如本文把层进式、总分式、并列式三种方式结合起来。</a:t>
            </a:r>
          </a:p>
        </p:txBody>
      </p:sp>
      <p:sp>
        <p:nvSpPr>
          <p:cNvPr id="19" name="矩形 18"/>
          <p:cNvSpPr/>
          <p:nvPr>
            <p:custDataLst>
              <p:tags r:id="rId10"/>
            </p:custDataLst>
          </p:nvPr>
        </p:nvSpPr>
        <p:spPr>
          <a:xfrm>
            <a:off x="8388980" y="3929501"/>
            <a:ext cx="3168282" cy="1824787"/>
          </a:xfrm>
          <a:prstGeom prst="rect">
            <a:avLst/>
          </a:prstGeom>
          <a:ln>
            <a:noFill/>
          </a:ln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-28575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itchFamily="2" charset="2"/>
              <a:buNone/>
            </a:pPr>
            <a:r>
              <a:rPr kumimoji="0" lang="zh-CN" altLang="en-US" sz="2000" b="1" i="0" kern="1200" cap="none" spc="150" normalizeH="0" noProof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微软雅黑" panose="020B0503020204020204" charset="-122"/>
              </a:rPr>
              <a:t>用好引证法。比如本文多处运用引用论证的方法来进行论证。</a:t>
            </a:r>
          </a:p>
        </p:txBody>
      </p:sp>
      <p:cxnSp>
        <p:nvCxnSpPr>
          <p:cNvPr id="20" name="直接连接符 19"/>
          <p:cNvCxnSpPr/>
          <p:nvPr>
            <p:custDataLst>
              <p:tags r:id="rId11"/>
            </p:custDataLst>
          </p:nvPr>
        </p:nvCxnSpPr>
        <p:spPr>
          <a:xfrm flipH="1">
            <a:off x="4143118" y="1789043"/>
            <a:ext cx="0" cy="4293705"/>
          </a:xfrm>
          <a:prstGeom prst="line">
            <a:avLst/>
          </a:prstGeom>
          <a:ln w="6350" cmpd="sng">
            <a:solidFill>
              <a:schemeClr val="accent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>
            <p:custDataLst>
              <p:tags r:id="rId12"/>
            </p:custDataLst>
          </p:nvPr>
        </p:nvCxnSpPr>
        <p:spPr>
          <a:xfrm flipH="1">
            <a:off x="8071548" y="1789043"/>
            <a:ext cx="0" cy="4293705"/>
          </a:xfrm>
          <a:prstGeom prst="line">
            <a:avLst/>
          </a:prstGeom>
          <a:ln w="6350" cmpd="sng">
            <a:solidFill>
              <a:schemeClr val="accent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1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3"/>
      <p:bldP spid="4" grpId="4"/>
      <p:bldP spid="17" grpId="5"/>
      <p:bldP spid="14" grpId="6"/>
      <p:bldP spid="18" grpId="1"/>
      <p:bldP spid="19" grpId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875" y="4445"/>
            <a:ext cx="12204700" cy="68948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32890" y="584835"/>
            <a:ext cx="3559446" cy="1869688"/>
          </a:xfrm>
          <a:prstGeom prst="ellipse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8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运用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0" y="-18415"/>
            <a:ext cx="12204700" cy="68948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32890" y="584835"/>
            <a:ext cx="3554366" cy="1868508"/>
          </a:xfrm>
          <a:prstGeom prst="ellipse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8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导读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2500"/>
            <a:ext cx="12192000" cy="4953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609600" y="1033145"/>
            <a:ext cx="11160125" cy="8686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5720" rIns="91440" bIns="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</a:pPr>
            <a:r>
              <a:rPr kumimoji="0" lang="zh-CN" altLang="en-US" sz="2400" b="1" i="0" kern="1200" cap="none" spc="300" normalizeH="0" noProof="0">
                <a:ln w="3175">
                  <a:noFill/>
                  <a:prstDash val="dash"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古人曾说：“为人要直，为文要曲。”而《修辞立其诚》强调作文、为人都要说真话、讲实话。二者在为文的要求方面是否矛盾？为什么？</a:t>
            </a:r>
          </a:p>
        </p:txBody>
      </p:sp>
      <p:sp>
        <p:nvSpPr>
          <p:cNvPr id="14" name="Title 6"/>
          <p:cNvSpPr txBox="1"/>
          <p:nvPr>
            <p:custDataLst>
              <p:tags r:id="rId4"/>
            </p:custDataLst>
          </p:nvPr>
        </p:nvSpPr>
        <p:spPr>
          <a:xfrm>
            <a:off x="609600" y="2249805"/>
            <a:ext cx="10972800" cy="16027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000" b="1" spc="10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例1：不矛盾。“为文要曲”中的“曲”侧重指文章的外在形式，如在构思、选材、立意、语言方面，讲究情节曲折、谋篇不单调、立意含蓄、善用曲笔等。而《修辞立其诚》强调作文、为人都要说真话、讲实话，侧重指文章的内容要真实，要表达自己的真实感情，形式是为内容服务的，“曲”的形式有时反而会更有助于表达“真”的内容。</a:t>
            </a:r>
          </a:p>
        </p:txBody>
      </p:sp>
      <p:sp>
        <p:nvSpPr>
          <p:cNvPr id="4" name="Title 6"/>
          <p:cNvSpPr txBox="1"/>
          <p:nvPr>
            <p:custDataLst>
              <p:tags r:id="rId5"/>
            </p:custDataLst>
          </p:nvPr>
        </p:nvSpPr>
        <p:spPr>
          <a:xfrm>
            <a:off x="609600" y="3970020"/>
            <a:ext cx="10972800" cy="18548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000" b="1" spc="20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例2：矛盾。人们常说“文如其人”“言为心声”，文章有时候能如实的反映一个人的内心想法、品德修养。一个正直的人，他的文章会充满浩然之气；一个虚伪的人，特德文章会假话连篇。因此，“为文要曲”和强调作文、为人都要说真话、讲实话在某种程度上是矛盾的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1"/>
      <p:bldP spid="14" grpId="2"/>
      <p:bldP spid="4" grpId="3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000" b="1" spc="3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阅读《丑娘》，说说这篇文章取得成功的原因</a:t>
            </a: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302895" y="1158240"/>
            <a:ext cx="11586210" cy="50317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村里没有人不说我娘长得丑，或许是这个缘故，在她嫁给我爸之后，人们先是叫她“丑媳妇”，在生下我们姐弟四个之后，大家都称她为“丑娘”。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岁那年，我开始到离家很远的地方去上学。当时我不明白“丑”是什么意思，因为我娘待我特别好。临走的时候，她给我做了一双毛边鞋、一个小书包，书包上面绣着一只小白兔。我依稀记得，把我送到村口时，她流下了眼泪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不久后的一件事使我认识了我的母亲。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天，学校上体育课，因为舍不得穿娘做的新鞋，我把它脱下来挂在凳子上。老师看见了。他提过鞋子，左看右看，随即又把鞋子举得高高的，兴奋地说:“好漂亮的鞋啊!”说着，又把鞋底端详了半天，数着一层一层粘起的鞋底，足有八层之多，且针脚细密结实，靠脚掌和脚跟的部分都挑上了花。他问我:“你娘一定很漂亮吧?”没等我回答，同村的一个女同学抢了话头:“老师，他娘不漂亮，村里人都叫她‘丑娘’。”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我仿佛明白了“丑”的意思。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1"/>
      <p:bldP spid="11" grpId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000" b="1" spc="3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阅读《丑娘》，说说这篇文章取得成功的原因</a:t>
            </a: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302895" y="1158240"/>
            <a:ext cx="11586210" cy="50317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或许那位女同学的话是对的。我娘长得确实不漂亮，苍白的肤色，瘦得可怕的身材，五官也极不协调。从此，我心里像含着什么委屈，在公开场合很少提及她，更不愿把同学领到家。</a:t>
            </a:r>
          </a:p>
          <a:p>
            <a:pPr marL="285750" lvl="0" indent="-285750" algn="l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转眼间，我走上了工作岗位，长成了一个大小伙子了，娘更加苍老了，头发变得稀疏而花白。想想娘养我这么大，一辈子在农村吃苦，且面对别人的嘲笑从不与人红脸，对种种伤心话语表现出来的难得的平静，我的心在发酸。</a:t>
            </a:r>
          </a:p>
          <a:p>
            <a:pPr marL="285750" lvl="0" indent="-285750" algn="l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前年年底，按照她的嘱咐，年关之前要和女友赶到家里。我事先和女友讲好，娘一辈子在农村劳作，显老显丑，见了面多说宽心话。女友说:“谁没有老的一天，但娘一定不丑。”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000" b="1" spc="3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阅读《丑娘》，说说这篇文章取得成功的原因</a:t>
            </a: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302895" y="1108710"/>
            <a:ext cx="11586210" cy="34207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家了，不知怎的，我们发现屋里空荡荡的，弟弟的眼睛红肿，精神不振。我一问才知道娘在三天前生了重病，住院了。弟说娘不想让我知道，要不会冲我和女友的喜。望着突然空寂和失去生气的屋子，我极力控制着自己的感情。弟又捧过一红布包给我，说是娘特意交代的，我打开一看，原来是两双精致的毛边布鞋，一大一小，显然一双是给我的，一双是给她未来媳妇的。看着看着，我和女友的眼泪如泉水般涌了出来。</a:t>
            </a:r>
          </a:p>
          <a:p>
            <a:pPr marL="285750" lvl="0" indent="-285750" algn="l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现在，我时时想起儿时老师说过的话:“你娘一定很漂亮吧?”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48335" y="4687570"/>
            <a:ext cx="1070546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写真事，不避讳。 没有回避母亲的丑，开头的侧面写，中间的正面写。中间的我的心情很真实。 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0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2500"/>
            <a:ext cx="12192000" cy="4953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Title 6"/>
          <p:cNvSpPr txBox="1"/>
          <p:nvPr>
            <p:custDataLst>
              <p:tags r:id="rId3"/>
            </p:custDataLst>
          </p:nvPr>
        </p:nvSpPr>
        <p:spPr>
          <a:xfrm>
            <a:off x="609600" y="1191260"/>
            <a:ext cx="10972800" cy="44754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0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作方法固然重要，但要写出“真实真切，感人”的文章，首先要做一个热爱生活的人，高明的作家或者聪明的初学写作的人都是平实地写生活中的琐事，只有热爱生活的人才会写作，因为独特的感情来源于独特的经历和感受，来自于对独特经历和真心感受的提炼。“修辞立其诚”，“诚”是内在的，“辞”是外在的，“诚”是主导，“辞”以“诚”存，“立诚”之“辞”才更有价值和魅力。希望大家面对生活微笑，去发现生活中的美，让它流淌在我们的心间，绘成一道道美丽的风景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>
            <a:off x="609538" y="5294665"/>
            <a:ext cx="10972888" cy="0"/>
          </a:xfrm>
          <a:prstGeom prst="line">
            <a:avLst/>
          </a:prstGeom>
          <a:ln w="25400" cmpd="sng">
            <a:solidFill>
              <a:schemeClr val="l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09562" y="609600"/>
            <a:ext cx="10972876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16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阅读下面三个片段，谈谈你的感受</a:t>
            </a: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530860" y="1435100"/>
            <a:ext cx="11160760" cy="36906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0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天，我患了重感冒，发烧至四十度，早饭后独自骑着自行车去医院看病。骑着骑着，正面开来一辆大卡车，眼看就要轧着一位拄着棍蹒跚着正要横穿马路的老大爷。” 就在这紧要关头，我的头脑里思想斗争很激烈。去救吧，要耽误自己看病，不救吧，眼看着悲剧就要发生。正在这时，雷锋、赖宁等英雄形象掠过我的脑海。我想，自己是新时代的中学生，更应为人民做好事。于是，我不管三七二十一，跳下车，用尽全力一推，老大爷得救了。这时的老大爷激动万分，热泪滚滚，握住我的手说：“娃啊，现在精神文明建设的春风吹遍了祖国的每个角落，社会上的好人好事像雨后春笋般层出不穷，你的行为是多么伟大，多么崇高啊，你就是一个光辉的典范。我为我们国家有你这样高尚的学生而感到无比自豪和骄傲。我代表人民感谢你。” </a:t>
            </a:r>
          </a:p>
        </p:txBody>
      </p:sp>
      <p:sp>
        <p:nvSpPr>
          <p:cNvPr id="6" name="Title 6"/>
          <p:cNvSpPr txBox="1"/>
          <p:nvPr>
            <p:custDataLst>
              <p:tags r:id="rId5"/>
            </p:custDataLst>
          </p:nvPr>
        </p:nvSpPr>
        <p:spPr>
          <a:xfrm>
            <a:off x="530860" y="5524500"/>
            <a:ext cx="11318240" cy="11074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ctr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</a:pPr>
            <a:r>
              <a:rPr lang="zh-CN" altLang="en-US" sz="20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盈盈月光，我掬一捧最清的；落落余晖，我拥一缕最暖的；灼灼红叶，我拾一片最热的；萋萋芳华，我摘一束最灿的；对待朋友，我选择最和善的方式。（以“待人和善”为话题的开头）</a:t>
            </a:r>
          </a:p>
        </p:txBody>
      </p:sp>
      <p:sp>
        <p:nvSpPr>
          <p:cNvPr id="4" name="矩形 12"/>
          <p:cNvSpPr/>
          <p:nvPr>
            <p:custDataLst>
              <p:tags r:id="rId6"/>
            </p:custDataLst>
          </p:nvPr>
        </p:nvSpPr>
        <p:spPr>
          <a:xfrm>
            <a:off x="609562" y="1371611"/>
            <a:ext cx="609605" cy="635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2"/>
      <p:bldP spid="6" grpId="3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09562" y="609600"/>
            <a:ext cx="10972876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16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阅读下面三个片段，谈谈你的感受</a:t>
            </a: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515620" y="1564005"/>
            <a:ext cx="11160760" cy="45205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0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麦收时节，天空显得非常的明净。在麦田上空，偶尔悠然地游过几朵白云。 麦收时节，中午常是烈日当空。我们勤劳的父母，不得不在烈日下劳动。 我是一个农家子弟。我明白我们乡下的家长们要靠田地来生活，供我们上学。他们为了子女辛勤地劳动，但没有半句怨言。在家，我常听到他们说：“只要孩子搞好了，再苦再累，我们都愿意……” …… 6月5日早晨，我爸起得很早。四点多钟就起了。他临下地时告诉我说：“你再睡会吧！六点钟起来做饭，然后洗洗衣服，八点钟到地里给我送饭。”……当我到地里时，父亲已割了七八垄了。他脸上很多汗珠，衣服湿透了。他说：“你来，吃过了吗？我割光这一垄，再吃……” 大概四、五分钟吧，他割光了。他从篮子里拿出饭盆、馍头，边吃边说：“孩子，你爸没本事，明天到县城后好好休息！后天好好考，别紧张……” </a:t>
            </a:r>
          </a:p>
        </p:txBody>
      </p:sp>
      <p:sp>
        <p:nvSpPr>
          <p:cNvPr id="4" name="矩形 12"/>
          <p:cNvSpPr/>
          <p:nvPr>
            <p:custDataLst>
              <p:tags r:id="rId4"/>
            </p:custDataLst>
          </p:nvPr>
        </p:nvSpPr>
        <p:spPr>
          <a:xfrm>
            <a:off x="609562" y="1371611"/>
            <a:ext cx="609605" cy="635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409825" y="5872480"/>
            <a:ext cx="65932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写真话，抒真情是作文的基础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\meihua_service_cache\jpg/c4f62abe6791b7af7e6439549d79f0ce.jpgc4f62abe6791b7af7e6439549d79f0ce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l="9091" r="9091"/>
          <a:stretch>
            <a:fillRect/>
          </a:stretch>
        </p:blipFill>
        <p:spPr>
          <a:xfrm>
            <a:off x="4876839" y="914380"/>
            <a:ext cx="7315251" cy="50292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920">
                <a:moveTo>
                  <a:pt x="0" y="0"/>
                </a:moveTo>
                <a:lnTo>
                  <a:pt x="11520" y="0"/>
                </a:lnTo>
                <a:lnTo>
                  <a:pt x="11520" y="7920"/>
                </a:lnTo>
                <a:lnTo>
                  <a:pt x="0" y="79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543560" y="1981200"/>
            <a:ext cx="5247640" cy="3048000"/>
          </a:xfrm>
          <a:prstGeom prst="roundRect">
            <a:avLst>
              <a:gd name="adj" fmla="val 6305"/>
            </a:avLst>
          </a:prstGeom>
          <a:solidFill>
            <a:schemeClr val="lt2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2" name="直接箭头连接符 11"/>
          <p:cNvCxnSpPr/>
          <p:nvPr>
            <p:custDataLst>
              <p:tags r:id="rId4"/>
            </p:custDataLst>
          </p:nvPr>
        </p:nvCxnSpPr>
        <p:spPr>
          <a:xfrm>
            <a:off x="5334000" y="4724400"/>
            <a:ext cx="171450" cy="0"/>
          </a:xfrm>
          <a:prstGeom prst="straightConnector1">
            <a:avLst/>
          </a:prstGeom>
          <a:ln w="25400" cap="flat">
            <a:solidFill>
              <a:schemeClr val="accent1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743585" y="2256790"/>
            <a:ext cx="4965700" cy="24676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作文这件事，离不开生活，生活充实到什么程度，才会做成什么文字。否则就会陷入不切实际的唯技艺论。</a:t>
            </a: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——叶圣陶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09562" y="609600"/>
            <a:ext cx="10972876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16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写作背景</a:t>
            </a: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515620" y="1564005"/>
            <a:ext cx="11160760" cy="17621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0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本文写于1992年。当时，中国市场经济蓬勃发展，然而人心浮躁，甚至一些学者文人也因生活所需，急功近利，言辞浮夸。有感于此，张岱年先生写了《修辞立其诚》一文，呼吁作文、为人都要“立其诚”。 </a:t>
            </a:r>
          </a:p>
        </p:txBody>
      </p:sp>
      <p:sp>
        <p:nvSpPr>
          <p:cNvPr id="4" name="矩形 12"/>
          <p:cNvSpPr/>
          <p:nvPr>
            <p:custDataLst>
              <p:tags r:id="rId4"/>
            </p:custDataLst>
          </p:nvPr>
        </p:nvSpPr>
        <p:spPr>
          <a:xfrm>
            <a:off x="609562" y="1360181"/>
            <a:ext cx="609605" cy="635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5"/>
            </p:custDataLst>
          </p:nvPr>
        </p:nvSpPr>
        <p:spPr>
          <a:xfrm>
            <a:off x="515620" y="3470275"/>
            <a:ext cx="11160760" cy="25527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0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“修辞立其诚”出自《易传·文言》：“</a:t>
            </a:r>
            <a:r>
              <a:rPr lang="zh-CN" sz="2000" b="1" spc="1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君子进德修业。忠信所以进德也；修辞立其诚，所以居业也。”</a:t>
            </a:r>
            <a:r>
              <a:rPr lang="zh-CN" sz="20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意思是君子致力于培育品德，增进学业，以忠信来培养品德，以修饰言辞来建立诚信，这是操持自己事业的立足点。“修辞”本指注重文化修养，后指修饰词句。“修辞立其诚”指文章修辞要服从于内容的真实。</a:t>
            </a:r>
          </a:p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0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在本文中，“修辞立其诚”指作文、为人都要讲真话、说实话，表达自己的真实情感。 </a:t>
            </a:r>
          </a:p>
        </p:txBody>
      </p: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>
            <a:off x="515558" y="3218215"/>
            <a:ext cx="10972888" cy="0"/>
          </a:xfrm>
          <a:prstGeom prst="line">
            <a:avLst/>
          </a:prstGeom>
          <a:ln w="25400" cmpd="sng">
            <a:solidFill>
              <a:schemeClr val="l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2"/>
      <p:bldP spid="4" grpId="1" animBg="1"/>
      <p:bldP spid="2" grpId="3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875" y="4445"/>
            <a:ext cx="12204700" cy="68948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32890" y="584835"/>
            <a:ext cx="3558332" cy="1869680"/>
          </a:xfrm>
          <a:prstGeom prst="ellipse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8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自读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\meihua_service_cache\jpg/577bcb672d760f29cb46673aecd4eaf5.jpg577bcb672d760f29cb46673aecd4eaf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l="9091" r="9091"/>
          <a:stretch>
            <a:fillRect/>
          </a:stretch>
        </p:blipFill>
        <p:spPr>
          <a:xfrm>
            <a:off x="4876839" y="914380"/>
            <a:ext cx="7315251" cy="50292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920">
                <a:moveTo>
                  <a:pt x="0" y="0"/>
                </a:moveTo>
                <a:lnTo>
                  <a:pt x="11520" y="0"/>
                </a:lnTo>
                <a:lnTo>
                  <a:pt x="11520" y="7920"/>
                </a:lnTo>
                <a:lnTo>
                  <a:pt x="0" y="79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1066800" y="1981200"/>
            <a:ext cx="4724400" cy="3048000"/>
          </a:xfrm>
          <a:prstGeom prst="roundRect">
            <a:avLst>
              <a:gd name="adj" fmla="val 6305"/>
            </a:avLst>
          </a:prstGeom>
          <a:solidFill>
            <a:schemeClr val="lt2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2" name="直接箭头连接符 11"/>
          <p:cNvCxnSpPr/>
          <p:nvPr>
            <p:custDataLst>
              <p:tags r:id="rId4"/>
            </p:custDataLst>
          </p:nvPr>
        </p:nvCxnSpPr>
        <p:spPr>
          <a:xfrm>
            <a:off x="5334000" y="4724400"/>
            <a:ext cx="171450" cy="0"/>
          </a:xfrm>
          <a:prstGeom prst="straightConnector1">
            <a:avLst/>
          </a:prstGeom>
          <a:ln w="25400" cap="flat">
            <a:solidFill>
              <a:schemeClr val="accent1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1188085" y="2550160"/>
            <a:ext cx="4452620" cy="20688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运用批注方式自读全文：标出重要字词；画出表明作者观点的句子；概括文章每个自然段的意思。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3436620" y="1102360"/>
            <a:ext cx="5199380" cy="777240"/>
          </a:xfrm>
          <a:prstGeom prst="rect">
            <a:avLst/>
          </a:prstGeom>
          <a:noFill/>
        </p:spPr>
        <p:txBody>
          <a:bodyPr lIns="91440" tIns="45720" rIns="91440" bIns="4572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2000"/>
              </a:spcAft>
              <a:buSzTx/>
              <a:buFontTx/>
              <a:buNone/>
            </a:pPr>
            <a:r>
              <a:rPr kumimoji="0" lang="zh-CN" altLang="en-US" sz="2400" b="1" i="0" kern="1200" cap="none" spc="150" normalizeH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微软雅黑" panose="020B0503020204020204" charset="-122"/>
              </a:rPr>
              <a:t>经师：旧时讲授经书的教师。</a:t>
            </a: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523875" y="2207579"/>
            <a:ext cx="2644775" cy="2094194"/>
          </a:xfrm>
          <a:prstGeom prst="rect">
            <a:avLst/>
          </a:prstGeom>
          <a:noFill/>
        </p:spPr>
        <p:txBody>
          <a:bodyPr lIns="91440" tIns="45720" rIns="91440" bIns="45720" anchor="ctr" anchorCtr="1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kumimoji="0" lang="zh-CN" altLang="en-US" sz="4000" b="1" i="0" kern="1200" cap="none" spc="300" normalizeH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微软雅黑" panose="020B0503020204020204" charset="-122"/>
              </a:rPr>
              <a:t>字词积累</a:t>
            </a: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767660" y="4302407"/>
            <a:ext cx="2157212" cy="1251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2311400" y="945515"/>
            <a:ext cx="8893175" cy="4967288"/>
          </a:xfrm>
          <a:custGeom>
            <a:avLst/>
            <a:gdLst>
              <a:gd name="connsiteX0" fmla="*/ 5 w 14004"/>
              <a:gd name="connsiteY0" fmla="*/ 1622 h 7822"/>
              <a:gd name="connsiteX1" fmla="*/ 0 w 14004"/>
              <a:gd name="connsiteY1" fmla="*/ 0 h 7822"/>
              <a:gd name="connsiteX2" fmla="*/ 14004 w 14004"/>
              <a:gd name="connsiteY2" fmla="*/ 0 h 7822"/>
              <a:gd name="connsiteX3" fmla="*/ 14004 w 14004"/>
              <a:gd name="connsiteY3" fmla="*/ 7822 h 7822"/>
              <a:gd name="connsiteX4" fmla="*/ 0 w 14004"/>
              <a:gd name="connsiteY4" fmla="*/ 7822 h 7822"/>
              <a:gd name="connsiteX5" fmla="*/ 5 w 14004"/>
              <a:gd name="connsiteY5" fmla="*/ 6212 h 7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04" h="7822">
                <a:moveTo>
                  <a:pt x="5" y="1622"/>
                </a:moveTo>
                <a:lnTo>
                  <a:pt x="0" y="0"/>
                </a:lnTo>
                <a:lnTo>
                  <a:pt x="14004" y="0"/>
                </a:lnTo>
                <a:lnTo>
                  <a:pt x="14004" y="7822"/>
                </a:lnTo>
                <a:lnTo>
                  <a:pt x="0" y="7822"/>
                </a:lnTo>
                <a:lnTo>
                  <a:pt x="5" y="6212"/>
                </a:lnTo>
              </a:path>
            </a:pathLst>
          </a:custGeom>
          <a:noFill/>
          <a:ln w="190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3436620" y="1879600"/>
            <a:ext cx="7216140" cy="777240"/>
          </a:xfrm>
          <a:prstGeom prst="rect">
            <a:avLst/>
          </a:prstGeom>
          <a:noFill/>
        </p:spPr>
        <p:txBody>
          <a:bodyPr lIns="91440" tIns="45720" rIns="91440" bIns="4572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2000"/>
              </a:spcAft>
              <a:buSzTx/>
              <a:buFontTx/>
              <a:buNone/>
            </a:pPr>
            <a:r>
              <a:rPr kumimoji="0" lang="zh-CN" altLang="en-US" sz="2400" b="1" i="0" kern="1200" cap="none" spc="150" normalizeH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微软雅黑" panose="020B0503020204020204" charset="-122"/>
              </a:rPr>
              <a:t>曲学阿世：学些邪门歪道的东西，以迎合时尚。</a:t>
            </a: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3496310" y="2951480"/>
            <a:ext cx="6790690" cy="955040"/>
          </a:xfrm>
          <a:prstGeom prst="rect">
            <a:avLst/>
          </a:prstGeom>
          <a:noFill/>
        </p:spPr>
        <p:txBody>
          <a:bodyPr lIns="91440" tIns="45720" rIns="91440" bIns="4572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2000"/>
              </a:spcAft>
              <a:buSzTx/>
              <a:buFontTx/>
              <a:buNone/>
            </a:pPr>
            <a:r>
              <a:rPr kumimoji="0" lang="zh-CN" altLang="en-US" sz="2400" b="1" i="0" kern="1200" cap="none" spc="150" normalizeH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微软雅黑" panose="020B0503020204020204" charset="-122"/>
              </a:rPr>
              <a:t>顺风转舵：随着风向转换舵位。比喻顺着情势改变态度（含贬义）。</a:t>
            </a: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3496310" y="4226560"/>
            <a:ext cx="6800215" cy="1003935"/>
          </a:xfrm>
          <a:prstGeom prst="rect">
            <a:avLst/>
          </a:prstGeom>
          <a:noFill/>
        </p:spPr>
        <p:txBody>
          <a:bodyPr lIns="91440" tIns="45720" rIns="91440" bIns="4572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2000"/>
              </a:spcAft>
              <a:buSzTx/>
              <a:buFontTx/>
              <a:buNone/>
            </a:pPr>
            <a:r>
              <a:rPr kumimoji="0" lang="zh-CN" altLang="en-US" sz="2400" b="1" i="0" kern="1200" cap="none" spc="150" normalizeH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微软雅黑" panose="020B0503020204020204" charset="-122"/>
              </a:rPr>
              <a:t>哗众取宠：以浮夸的言论迎合群众，骗取群众的信赖和支持。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5"/>
      <p:bldP spid="4" grpId="6" animBg="1"/>
      <p:bldP spid="7" grpId="4" animBg="1"/>
      <p:bldP spid="2" grpId="1"/>
      <p:bldP spid="3" grpId="2"/>
      <p:bldP spid="5" grpId="3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8937d03835a4322b077aa16fad35b95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c50ff15d9a40f679d0"/>
  <p:tag name="KSO_WM_TEMPLATE_ASSEMBLE_XID" val="5f72dcc50ff15d9a40f679d0"/>
  <p:tag name="KSO_WM_TEMPLATE_CATEGORY" val="diagram"/>
  <p:tag name="KSO_WM_TEMPLATE_INDEX" val="20212387"/>
  <p:tag name="KSO_WM_UNIT_BLOCK" val="0"/>
  <p:tag name="KSO_WM_UNIT_COMPATIBLE" val="0"/>
  <p:tag name="KSO_WM_UNIT_DEC_AREA_ID" val="e43ef6d6f90440adb609a26247dd6c79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387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29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HIGHLIGHT" val="0"/>
  <p:tag name="KSO_WM_UNIT_ID" val="diagram20205089_1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42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HIGHLIGHT" val="0"/>
  <p:tag name="KSO_WM_UNIT_ID" val="diagram2020508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大标题内容"/>
  <p:tag name="KSO_WM_UNIT_TEXT_PART_ID_V2" val="a-3-1"/>
  <p:tag name="KSO_WM_UNIT_TYPE" val="a"/>
  <p:tag name="KSO_WM_UNIT_VALUE" val="17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HIGHLIGHT" val="0"/>
  <p:tag name="KSO_WM_UNIT_ID" val="diagram20205089_1*f*1"/>
  <p:tag name="KSO_WM_UNIT_INDEX" val="1"/>
  <p:tag name="KSO_WM_UNIT_LAYERLEVEL" val="1"/>
  <p:tag name="KSO_WM_UNIT_NOCLEAR" val="0"/>
  <p:tag name="KSO_WM_UNIT_PRESET_TEXT" val="点击此处添加正文，文字是您思想的提炼，为了最终呈现发布的良好效果，请尽量言简意赅的阐述观点；根据需要可酌情增减文字，以便观者可以准确理解您所传达的信息。"/>
  <p:tag name="KSO_WM_UNIT_TEXT_FILL_FORE_SCHEMECOLOR_INDEX" val="14"/>
  <p:tag name="KSO_WM_UNIT_TEXT_FILL_FORE_SCHEMECOLOR_INDEX_BRIGHTNESS" val="0"/>
  <p:tag name="KSO_WM_UNIT_TEXT_FILL_TYPE" val="1"/>
  <p:tag name="KSO_WM_UNIT_TEXT_PART_ID_V2" val="d-4-2"/>
  <p:tag name="KSO_WM_UNIT_TYPE" val="f"/>
  <p:tag name="KSO_WM_UNIT_VALUE" val="10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HIGHLIGHT" val="0"/>
  <p:tag name="KSO_WM_UNIT_ID" val="diagram20205089_1*f*3"/>
  <p:tag name="KSO_WM_UNIT_INDEX" val="3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42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HIGHLIGHT" val="0"/>
  <p:tag name="KSO_WM_UNIT_ID" val="diagram20205089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TYPE" val="i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205089_1"/>
  <p:tag name="KSO_WM_SLIDE_INDEX" val="1"/>
  <p:tag name="KSO_WM_SLIDE_ITEM_CNT" val="0"/>
  <p:tag name="KSO_WM_SLIDE_LAYOUT" val="a_f"/>
  <p:tag name="KSO_WM_SLIDE_LAYOUT_CNT" val="1_3"/>
  <p:tag name="KSO_WM_SLIDE_POSITION" val="0*49"/>
  <p:tag name="KSO_WM_SLIDE_SIZE" val="960*490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5089"/>
  <p:tag name="KSO_WM_TEMPLATE_MASTER_TYPE" val="0"/>
  <p:tag name="KSO_WM_TEMPLATE_SUBCATEGORY" val="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089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089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089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089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933c080d00aeab43eac76"/>
  <p:tag name="KSO_WM_CHIP_XID" val="5f2933c080d00aeab43eac77"/>
  <p:tag name="KSO_WM_TAG_VERSION" val="1.0"/>
  <p:tag name="KSO_WM_TEMPLATE_ASSEMBLE_GROUPID" val="5f72dcc50ff15d9a40f679d0"/>
  <p:tag name="KSO_WM_TEMPLATE_ASSEMBLE_XID" val="5f72dcc50ff15d9a40f679d0"/>
  <p:tag name="KSO_WM_TEMPLATE_CATEGORY" val="diagram"/>
  <p:tag name="KSO_WM_TEMPLATE_INDEX" val="20212387"/>
  <p:tag name="KSO_WM_UNIT_BLOCK" val="0"/>
  <p:tag name="KSO_WM_UNIT_COMPATIBLE" val="0"/>
  <p:tag name="KSO_WM_UNIT_DEC_AREA_ID" val="dd22a72f27ba402f98d57847724055a1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4e066f65e21e41d19953df32caa3d4b7&quot;,&quot;X&quot;:{&quot;Pos&quot;:0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387_1*i*2"/>
  <p:tag name="KSO_WM_UNIT_INDEX" val="2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089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089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08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08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089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HIGHLIGHT" val="0"/>
  <p:tag name="KSO_WM_UNIT_ID" val="diagram20205089_1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42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HIGHLIGHT" val="0"/>
  <p:tag name="KSO_WM_UNIT_ID" val="diagram2020508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大标题内容"/>
  <p:tag name="KSO_WM_UNIT_TEXT_PART_ID_V2" val="a-3-1"/>
  <p:tag name="KSO_WM_UNIT_TYPE" val="a"/>
  <p:tag name="KSO_WM_UNIT_VALUE" val="17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HIGHLIGHT" val="0"/>
  <p:tag name="KSO_WM_UNIT_ID" val="diagram20205089_1*f*1"/>
  <p:tag name="KSO_WM_UNIT_INDEX" val="1"/>
  <p:tag name="KSO_WM_UNIT_LAYERLEVEL" val="1"/>
  <p:tag name="KSO_WM_UNIT_NOCLEAR" val="0"/>
  <p:tag name="KSO_WM_UNIT_PRESET_TEXT" val="点击此处添加正文，文字是您思想的提炼，为了最终呈现发布的良好效果，请尽量言简意赅的阐述观点；根据需要可酌情增减文字，以便观者可以准确理解您所传达的信息。"/>
  <p:tag name="KSO_WM_UNIT_TEXT_FILL_FORE_SCHEMECOLOR_INDEX" val="14"/>
  <p:tag name="KSO_WM_UNIT_TEXT_FILL_FORE_SCHEMECOLOR_INDEX_BRIGHTNESS" val="0"/>
  <p:tag name="KSO_WM_UNIT_TEXT_FILL_TYPE" val="1"/>
  <p:tag name="KSO_WM_UNIT_TEXT_PART_ID_V2" val="d-4-2"/>
  <p:tag name="KSO_WM_UNIT_TYPE" val="f"/>
  <p:tag name="KSO_WM_UNIT_VALUE" val="104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HIGHLIGHT" val="0"/>
  <p:tag name="KSO_WM_UNIT_ID" val="diagram20205089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TYPE" val="i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205089_1"/>
  <p:tag name="KSO_WM_SLIDE_INDEX" val="1"/>
  <p:tag name="KSO_WM_SLIDE_ITEM_CNT" val="0"/>
  <p:tag name="KSO_WM_SLIDE_LAYOUT" val="a_f"/>
  <p:tag name="KSO_WM_SLIDE_LAYOUT_CNT" val="1_3"/>
  <p:tag name="KSO_WM_SLIDE_POSITION" val="0*49"/>
  <p:tag name="KSO_WM_SLIDE_SIZE" val="960*490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5089"/>
  <p:tag name="KSO_WM_TEMPLATE_MASTER_TYPE" val="0"/>
  <p:tag name="KSO_WM_TEMPLATE_SUBCATEGORY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a9e8c3aa2a344b29a047fbf9aedb719f&quot;,&quot;fill_align&quot;:&quot;lt&quot;,&quot;text_align&quot;:&quot;lt&quot;,&quot;text_direction&quot;:&quot;horizontal&quot;,&quot;chip_types&quot;:[&quot;header&quot;]},{&quot;fill_id&quot;:&quot;4e1c741465c841c591d5c169278f7e49&quot;,&quot;fill_align&quot;:&quot;lt&quot;,&quot;text_align&quot;:&quot;lt&quot;,&quot;text_direction&quot;:&quot;horizontal&quot;,&quot;chip_types&quot;:[&quot;diagram&quot;,&quot;text&quot;,&quot;picture&quot;,&quot;chart&quot;,&quot;table&quot;]},{&quot;fill_id&quot;:&quot;9b07b9cc317e4cb386998ae48a4d1735&quot;,&quot;fill_align&quot;:&quot;lt&quot;,&quot;text_align&quot;:&quot;lt&quot;,&quot;text_direction&quot;:&quot;horizontal&quot;,&quot;chip_types&quot;:[&quot;text&quot;]}]]"/>
  <p:tag name="KSO_WM_CHIP_GROUPID" val="5f2933c080d00aeab43eac76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2933c080d00aeab43eac77"/>
  <p:tag name="KSO_WM_SLIDE_BACKGROUND" val="[&quot;general&quot;]"/>
  <p:tag name="KSO_WM_SLIDE_BACKGROUND_TYPE" val="general"/>
  <p:tag name="KSO_WM_SLIDE_BK_DARK_LIGHT" val="2"/>
  <p:tag name="KSO_WM_SLIDE_ID" val="diagram20212387_1"/>
  <p:tag name="KSO_WM_SLIDE_INDEX" val="1"/>
  <p:tag name="KSO_WM_SLIDE_ITEM_CNT" val="0"/>
  <p:tag name="KSO_WM_SLIDE_LAYOUT" val="a_f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9-29T15:05:42&quot;,&quot;maxSize&quot;:{&quot;size1&quot;:28.899999999999999},&quot;minSize&quot;:{&quot;size1&quot;:20.100000000000001},&quot;normalSize&quot;:{&quot;size1&quot;:20.100000000000001},&quot;subLayout&quot;:[{&quot;id&quot;:&quot;2020-09-29T15:05:42&quot;,&quot;margin&quot;:{&quot;bottom&quot;:0.42300000786781311,&quot;left&quot;:1.6929999589920044,&quot;right&quot;:1.6929999589920044,&quot;top&quot;:1.6929999589920044},&quot;type&quot;:0},{&quot;id&quot;:&quot;2020-09-29T15:05:42&quot;,&quot;maxSize&quot;:{&quot;size1&quot;:61.200000000000003},&quot;minSize&quot;:{&quot;size1&quot;:50.100000000000001},&quot;normalSize&quot;:{&quot;size1&quot;:50.100000000000001},&quot;subLayout&quot;:[{&quot;id&quot;:&quot;2020-09-29T15:05:42&quot;,&quot;margin&quot;:{&quot;bottom&quot;:0.42300000786781311,&quot;left&quot;:1.6929999589920044,&quot;right&quot;:1.6929999589920044,&quot;top&quot;:0.84700000286102295},&quot;type&quot;:0},{&quot;id&quot;:&quot;2020-09-29T15:05:42&quot;,&quot;margin&quot;:{&quot;bottom&quot;:1.6929999589920044,&quot;left&quot;:1.6929999589920044,&quot;right&quot;:1.6929999589920044,&quot;top&quot;:1.2699999809265137},&quot;type&quot;:0}],&quot;type&quot;:0}],&quot;type&quot;:0}"/>
  <p:tag name="KSO_WM_SLIDE_POSITION" val="60*48"/>
  <p:tag name="KSO_WM_SLIDE_RATIO" val="1.777778"/>
  <p:tag name="KSO_WM_SLIDE_SIZE" val="840*408"/>
  <p:tag name="KSO_WM_SLIDE_SUBTYPE" val="pureTxt"/>
  <p:tag name="KSO_WM_SLIDE_SUPPORT_FEATURE_TYPE" val="0"/>
  <p:tag name="KSO_WM_SLIDE_TYPE" val="text"/>
  <p:tag name="KSO_WM_TAG_VERSION" val="1.0"/>
  <p:tag name="KSO_WM_TEMPLATE_ASSEMBLE_GROUPID" val="5f72dcc50ff15d9a40f679d0"/>
  <p:tag name="KSO_WM_TEMPLATE_ASSEMBLE_XID" val="5f72dcc50ff15d9a40f679d0"/>
  <p:tag name="KSO_WM_TEMPLATE_CATEGORY" val="diagram"/>
  <p:tag name="KSO_WM_TEMPLATE_COLOR_TYPE" val="1"/>
  <p:tag name="KSO_WM_TEMPLATE_INDEX" val="20212387"/>
  <p:tag name="KSO_WM_TEMPLATE_MASTER_TYPE" val="0"/>
  <p:tag name="KSO_WM_TEMPLATE_SUBCATEGORY" val="2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089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089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089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089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089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089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08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08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089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HIGHLIGHT" val="0"/>
  <p:tag name="KSO_WM_UNIT_ID" val="diagram20205089_1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42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e2abf7074e143a4bd8f0906233331a1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c50ff15d9a40f679d0"/>
  <p:tag name="KSO_WM_TEMPLATE_ASSEMBLE_XID" val="5f72dcc50ff15d9a40f679d0"/>
  <p:tag name="KSO_WM_TEMPLATE_CATEGORY" val="diagram"/>
  <p:tag name="KSO_WM_TEMPLATE_INDEX" val="20212387"/>
  <p:tag name="KSO_WM_UNIT_BLOCK" val="0"/>
  <p:tag name="KSO_WM_UNIT_COMPATIBLE" val="0"/>
  <p:tag name="KSO_WM_UNIT_DEC_AREA_ID" val="4e066f65e21e41d19953df32caa3d4b7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38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HIGHLIGHT" val="0"/>
  <p:tag name="KSO_WM_UNIT_ID" val="diagram2020508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大标题内容"/>
  <p:tag name="KSO_WM_UNIT_TEXT_PART_ID_V2" val="a-3-1"/>
  <p:tag name="KSO_WM_UNIT_TYPE" val="a"/>
  <p:tag name="KSO_WM_UNIT_VALUE" val="17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HIGHLIGHT" val="0"/>
  <p:tag name="KSO_WM_UNIT_ID" val="diagram20205089_1*f*1"/>
  <p:tag name="KSO_WM_UNIT_INDEX" val="1"/>
  <p:tag name="KSO_WM_UNIT_LAYERLEVEL" val="1"/>
  <p:tag name="KSO_WM_UNIT_NOCLEAR" val="0"/>
  <p:tag name="KSO_WM_UNIT_PRESET_TEXT" val="点击此处添加正文，文字是您思想的提炼，为了最终呈现发布的良好效果，请尽量言简意赅的阐述观点；根据需要可酌情增减文字，以便观者可以准确理解您所传达的信息。"/>
  <p:tag name="KSO_WM_UNIT_TEXT_FILL_FORE_SCHEMECOLOR_INDEX" val="14"/>
  <p:tag name="KSO_WM_UNIT_TEXT_FILL_FORE_SCHEMECOLOR_INDEX_BRIGHTNESS" val="0"/>
  <p:tag name="KSO_WM_UNIT_TEXT_FILL_TYPE" val="1"/>
  <p:tag name="KSO_WM_UNIT_TEXT_PART_ID_V2" val="d-4-2"/>
  <p:tag name="KSO_WM_UNIT_TYPE" val="f"/>
  <p:tag name="KSO_WM_UNIT_VALUE" val="10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HIGHLIGHT" val="0"/>
  <p:tag name="KSO_WM_UNIT_ID" val="diagram20205089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TYPE" val="i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SLIDE_DIAGTYPE" val="l"/>
  <p:tag name="KSO_WM_SLIDE_ID" val="diagram20204638_5"/>
  <p:tag name="KSO_WM_SLIDE_INDEX" val="5"/>
  <p:tag name="KSO_WM_SLIDE_ITEM_CNT" val="6"/>
  <p:tag name="KSO_WM_SLIDE_LAYOUT" val="a_l"/>
  <p:tag name="KSO_WM_SLIDE_LAYOUT_CNT" val="1_1"/>
  <p:tag name="KSO_WM_SLIDE_POSITION" val="25.1479*120.209"/>
  <p:tag name="KSO_WM_SLIDE_SIZE" val="909.704*382.539"/>
  <p:tag name="KSO_WM_SLIDE_SUBTYPE" val="diag"/>
  <p:tag name="KSO_WM_SLIDE_TYPE" val="text"/>
  <p:tag name="KSO_WM_TAG_VERSION" val="1.0"/>
  <p:tag name="KSO_WM_TEMPLATE_CATEGORY" val="diagram"/>
  <p:tag name="KSO_WM_TEMPLATE_COLOR_TYPE" val="1"/>
  <p:tag name="KSO_WM_TEMPLATE_INDEX" val="20204638"/>
  <p:tag name="KSO_WM_TEMPLATE_MASTER_TYPE" val="0"/>
  <p:tag name="KSO_WM_TEMPLATE_SUBCATEGORY" val="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4638"/>
  <p:tag name="KSO_WM_UNIT_COMPATIBLE" val="0"/>
  <p:tag name="KSO_WM_UNIT_DIAGRAM_ISNUMVISUAL" val="0"/>
  <p:tag name="KSO_WM_UNIT_DIAGRAM_ISREFERUNIT" val="0"/>
  <p:tag name="KSO_WM_UNIT_HIGHLIGHT" val="0"/>
  <p:tag name="KSO_WM_UNIT_ID" val="diagram20204638_5*l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i"/>
  <p:tag name="KSO_WM_UNIT_USESOURCEFORMAT_APPLY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4638"/>
  <p:tag name="KSO_WM_UNIT_COMPATIBLE" val="0"/>
  <p:tag name="KSO_WM_UNIT_DIAGRAM_ISNUMVISUAL" val="0"/>
  <p:tag name="KSO_WM_UNIT_DIAGRAM_ISREFERUNIT" val="0"/>
  <p:tag name="KSO_WM_UNIT_HIGHLIGHT" val="0"/>
  <p:tag name="KSO_WM_UNIT_ID" val="diagram20204638_5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5"/>
  <p:tag name="KSO_WM_UNIT_TEXT_FILL_TYPE" val="1"/>
  <p:tag name="KSO_WM_UNIT_TYPE" val="a"/>
  <p:tag name="KSO_WM_UNIT_USESOURCEFORMAT_APPLY" val="1"/>
  <p:tag name="KSO_WM_UNIT_VALUE" val="2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4638"/>
  <p:tag name="KSO_WM_UNIT_COMPATIBLE" val="0"/>
  <p:tag name="KSO_WM_UNIT_DIAGRAM_ISNUMVISUAL" val="0"/>
  <p:tag name="KSO_WM_UNIT_DIAGRAM_ISREFERUNIT" val="0"/>
  <p:tag name="KSO_WM_UNIT_HIGHLIGHT" val="0"/>
  <p:tag name="KSO_WM_UNIT_ID" val="diagram20204638_5*l_i*1_2"/>
  <p:tag name="KSO_WM_UNIT_INDEX" val="1_2"/>
  <p:tag name="KSO_WM_UNIT_LAYERLEVEL" val="1_1"/>
  <p:tag name="KSO_WM_UNIT_LINE_FILL_TYPE" val="2"/>
  <p:tag name="KSO_WM_UNIT_LINE_FORE_SCHEMECOLOR_INDEX" val="5"/>
  <p:tag name="KSO_WM_UNIT_LINE_FORE_SCHEMECOLOR_INDEX_BRIGHTNESS" val="-0.5"/>
  <p:tag name="KSO_WM_UNIT_TYPE" val="l_i"/>
  <p:tag name="KSO_WM_UNIT_USESOURCEFORMAT_APPLY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4638"/>
  <p:tag name="KSO_WM_UNIT_COMPATIBLE" val="0"/>
  <p:tag name="KSO_WM_UNIT_DIAGRAM_ISNUMVISUAL" val="0"/>
  <p:tag name="KSO_WM_UNIT_DIAGRAM_ISREFERUNIT" val="0"/>
  <p:tag name="KSO_WM_UNIT_HIGHLIGHT" val="0"/>
  <p:tag name="KSO_WM_UNIT_ID" val="diagram20204638_5*l_h_f*1_1_1"/>
  <p:tag name="KSO_WM_UNIT_INDEX" val="1_1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USESOURCEFORMAT_APPLY" val="1"/>
  <p:tag name="KSO_WM_UNIT_VALUE" val="405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4638"/>
  <p:tag name="KSO_WM_UNIT_COMPATIBLE" val="0"/>
  <p:tag name="KSO_WM_UNIT_DIAGRAM_ISNUMVISUAL" val="0"/>
  <p:tag name="KSO_WM_UNIT_DIAGRAM_ISREFERUNIT" val="0"/>
  <p:tag name="KSO_WM_UNIT_HIGHLIGHT" val="0"/>
  <p:tag name="KSO_WM_UNIT_ID" val="diagram20204638_5*l_h_f*1_2_1"/>
  <p:tag name="KSO_WM_UNIT_INDEX" val="1_2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USESOURCEFORMAT_APPLY" val="1"/>
  <p:tag name="KSO_WM_UNIT_VALUE" val="405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4638"/>
  <p:tag name="KSO_WM_UNIT_COMPATIBLE" val="0"/>
  <p:tag name="KSO_WM_UNIT_DIAGRAM_ISNUMVISUAL" val="0"/>
  <p:tag name="KSO_WM_UNIT_DIAGRAM_ISREFERUNIT" val="0"/>
  <p:tag name="KSO_WM_UNIT_HIGHLIGHT" val="0"/>
  <p:tag name="KSO_WM_UNIT_ID" val="diagram20204638_5*l_h_f*1_3_1"/>
  <p:tag name="KSO_WM_UNIT_INDEX" val="1_3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USESOURCEFORMAT_APPLY" val="1"/>
  <p:tag name="KSO_WM_UNIT_VALUE" val="40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663a618b1174ec28244bd8070ee5420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c50ff15d9a40f679d0"/>
  <p:tag name="KSO_WM_TEMPLATE_ASSEMBLE_XID" val="5f72dcc50ff15d9a40f679d0"/>
  <p:tag name="KSO_WM_TEMPLATE_CATEGORY" val="diagram"/>
  <p:tag name="KSO_WM_TEMPLATE_INDEX" val="20212387"/>
  <p:tag name="KSO_WM_UNIT_BLOCK" val="0"/>
  <p:tag name="KSO_WM_UNIT_COMPATIBLE" val="0"/>
  <p:tag name="KSO_WM_UNIT_DEC_AREA_ID" val="208d144297844f2c974860faba88c238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387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58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4638"/>
  <p:tag name="KSO_WM_UNIT_COMPATIBLE" val="0"/>
  <p:tag name="KSO_WM_UNIT_DIAGRAM_ISNUMVISUAL" val="0"/>
  <p:tag name="KSO_WM_UNIT_DIAGRAM_ISREFERUNIT" val="0"/>
  <p:tag name="KSO_WM_UNIT_HIGHLIGHT" val="0"/>
  <p:tag name="KSO_WM_UNIT_ID" val="diagram20204638_5*l_h_f*1_4_1"/>
  <p:tag name="KSO_WM_UNIT_INDEX" val="1_4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USESOURCEFORMAT_APPLY" val="1"/>
  <p:tag name="KSO_WM_UNIT_VALUE" val="405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4638"/>
  <p:tag name="KSO_WM_UNIT_COMPATIBLE" val="0"/>
  <p:tag name="KSO_WM_UNIT_DIAGRAM_ISNUMVISUAL" val="0"/>
  <p:tag name="KSO_WM_UNIT_DIAGRAM_ISREFERUNIT" val="0"/>
  <p:tag name="KSO_WM_UNIT_HIGHLIGHT" val="0"/>
  <p:tag name="KSO_WM_UNIT_ID" val="diagram20204638_5*l_h_f*1_5_1"/>
  <p:tag name="KSO_WM_UNIT_INDEX" val="1_5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USESOURCEFORMAT_APPLY" val="1"/>
  <p:tag name="KSO_WM_UNIT_VALUE" val="405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4638"/>
  <p:tag name="KSO_WM_UNIT_COMPATIBLE" val="0"/>
  <p:tag name="KSO_WM_UNIT_DIAGRAM_ISNUMVISUAL" val="0"/>
  <p:tag name="KSO_WM_UNIT_DIAGRAM_ISREFERUNIT" val="0"/>
  <p:tag name="KSO_WM_UNIT_HIGHLIGHT" val="0"/>
  <p:tag name="KSO_WM_UNIT_ID" val="diagram20204638_5*l_h_f*1_6_1"/>
  <p:tag name="KSO_WM_UNIT_INDEX" val="1_6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USESOURCEFORMAT_APPLY" val="1"/>
  <p:tag name="KSO_WM_UNIT_VALUE" val="405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4638"/>
  <p:tag name="KSO_WM_UNIT_COMPATIBLE" val="0"/>
  <p:tag name="KSO_WM_UNIT_DIAGRAM_ISNUMVISUAL" val="0"/>
  <p:tag name="KSO_WM_UNIT_DIAGRAM_ISREFERUNIT" val="0"/>
  <p:tag name="KSO_WM_UNIT_HIGHLIGHT" val="0"/>
  <p:tag name="KSO_WM_UNIT_ID" val="diagram20204638_5*l_i*1_3"/>
  <p:tag name="KSO_WM_UNIT_INDEX" val="1_3"/>
  <p:tag name="KSO_WM_UNIT_LAYERLEVEL" val="1_1"/>
  <p:tag name="KSO_WM_UNIT_LINE_FILL_TYPE" val="2"/>
  <p:tag name="KSO_WM_UNIT_LINE_FORE_SCHEMECOLOR_INDEX" val="5"/>
  <p:tag name="KSO_WM_UNIT_LINE_FORE_SCHEMECOLOR_INDEX_BRIGHTNESS" val="-0.5"/>
  <p:tag name="KSO_WM_UNIT_TYPE" val="l_i"/>
  <p:tag name="KSO_WM_UNIT_USESOURCEFORMAT_APPLY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4638"/>
  <p:tag name="KSO_WM_UNIT_COMPATIBLE" val="0"/>
  <p:tag name="KSO_WM_UNIT_DIAGRAM_ISNUMVISUAL" val="0"/>
  <p:tag name="KSO_WM_UNIT_DIAGRAM_ISREFERUNIT" val="0"/>
  <p:tag name="KSO_WM_UNIT_HIGHLIGHT" val="0"/>
  <p:tag name="KSO_WM_UNIT_ID" val="diagram20204638_5*l_i*1_4"/>
  <p:tag name="KSO_WM_UNIT_INDEX" val="1_4"/>
  <p:tag name="KSO_WM_UNIT_LAYERLEVEL" val="1_1"/>
  <p:tag name="KSO_WM_UNIT_LINE_FILL_TYPE" val="2"/>
  <p:tag name="KSO_WM_UNIT_LINE_FORE_SCHEMECOLOR_INDEX" val="5"/>
  <p:tag name="KSO_WM_UNIT_LINE_FORE_SCHEMECOLOR_INDEX_BRIGHTNESS" val="-0.5"/>
  <p:tag name="KSO_WM_UNIT_TYPE" val="l_i"/>
  <p:tag name="KSO_WM_UNIT_USESOURCEFORMAT_APPLY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1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761db0437b4b44dbbec84a5d0da9e95b&quot;,&quot;fill_align&quot;:&quot;lb&quot;,&quot;text_align&quot;:&quot;lb&quot;,&quot;text_direction&quot;:&quot;horizontal&quot;,&quot;chip_types&quot;:[&quot;text&quot;]},{&quot;fill_id&quot;:&quot;6e584f0648734bd4b3a521304f445c73&quot;,&quot;fill_align&quot;:&quot;lt&quot;,&quot;text_align&quot;:&quot;lt&quot;,&quot;text_direction&quot;:&quot;horizontal&quot;,&quot;chip_types&quot;:[&quot;text&quot;]}],[{&quot;fill_id&quot;:&quot;761db0437b4b44dbbec84a5d0da9e95b&quot;,&quot;fill_align&quot;:&quot;cb&quot;,&quot;text_align&quot;:&quot;lb&quot;,&quot;text_direction&quot;:&quot;horizontal&quot;,&quot;chip_types&quot;:[&quot;pictext&quot;,&quot;picture&quot;],&quot;support_features&quot;:[&quot;collage&quot;]},{&quot;fill_id&quot;:&quot;6e584f0648734bd4b3a521304f445c73&quot;,&quot;fill_align&quot;:&quot;ct&quot;,&quot;text_align&quot;:&quot;lt&quot;,&quot;text_direction&quot;:&quot;horizontal&quot;,&quot;chip_types&quot;:[&quot;pictext&quot;,&quot;picture&quot;],&quot;support_features&quot;:[&quot;collage&quot;,&quot;carousel&quot;]}],[{&quot;fill_id&quot;:&quot;761db0437b4b44dbbec84a5d0da9e95b&quot;,&quot;fill_align&quot;:&quot;cb&quot;,&quot;text_align&quot;:&quot;lb&quot;,&quot;text_direction&quot;:&quot;horizontal&quot;,&quot;chip_types&quot;:[&quot;pictext&quot;,&quot;picture&quot;],&quot;support_features&quot;:[&quot;carousel&quot;]},{&quot;fill_id&quot;:&quot;6e584f0648734bd4b3a521304f445c73&quot;,&quot;fill_align&quot;:&quot;ct&quot;,&quot;text_align&quot;:&quot;lt&quot;,&quot;text_direction&quot;:&quot;horizontal&quot;,&quot;chip_types&quot;:[&quot;pictext&quot;,&quot;picture&quot;]}]]"/>
  <p:tag name="KSO_WM_CHIP_GROUPID" val="5e71f25247edf80c4a5df1b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2055e47edf80c4a5df20a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08433_1"/>
  <p:tag name="KSO_WM_SLIDE_INDEX" val="1"/>
  <p:tag name="KSO_WM_SLIDE_ITEM_CNT" val="0"/>
  <p:tag name="KSO_WM_SLIDE_LAYOUT" val="f_h"/>
  <p:tag name="KSO_WM_SLIDE_LAYOUT_CNT" val="1_1"/>
  <p:tag name="KSO_WM_SLIDE_LAYOUT_INFO" val="{&quot;backgroundInfo&quot;:[{&quot;bottom&quot;:0.13888890000000001,&quot;bottomAbs&quot;:false,&quot;left&quot;:0,&quot;leftAbs&quot;:false,&quot;right&quot;:0,&quot;rightAbs&quot;:false,&quot;top&quot;:0.13888890000000001,&quot;topAbs&quot;:false,&quot;type&quot;:&quot;belt&quot;}],&quot;id&quot;:&quot;2020-06-24T00:05:48&quot;,&quot;maxSize&quot;:{&quot;size1&quot;:55.162852426811504},&quot;minSize&quot;:{&quot;size1&quot;:43.962852426811502},&quot;normalSize&quot;:{&quot;size1&quot;:51.516353103364636},&quot;subLayout&quot;:[{&quot;id&quot;:&quot;2020-06-24T00:05:48&quot;,&quot;margin&quot;:{&quot;bottom&quot;:0,&quot;left&quot;:1.6929999589920044,&quot;right&quot;:1.6929999589920044,&quot;top&quot;:3.3870000839233398},&quot;maxSize&quot;:{&quot;size1&quot;:78.639479086572038},&quot;minSize&quot;:{&quot;size1&quot;:62.739479086572025},&quot;normalSize&quot;:{&quot;size1&quot;:71.025077537636804},&quot;subLayout&quot;:[{&quot;id&quot;:&quot;2020-06-24T00:05:48&quot;,&quot;margin&quot;:{&quot;bottom&quot;:0.043547116219997406,&quot;left&quot;:1.6929999589920044,&quot;right&quot;:1.6929999589920044,&quot;top&quot;:3.3870000839233398},&quot;type&quot;:0},{&quot;id&quot;:&quot;2020-06-24T00:05:48&quot;,&quot;margin&quot;:{&quot;bottom&quot;:0,&quot;left&quot;:1.6929999589920044,&quot;right&quot;:1.6929999589920044,&quot;top&quot;:0.15224455296993256},&quot;type&quot;:0}],&quot;type&quot;:0},{&quot;id&quot;:&quot;2020-06-24T00:05:48&quot;,&quot;margin&quot;:{&quot;bottom&quot;:3.3870000839233398,&quot;left&quot;:1.6929999589920044,&quot;right&quot;:1.6929999589920044,&quot;top&quot;:0.42300000786781311},&quot;type&quot;:0}],&quot;type&quot;:0}"/>
  <p:tag name="KSO_WM_SLIDE_POSITION" val="156.001*173.256"/>
  <p:tag name="KSO_WM_SLIDE_RATIO" val="1.777778"/>
  <p:tag name="KSO_WM_SLIDE_SIZE" val="647.954*90.7458"/>
  <p:tag name="KSO_WM_SLIDE_SUBTYPE" val="pureTxt"/>
  <p:tag name="KSO_WM_SLIDE_SUPPORT_FEATURE_TYPE" val="0"/>
  <p:tag name="KSO_WM_SLIDE_TYPE" val="text"/>
  <p:tag name="KSO_WM_TAG_VERSION" val="1.0"/>
  <p:tag name="KSO_WM_TEMPLATE_ASSEMBLE_GROUPID" val="5ef2285c770fdf8a85bd4682"/>
  <p:tag name="KSO_WM_TEMPLATE_ASSEMBLE_XID" val="5ef2285c770fdf8a85bd4682"/>
  <p:tag name="KSO_WM_TEMPLATE_CATEGORY" val="diagram"/>
  <p:tag name="KSO_WM_TEMPLATE_COLOR_TYPE" val="1"/>
  <p:tag name="KSO_WM_TEMPLATE_INDEX" val="20208433"/>
  <p:tag name="KSO_WM_TEMPLATE_MASTER_TYPE" val="0"/>
  <p:tag name="KSO_WM_TEMPLATE_SUBCATEGORY" val="2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ef2285c770fdf8a85bd4682"/>
  <p:tag name="KSO_WM_TEMPLATE_ASSEMBLE_XID" val="5ef2285c770fdf8a85bd4682"/>
  <p:tag name="KSO_WM_TEMPLATE_CATEGORY" val="diagram"/>
  <p:tag name="KSO_WM_TEMPLATE_INDEX" val="2020843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43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fd5682b0d23428983a521c059d97c15"/>
  <p:tag name="KSO_WM_BEAUTIFY_FLAG" val="#wm#"/>
  <p:tag name="KSO_WM_CHIP_GROUPID" val="5e6b05b36848fb12bee65ad8"/>
  <p:tag name="KSO_WM_CHIP_XID" val="5e6b05b36848fb12bee65ad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2285c770fdf8a85bd4682"/>
  <p:tag name="KSO_WM_TEMPLATE_ASSEMBLE_XID" val="5ef2285c770fdf8a85bd4682"/>
  <p:tag name="KSO_WM_TEMPLATE_CATEGORY" val="diagram"/>
  <p:tag name="KSO_WM_TEMPLATE_INDEX" val="20208433"/>
  <p:tag name="KSO_WM_UNIT_BLOCK" val="0"/>
  <p:tag name="KSO_WM_UNIT_COMPATIBLE" val="0"/>
  <p:tag name="KSO_WM_UNIT_DEC_AREA_ID" val="caf01a2f25764638bd28eabc953a8d1c"/>
  <p:tag name="KSO_WM_UNIT_DEFAULT_FONT" val="18;24;2"/>
  <p:tag name="KSO_WM_UNIT_DIAGRAM_ISNUMVISUAL" val="0"/>
  <p:tag name="KSO_WM_UNIT_DIAGRAM_ISREFERUNIT" val="0"/>
  <p:tag name="KSO_WM_UNIT_HIGHLIGHT" val="0"/>
  <p:tag name="KSO_WM_UNIT_ID" val="diagram20208433_1*h_a*1_1"/>
  <p:tag name="KSO_WM_UNIT_INDEX" val="1_1"/>
  <p:tag name="KSO_WM_UNIT_ISCONTENTSTITLE" val="0"/>
  <p:tag name="KSO_WM_UNIT_ISNUMDGMTITLE" val="0"/>
  <p:tag name="KSO_WM_UNIT_LAYERLEVEL" val="1_1"/>
  <p:tag name="KSO_WM_UNIT_NOCLEAR" val="0"/>
  <p:tag name="KSO_WM_UNIT_PRESET_TEXT" val="单击此处添加小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h_a"/>
  <p:tag name="KSO_WM_UNIT_VALUE" val="3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fd5682b0d23428983a521c059d97c15"/>
  <p:tag name="KSO_WM_BEAUTIFY_FLAG" val="#wm#"/>
  <p:tag name="KSO_WM_CHIP_GROUPID" val="5e6b05b36848fb12bee65ad8"/>
  <p:tag name="KSO_WM_CHIP_XID" val="5e6b05b36848fb12bee65ad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2285c770fdf8a85bd4682"/>
  <p:tag name="KSO_WM_TEMPLATE_ASSEMBLE_XID" val="5ef2285c770fdf8a85bd4682"/>
  <p:tag name="KSO_WM_TEMPLATE_CATEGORY" val="diagram"/>
  <p:tag name="KSO_WM_TEMPLATE_INDEX" val="20208433"/>
  <p:tag name="KSO_WM_UNIT_BLOCK" val="0"/>
  <p:tag name="KSO_WM_UNIT_COMPATIBLE" val="0"/>
  <p:tag name="KSO_WM_UNIT_DEC_AREA_ID" val="caf01a2f25764638bd28eabc953a8d1c"/>
  <p:tag name="KSO_WM_UNIT_DEFAULT_FONT" val="14;20;2"/>
  <p:tag name="KSO_WM_UNIT_DIAGRAM_ISNUMVISUAL" val="0"/>
  <p:tag name="KSO_WM_UNIT_DIAGRAM_ISREFERUNIT" val="0"/>
  <p:tag name="KSO_WM_UNIT_HIGHLIGHT" val="0"/>
  <p:tag name="KSO_WM_UNIT_ID" val="diagram20208433_1*h_f*1_1"/>
  <p:tag name="KSO_WM_UNIT_INDEX" val="1_1"/>
  <p:tag name="KSO_WM_UNIT_LAYERLEVEL" val="1_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18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933c080d00aeab43eac76"/>
  <p:tag name="KSO_WM_CHIP_XID" val="5f2933c080d00aeab43eac77"/>
  <p:tag name="KSO_WM_TAG_VERSION" val="1.0"/>
  <p:tag name="KSO_WM_TEMPLATE_ASSEMBLE_GROUPID" val="5f72dcc50ff15d9a40f679d0"/>
  <p:tag name="KSO_WM_TEMPLATE_ASSEMBLE_XID" val="5f72dcc50ff15d9a40f679d0"/>
  <p:tag name="KSO_WM_TEMPLATE_CATEGORY" val="diagram"/>
  <p:tag name="KSO_WM_TEMPLATE_INDEX" val="20212387"/>
  <p:tag name="KSO_WM_UNIT_BLOCK" val="0"/>
  <p:tag name="KSO_WM_UNIT_COMPATIBLE" val="0"/>
  <p:tag name="KSO_WM_UNIT_DEC_AREA_ID" val="dd22a72f27ba402f98d57847724055a1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4e066f65e21e41d19953df32caa3d4b7&quot;,&quot;X&quot;:{&quot;Pos&quot;:0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387_1*i*2"/>
  <p:tag name="KSO_WM_UNIT_INDEX" val="2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c5bfb6a898c4202acb35ae1e62183d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2285c770fdf8a85bd4682"/>
  <p:tag name="KSO_WM_TEMPLATE_ASSEMBLE_XID" val="5ef2285c770fdf8a85bd4682"/>
  <p:tag name="KSO_WM_TEMPLATE_CATEGORY" val="diagram"/>
  <p:tag name="KSO_WM_TEMPLATE_INDEX" val="20208433"/>
  <p:tag name="KSO_WM_UNIT_BLOCK" val="0"/>
  <p:tag name="KSO_WM_UNIT_COMPATIBLE" val="0"/>
  <p:tag name="KSO_WM_UNIT_DEC_AREA_ID" val="7a83a8409c7f4fcc8290f1c55b282d7a"/>
  <p:tag name="KSO_WM_UNIT_DEFAULT_FONT" val="14;20;2"/>
  <p:tag name="KSO_WM_UNIT_DIAGRAM_ISNUMVISUAL" val="0"/>
  <p:tag name="KSO_WM_UNIT_DIAGRAM_ISREFERUNIT" val="0"/>
  <p:tag name="KSO_WM_UNIT_HIGHLIGHT" val="0"/>
  <p:tag name="KSO_WM_UNIT_ID" val="diagram2020843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]}]]"/>
  <p:tag name="KSO_WM_CHIP_GROUPID" val="5eeaeb09008addf29f4264c2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aeb09008addf29f4264c3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646_1"/>
  <p:tag name="KSO_WM_SLIDE_INDEX" val="1"/>
  <p:tag name="KSO_WM_SLIDE_ITEM_CNT" val="0"/>
  <p:tag name="KSO_WM_SLIDE_LAYOUT" val="a_f"/>
  <p:tag name="KSO_WM_SLIDE_LAYOUT_CNT" val="1_1"/>
  <p:tag name="KSO_WM_SLIDE_LAYOUT_INFO" val="{&quot;id&quot;:&quot;2020-08-28T14:23:05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3:05&quot;,&quot;margin&quot;:{&quot;bottom&quot;:0.42300000786781311,&quot;left&quot;:1.2699999809265137,&quot;right&quot;:1.2699999809265137,&quot;top&quot;:0.42300000786781311},&quot;type&quot;:0},{&quot;id&quot;:&quot;2020-08-28T14:23:05&quot;,&quot;margin&quot;:{&quot;bottom&quot;:1.6929999589920044,&quot;left&quot;:1.6929999589920044,&quot;right&quot;:1.6929999589920044,&quot;top&quot;:0.84700000286102295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28"/>
  <p:tag name="KSO_WM_TEMPLATE_ASSEMBLE_XID" val="5f48a2c2f3f92eac73830e28"/>
  <p:tag name="KSO_WM_TEMPLATE_CATEGORY" val="diagram"/>
  <p:tag name="KSO_WM_TEMPLATE_COLOR_TYPE" val="1"/>
  <p:tag name="KSO_WM_TEMPLATE_INDEX" val="20207646"/>
  <p:tag name="KSO_WM_TEMPLATE_MASTER_TYPE" val="0"/>
  <p:tag name="KSO_WM_TEMPLATE_SUBCATEGORY" val="2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48a2c2f3f92eac73830e28"/>
  <p:tag name="KSO_WM_TEMPLATE_ASSEMBLE_XID" val="5f48a2c2f3f92eac73830e28"/>
  <p:tag name="KSO_WM_TEMPLATE_CATEGORY" val="diagram"/>
  <p:tag name="KSO_WM_TEMPLATE_INDEX" val="20207646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646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ac134d351804b748ed326985d0b08e0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28"/>
  <p:tag name="KSO_WM_TEMPLATE_ASSEMBLE_XID" val="5f48a2c2f3f92eac73830e28"/>
  <p:tag name="KSO_WM_TEMPLATE_CATEGORY" val="diagram"/>
  <p:tag name="KSO_WM_TEMPLATE_INDEX" val="20207646"/>
  <p:tag name="KSO_WM_UNIT_BLOCK" val="0"/>
  <p:tag name="KSO_WM_UNIT_COMPATIBLE" val="0"/>
  <p:tag name="KSO_WM_UNIT_DEC_AREA_ID" val="2b73efd7b73943258ea2e16364741fe5"/>
  <p:tag name="KSO_WM_UNIT_DEFAULT_FONT" val="24;44;4"/>
  <p:tag name="KSO_WM_UNIT_DIAGRAM_ISNUMVISUAL" val="0"/>
  <p:tag name="KSO_WM_UNIT_DIAGRAM_ISREFERUNIT" val="0"/>
  <p:tag name="KSO_WM_UNIT_HIGHLIGHT" val="0"/>
  <p:tag name="KSO_WM_UNIT_ID" val="diagram2020764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658e78ce8c04e71b1f4a5ac91f3263e"/>
  <p:tag name="KSO_WM_BEAUTIFY_FLAG" val="#wm#"/>
  <p:tag name="KSO_WM_CHIP_FILLAREA_FILL_RULE" val="{&quot;fill_align&quot;:&quot;cm&quot;,&quot;fill_mode&quot;:&quot;full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28"/>
  <p:tag name="KSO_WM_TEMPLATE_ASSEMBLE_XID" val="5f48a2c2f3f92eac73830e28"/>
  <p:tag name="KSO_WM_TEMPLATE_CATEGORY" val="diagram"/>
  <p:tag name="KSO_WM_TEMPLATE_INDEX" val="20207646"/>
  <p:tag name="KSO_WM_UNIT_BLOCK" val="0"/>
  <p:tag name="KSO_WM_UNIT_COMPATIBLE" val="0"/>
  <p:tag name="KSO_WM_UNIT_DEC_AREA_ID" val="895dc05c29934aed898becc166dede22"/>
  <p:tag name="KSO_WM_UNIT_DEFAULT_FONT" val="14;20;2"/>
  <p:tag name="KSO_WM_UNIT_DIAGRAM_ISNUMVISUAL" val="0"/>
  <p:tag name="KSO_WM_UNIT_DIAGRAM_ISREFERUNIT" val="0"/>
  <p:tag name="KSO_WM_UNIT_HIGHLIGHT" val="0"/>
  <p:tag name="KSO_WM_UNIT_ID" val="diagram20207646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。"/>
  <p:tag name="KSO_WM_UNIT_SHOW_EDIT_AREA_INDICATION" val="1"/>
  <p:tag name="KSO_WM_UNIT_SUBTYPE" val="a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74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]}]]"/>
  <p:tag name="KSO_WM_CHIP_GROUPID" val="5eeaeb09008addf29f4264c2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aeb09008addf29f4264c3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646_1"/>
  <p:tag name="KSO_WM_SLIDE_INDEX" val="1"/>
  <p:tag name="KSO_WM_SLIDE_ITEM_CNT" val="0"/>
  <p:tag name="KSO_WM_SLIDE_LAYOUT" val="a_f"/>
  <p:tag name="KSO_WM_SLIDE_LAYOUT_CNT" val="1_1"/>
  <p:tag name="KSO_WM_SLIDE_LAYOUT_INFO" val="{&quot;id&quot;:&quot;2020-08-28T14:23:05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3:05&quot;,&quot;margin&quot;:{&quot;bottom&quot;:0.42300000786781311,&quot;left&quot;:1.2699999809265137,&quot;right&quot;:1.2699999809265137,&quot;top&quot;:0.42300000786781311},&quot;type&quot;:0},{&quot;id&quot;:&quot;2020-08-28T14:23:05&quot;,&quot;margin&quot;:{&quot;bottom&quot;:1.6929999589920044,&quot;left&quot;:1.6929999589920044,&quot;right&quot;:1.6929999589920044,&quot;top&quot;:0.84700000286102295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28"/>
  <p:tag name="KSO_WM_TEMPLATE_ASSEMBLE_XID" val="5f48a2c2f3f92eac73830e28"/>
  <p:tag name="KSO_WM_TEMPLATE_CATEGORY" val="diagram"/>
  <p:tag name="KSO_WM_TEMPLATE_COLOR_TYPE" val="1"/>
  <p:tag name="KSO_WM_TEMPLATE_INDEX" val="20207646"/>
  <p:tag name="KSO_WM_TEMPLATE_MASTER_TYPE" val="0"/>
  <p:tag name="KSO_WM_TEMPLATE_SUBCATEGORY" val="2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48a2c2f3f92eac73830e28"/>
  <p:tag name="KSO_WM_TEMPLATE_ASSEMBLE_XID" val="5f48a2c2f3f92eac73830e28"/>
  <p:tag name="KSO_WM_TEMPLATE_CATEGORY" val="diagram"/>
  <p:tag name="KSO_WM_TEMPLATE_INDEX" val="20207646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646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ac134d351804b748ed326985d0b08e0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28"/>
  <p:tag name="KSO_WM_TEMPLATE_ASSEMBLE_XID" val="5f48a2c2f3f92eac73830e28"/>
  <p:tag name="KSO_WM_TEMPLATE_CATEGORY" val="diagram"/>
  <p:tag name="KSO_WM_TEMPLATE_INDEX" val="20207646"/>
  <p:tag name="KSO_WM_UNIT_BLOCK" val="0"/>
  <p:tag name="KSO_WM_UNIT_COMPATIBLE" val="0"/>
  <p:tag name="KSO_WM_UNIT_DEC_AREA_ID" val="2b73efd7b73943258ea2e16364741fe5"/>
  <p:tag name="KSO_WM_UNIT_DEFAULT_FONT" val="24;44;4"/>
  <p:tag name="KSO_WM_UNIT_DIAGRAM_ISNUMVISUAL" val="0"/>
  <p:tag name="KSO_WM_UNIT_DIAGRAM_ISREFERUNIT" val="0"/>
  <p:tag name="KSO_WM_UNIT_HIGHLIGHT" val="0"/>
  <p:tag name="KSO_WM_UNIT_ID" val="diagram2020764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658e78ce8c04e71b1f4a5ac91f3263e"/>
  <p:tag name="KSO_WM_BEAUTIFY_FLAG" val="#wm#"/>
  <p:tag name="KSO_WM_CHIP_FILLAREA_FILL_RULE" val="{&quot;fill_align&quot;:&quot;cm&quot;,&quot;fill_mode&quot;:&quot;full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28"/>
  <p:tag name="KSO_WM_TEMPLATE_ASSEMBLE_XID" val="5f48a2c2f3f92eac73830e28"/>
  <p:tag name="KSO_WM_TEMPLATE_CATEGORY" val="diagram"/>
  <p:tag name="KSO_WM_TEMPLATE_INDEX" val="20207646"/>
  <p:tag name="KSO_WM_UNIT_BLOCK" val="0"/>
  <p:tag name="KSO_WM_UNIT_COMPATIBLE" val="0"/>
  <p:tag name="KSO_WM_UNIT_DEC_AREA_ID" val="895dc05c29934aed898becc166dede22"/>
  <p:tag name="KSO_WM_UNIT_DEFAULT_FONT" val="14;20;2"/>
  <p:tag name="KSO_WM_UNIT_DIAGRAM_ISNUMVISUAL" val="0"/>
  <p:tag name="KSO_WM_UNIT_DIAGRAM_ISREFERUNIT" val="0"/>
  <p:tag name="KSO_WM_UNIT_HIGHLIGHT" val="0"/>
  <p:tag name="KSO_WM_UNIT_ID" val="diagram20207646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。"/>
  <p:tag name="KSO_WM_UNIT_SHOW_EDIT_AREA_INDICATION" val="1"/>
  <p:tag name="KSO_WM_UNIT_SUBTYPE" val="a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7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]}]]"/>
  <p:tag name="KSO_WM_CHIP_GROUPID" val="5eeaeb09008addf29f4264c2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aeb09008addf29f4264c3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646_1"/>
  <p:tag name="KSO_WM_SLIDE_INDEX" val="1"/>
  <p:tag name="KSO_WM_SLIDE_ITEM_CNT" val="0"/>
  <p:tag name="KSO_WM_SLIDE_LAYOUT" val="a_f"/>
  <p:tag name="KSO_WM_SLIDE_LAYOUT_CNT" val="1_1"/>
  <p:tag name="KSO_WM_SLIDE_LAYOUT_INFO" val="{&quot;id&quot;:&quot;2020-08-28T14:23:05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3:05&quot;,&quot;margin&quot;:{&quot;bottom&quot;:0.42300000786781311,&quot;left&quot;:1.2699999809265137,&quot;right&quot;:1.2699999809265137,&quot;top&quot;:0.42300000786781311},&quot;type&quot;:0},{&quot;id&quot;:&quot;2020-08-28T14:23:05&quot;,&quot;margin&quot;:{&quot;bottom&quot;:1.6929999589920044,&quot;left&quot;:1.6929999589920044,&quot;right&quot;:1.6929999589920044,&quot;top&quot;:0.84700000286102295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28"/>
  <p:tag name="KSO_WM_TEMPLATE_ASSEMBLE_XID" val="5f48a2c2f3f92eac73830e28"/>
  <p:tag name="KSO_WM_TEMPLATE_CATEGORY" val="diagram"/>
  <p:tag name="KSO_WM_TEMPLATE_COLOR_TYPE" val="1"/>
  <p:tag name="KSO_WM_TEMPLATE_INDEX" val="20207646"/>
  <p:tag name="KSO_WM_TEMPLATE_MASTER_TYPE" val="0"/>
  <p:tag name="KSO_WM_TEMPLATE_SUBCATEGORY" val="2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576dc001ee534062abfa84077d565965&quot;,&quot;fill_align&quot;:&quot;cm&quot;,&quot;chip_types&quot;:[&quot;picture&quot;]},{&quot;text_align&quot;:&quot;lm&quot;,&quot;text_direction&quot;:&quot;horizontal&quot;,&quot;support_big_font&quot;:true,&quot;fill_id&quot;:&quot;9cfa3c7c874e4cdb955fe51b0c9a9e86&quot;,&quot;fill_align&quot;:&quot;cm&quot;,&quot;chip_types&quot;:[&quot;text&quot;]}]]"/>
  <p:tag name="KSO_WM_CHIP_GROUPID" val="5f22a7a4dda340fd2c9b58ef"/>
  <p:tag name="KSO_WM_CHIP_INFOS" val="{&quot;type&quot;:0,&quot;layout_type&quot;:&quot;leftright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a7a4dda340fd2c9b58f0"/>
  <p:tag name="KSO_WM_SLIDE_BACKGROUND" val="[&quot;general&quot;]"/>
  <p:tag name="KSO_WM_SLIDE_BACKGROUND_TYPE" val="general"/>
  <p:tag name="KSO_WM_SLIDE_BK_DARK_LIGHT" val="2"/>
  <p:tag name="KSO_WM_SLIDE_ID" val="diagram20212425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9-29T15:05:16&quot;,&quot;maxSize&quot;:{&quot;size1&quot;:47.600000000000001},&quot;minSize&quot;:{&quot;size1&quot;:47.600000000000001},&quot;normalSize&quot;:{&quot;size1&quot;:47.600000000000001},&quot;subLayout&quot;:[{&quot;id&quot;:&quot;2020-09-29T15:05:16&quot;,&quot;margin&quot;:{&quot;bottom&quot;:6.7729997634887695,&quot;left&quot;:4.2329998016357422,&quot;right&quot;:1.2699999809265137,&quot;top&quot;:6.7729997634887695},&quot;type&quot;:0},{&quot;id&quot;:&quot;2020-09-29T15:05:16&quot;,&quot;type&quot;:0}],&quot;type&quot;:0}"/>
  <p:tag name="KSO_WM_SLIDE_POSITION" val="84*71"/>
  <p:tag name="KSO_WM_SLIDE_RATIO" val="1.777778"/>
  <p:tag name="KSO_WM_SLIDE_SIZE" val="876*396"/>
  <p:tag name="KSO_WM_SLIDE_SUBTYPE" val="picTxt"/>
  <p:tag name="KSO_WM_SLIDE_SUPPORT_FEATURE_TYPE" val="0"/>
  <p:tag name="KSO_WM_SLIDE_TYPE" val="text"/>
  <p:tag name="KSO_WM_TAG_VERSION" val="1.0"/>
  <p:tag name="KSO_WM_TEMPLATE_ASSEMBLE_GROUPID" val="5f72dcac0ff15d9a40f67996"/>
  <p:tag name="KSO_WM_TEMPLATE_ASSEMBLE_XID" val="5f72dcac0ff15d9a40f67996"/>
  <p:tag name="KSO_WM_TEMPLATE_CATEGORY" val="diagram"/>
  <p:tag name="KSO_WM_TEMPLATE_COLOR_TYPE" val="1"/>
  <p:tag name="KSO_WM_TEMPLATE_INDEX" val="20212425"/>
  <p:tag name="KSO_WM_TEMPLATE_MASTER_TYPE" val="0"/>
  <p:tag name="KSO_WM_TEMPLATE_SUBCATEGORY" val="2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48a2c2f3f92eac73830e28"/>
  <p:tag name="KSO_WM_TEMPLATE_ASSEMBLE_XID" val="5f48a2c2f3f92eac73830e28"/>
  <p:tag name="KSO_WM_TEMPLATE_CATEGORY" val="diagram"/>
  <p:tag name="KSO_WM_TEMPLATE_INDEX" val="20207646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646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ac134d351804b748ed326985d0b08e0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28"/>
  <p:tag name="KSO_WM_TEMPLATE_ASSEMBLE_XID" val="5f48a2c2f3f92eac73830e28"/>
  <p:tag name="KSO_WM_TEMPLATE_CATEGORY" val="diagram"/>
  <p:tag name="KSO_WM_TEMPLATE_INDEX" val="20207646"/>
  <p:tag name="KSO_WM_UNIT_BLOCK" val="0"/>
  <p:tag name="KSO_WM_UNIT_COMPATIBLE" val="0"/>
  <p:tag name="KSO_WM_UNIT_DEC_AREA_ID" val="2b73efd7b73943258ea2e16364741fe5"/>
  <p:tag name="KSO_WM_UNIT_DEFAULT_FONT" val="24;44;4"/>
  <p:tag name="KSO_WM_UNIT_DIAGRAM_ISNUMVISUAL" val="0"/>
  <p:tag name="KSO_WM_UNIT_DIAGRAM_ISREFERUNIT" val="0"/>
  <p:tag name="KSO_WM_UNIT_HIGHLIGHT" val="0"/>
  <p:tag name="KSO_WM_UNIT_ID" val="diagram2020764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658e78ce8c04e71b1f4a5ac91f3263e"/>
  <p:tag name="KSO_WM_BEAUTIFY_FLAG" val="#wm#"/>
  <p:tag name="KSO_WM_CHIP_FILLAREA_FILL_RULE" val="{&quot;fill_align&quot;:&quot;cm&quot;,&quot;fill_mode&quot;:&quot;full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28"/>
  <p:tag name="KSO_WM_TEMPLATE_ASSEMBLE_XID" val="5f48a2c2f3f92eac73830e28"/>
  <p:tag name="KSO_WM_TEMPLATE_CATEGORY" val="diagram"/>
  <p:tag name="KSO_WM_TEMPLATE_INDEX" val="20207646"/>
  <p:tag name="KSO_WM_UNIT_BLOCK" val="0"/>
  <p:tag name="KSO_WM_UNIT_COMPATIBLE" val="0"/>
  <p:tag name="KSO_WM_UNIT_DEC_AREA_ID" val="895dc05c29934aed898becc166dede22"/>
  <p:tag name="KSO_WM_UNIT_DEFAULT_FONT" val="14;20;2"/>
  <p:tag name="KSO_WM_UNIT_DIAGRAM_ISNUMVISUAL" val="0"/>
  <p:tag name="KSO_WM_UNIT_DIAGRAM_ISREFERUNIT" val="0"/>
  <p:tag name="KSO_WM_UNIT_HIGHLIGHT" val="0"/>
  <p:tag name="KSO_WM_UNIT_ID" val="diagram20207646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。"/>
  <p:tag name="KSO_WM_UNIT_SHOW_EDIT_AREA_INDICATION" val="1"/>
  <p:tag name="KSO_WM_UNIT_SUBTYPE" val="a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74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761db0437b4b44dbbec84a5d0da9e95b&quot;,&quot;fill_align&quot;:&quot;lb&quot;,&quot;text_align&quot;:&quot;lb&quot;,&quot;text_direction&quot;:&quot;horizontal&quot;,&quot;chip_types&quot;:[&quot;text&quot;]},{&quot;fill_id&quot;:&quot;6e584f0648734bd4b3a521304f445c73&quot;,&quot;fill_align&quot;:&quot;lt&quot;,&quot;text_align&quot;:&quot;lt&quot;,&quot;text_direction&quot;:&quot;horizontal&quot;,&quot;chip_types&quot;:[&quot;text&quot;]}],[{&quot;fill_id&quot;:&quot;761db0437b4b44dbbec84a5d0da9e95b&quot;,&quot;fill_align&quot;:&quot;cb&quot;,&quot;text_align&quot;:&quot;lb&quot;,&quot;text_direction&quot;:&quot;horizontal&quot;,&quot;chip_types&quot;:[&quot;pictext&quot;,&quot;picture&quot;],&quot;support_features&quot;:[&quot;collage&quot;]},{&quot;fill_id&quot;:&quot;6e584f0648734bd4b3a521304f445c73&quot;,&quot;fill_align&quot;:&quot;ct&quot;,&quot;text_align&quot;:&quot;lt&quot;,&quot;text_direction&quot;:&quot;horizontal&quot;,&quot;chip_types&quot;:[&quot;pictext&quot;,&quot;picture&quot;],&quot;support_features&quot;:[&quot;collage&quot;,&quot;carousel&quot;]}],[{&quot;fill_id&quot;:&quot;761db0437b4b44dbbec84a5d0da9e95b&quot;,&quot;fill_align&quot;:&quot;cb&quot;,&quot;text_align&quot;:&quot;lb&quot;,&quot;text_direction&quot;:&quot;horizontal&quot;,&quot;chip_types&quot;:[&quot;pictext&quot;,&quot;picture&quot;],&quot;support_features&quot;:[&quot;carousel&quot;]},{&quot;fill_id&quot;:&quot;6e584f0648734bd4b3a521304f445c73&quot;,&quot;fill_align&quot;:&quot;ct&quot;,&quot;text_align&quot;:&quot;lt&quot;,&quot;text_direction&quot;:&quot;horizontal&quot;,&quot;chip_types&quot;:[&quot;pictext&quot;,&quot;picture&quot;]}]]"/>
  <p:tag name="KSO_WM_CHIP_GROUPID" val="5e71f25247edf80c4a5df1b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2055e47edf80c4a5df20a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08433_1"/>
  <p:tag name="KSO_WM_SLIDE_INDEX" val="1"/>
  <p:tag name="KSO_WM_SLIDE_ITEM_CNT" val="0"/>
  <p:tag name="KSO_WM_SLIDE_LAYOUT" val="f_h"/>
  <p:tag name="KSO_WM_SLIDE_LAYOUT_CNT" val="1_1"/>
  <p:tag name="KSO_WM_SLIDE_LAYOUT_INFO" val="{&quot;backgroundInfo&quot;:[{&quot;bottom&quot;:0.13888890000000001,&quot;bottomAbs&quot;:false,&quot;left&quot;:0,&quot;leftAbs&quot;:false,&quot;right&quot;:0,&quot;rightAbs&quot;:false,&quot;top&quot;:0.13888890000000001,&quot;topAbs&quot;:false,&quot;type&quot;:&quot;belt&quot;}],&quot;id&quot;:&quot;2020-06-24T00:05:48&quot;,&quot;maxSize&quot;:{&quot;size1&quot;:55.162852426811504},&quot;minSize&quot;:{&quot;size1&quot;:43.962852426811502},&quot;normalSize&quot;:{&quot;size1&quot;:51.516353103364636},&quot;subLayout&quot;:[{&quot;id&quot;:&quot;2020-06-24T00:05:48&quot;,&quot;margin&quot;:{&quot;bottom&quot;:0,&quot;left&quot;:1.6929999589920044,&quot;right&quot;:1.6929999589920044,&quot;top&quot;:3.3870000839233398},&quot;maxSize&quot;:{&quot;size1&quot;:78.639479086572038},&quot;minSize&quot;:{&quot;size1&quot;:62.739479086572025},&quot;normalSize&quot;:{&quot;size1&quot;:71.025077537636804},&quot;subLayout&quot;:[{&quot;id&quot;:&quot;2020-06-24T00:05:48&quot;,&quot;margin&quot;:{&quot;bottom&quot;:0.043547116219997406,&quot;left&quot;:1.6929999589920044,&quot;right&quot;:1.6929999589920044,&quot;top&quot;:3.3870000839233398},&quot;type&quot;:0},{&quot;id&quot;:&quot;2020-06-24T00:05:48&quot;,&quot;margin&quot;:{&quot;bottom&quot;:0,&quot;left&quot;:1.6929999589920044,&quot;right&quot;:1.6929999589920044,&quot;top&quot;:0.15224455296993256},&quot;type&quot;:0}],&quot;type&quot;:0},{&quot;id&quot;:&quot;2020-06-24T00:05:48&quot;,&quot;margin&quot;:{&quot;bottom&quot;:3.3870000839233398,&quot;left&quot;:1.6929999589920044,&quot;right&quot;:1.6929999589920044,&quot;top&quot;:0.42300000786781311},&quot;type&quot;:0}],&quot;type&quot;:0}"/>
  <p:tag name="KSO_WM_SLIDE_POSITION" val="156.001*173.256"/>
  <p:tag name="KSO_WM_SLIDE_RATIO" val="1.777778"/>
  <p:tag name="KSO_WM_SLIDE_SIZE" val="647.954*90.7458"/>
  <p:tag name="KSO_WM_SLIDE_SUBTYPE" val="pureTxt"/>
  <p:tag name="KSO_WM_SLIDE_SUPPORT_FEATURE_TYPE" val="0"/>
  <p:tag name="KSO_WM_SLIDE_TYPE" val="text"/>
  <p:tag name="KSO_WM_TAG_VERSION" val="1.0"/>
  <p:tag name="KSO_WM_TEMPLATE_ASSEMBLE_GROUPID" val="5ef2285c770fdf8a85bd4682"/>
  <p:tag name="KSO_WM_TEMPLATE_ASSEMBLE_XID" val="5ef2285c770fdf8a85bd4682"/>
  <p:tag name="KSO_WM_TEMPLATE_CATEGORY" val="diagram"/>
  <p:tag name="KSO_WM_TEMPLATE_COLOR_TYPE" val="1"/>
  <p:tag name="KSO_WM_TEMPLATE_INDEX" val="20208433"/>
  <p:tag name="KSO_WM_TEMPLATE_MASTER_TYPE" val="0"/>
  <p:tag name="KSO_WM_TEMPLATE_SUBCATEGORY" val="2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ef2285c770fdf8a85bd4682"/>
  <p:tag name="KSO_WM_TEMPLATE_ASSEMBLE_XID" val="5ef2285c770fdf8a85bd4682"/>
  <p:tag name="KSO_WM_TEMPLATE_CATEGORY" val="diagram"/>
  <p:tag name="KSO_WM_TEMPLATE_INDEX" val="2020843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43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fd5682b0d23428983a521c059d97c15"/>
  <p:tag name="KSO_WM_BEAUTIFY_FLAG" val="#wm#"/>
  <p:tag name="KSO_WM_CHIP_GROUPID" val="5e6b05b36848fb12bee65ad8"/>
  <p:tag name="KSO_WM_CHIP_XID" val="5e6b05b36848fb12bee65ad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2285c770fdf8a85bd4682"/>
  <p:tag name="KSO_WM_TEMPLATE_ASSEMBLE_XID" val="5ef2285c770fdf8a85bd4682"/>
  <p:tag name="KSO_WM_TEMPLATE_CATEGORY" val="diagram"/>
  <p:tag name="KSO_WM_TEMPLATE_INDEX" val="20208433"/>
  <p:tag name="KSO_WM_UNIT_BLOCK" val="0"/>
  <p:tag name="KSO_WM_UNIT_COMPATIBLE" val="0"/>
  <p:tag name="KSO_WM_UNIT_DEC_AREA_ID" val="caf01a2f25764638bd28eabc953a8d1c"/>
  <p:tag name="KSO_WM_UNIT_DEFAULT_FONT" val="14;20;2"/>
  <p:tag name="KSO_WM_UNIT_DIAGRAM_ISNUMVISUAL" val="0"/>
  <p:tag name="KSO_WM_UNIT_DIAGRAM_ISREFERUNIT" val="0"/>
  <p:tag name="KSO_WM_UNIT_HIGHLIGHT" val="0"/>
  <p:tag name="KSO_WM_UNIT_ID" val="diagram20208433_1*h_f*1_1"/>
  <p:tag name="KSO_WM_UNIT_INDEX" val="1_1"/>
  <p:tag name="KSO_WM_UNIT_LAYERLEVEL" val="1_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18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ec8a8b9c6b24ce7b3a698cbfa31e8ce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72dcac0ff15d9a40f67996"/>
  <p:tag name="KSO_WM_TEMPLATE_ASSEMBLE_XID" val="5f72dcac0ff15d9a40f67996"/>
  <p:tag name="KSO_WM_TEMPLATE_CATEGORY" val="diagram"/>
  <p:tag name="KSO_WM_TEMPLATE_INDEX" val="20212425"/>
  <p:tag name="KSO_WM_UNIT_COMPATIBLE" val="1"/>
  <p:tag name="KSO_WM_UNIT_DEC_AREA_ID" val="7ca226c1426a4d09a5201e766e79b68c"/>
  <p:tag name="KSO_WM_UNIT_DECORATE_INFO" val=""/>
  <p:tag name="KSO_WM_UNIT_DIAGRAM_ISNUMVISUAL" val="0"/>
  <p:tag name="KSO_WM_UNIT_DIAGRAM_ISREFERUNIT" val="0"/>
  <p:tag name="KSO_WM_UNIT_HIGHLIGHT" val="0"/>
  <p:tag name="KSO_WM_UNIT_ID" val="diagram20212425_1*d*1"/>
  <p:tag name="KSO_WM_UNIT_INDEX" val="1"/>
  <p:tag name="KSO_WM_UNIT_LAYERLEVEL" val="1"/>
  <p:tag name="KSO_WM_UNIT_PLACING_PICTURE" val="2ec8a8b9c6b24ce7b3a698cbfa31e8ce"/>
  <p:tag name="KSO_WM_UNIT_SM_LIMIT_TYPE" val="1"/>
  <p:tag name="KSO_WM_UNIT_TYPE" val="d"/>
  <p:tag name="KSO_WM_UNIT_VALUE" val="1396*203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a7a4dda340fd2c9b58ef"/>
  <p:tag name="KSO_WM_CHIP_XID" val="5f22a7a4dda340fd2c9b58f0"/>
  <p:tag name="KSO_WM_TAG_VERSION" val="1.0"/>
  <p:tag name="KSO_WM_TEMPLATE_ASSEMBLE_GROUPID" val="5f72dcac0ff15d9a40f67996"/>
  <p:tag name="KSO_WM_TEMPLATE_ASSEMBLE_XID" val="5f72dcac0ff15d9a40f67996"/>
  <p:tag name="KSO_WM_TEMPLATE_CATEGORY" val="diagram"/>
  <p:tag name="KSO_WM_TEMPLATE_INDEX" val="20212425"/>
  <p:tag name="KSO_WM_UNIT_BLOCK" val="0"/>
  <p:tag name="KSO_WM_UNIT_COMPATIBLE" val="0"/>
  <p:tag name="KSO_WM_UNIT_DEC_AREA_ID" val="ea095481d0d64115a605da437295c8b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42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2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a7a4dda340fd2c9b58ef"/>
  <p:tag name="KSO_WM_CHIP_XID" val="5f22a7a4dda340fd2c9b58f0"/>
  <p:tag name="KSO_WM_TAG_VERSION" val="1.0"/>
  <p:tag name="KSO_WM_TEMPLATE_ASSEMBLE_GROUPID" val="5f72dcac0ff15d9a40f67996"/>
  <p:tag name="KSO_WM_TEMPLATE_ASSEMBLE_XID" val="5f72dcac0ff15d9a40f67996"/>
  <p:tag name="KSO_WM_TEMPLATE_CATEGORY" val="diagram"/>
  <p:tag name="KSO_WM_TEMPLATE_INDEX" val="20212425"/>
  <p:tag name="KSO_WM_UNIT_BLOCK" val="0"/>
  <p:tag name="KSO_WM_UNIT_COMPATIBLE" val="0"/>
  <p:tag name="KSO_WM_UNIT_DEC_AREA_ID" val="043bafd8d448469aa39d124e0fa06edc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42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YPE" val="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80f75d8f7ad41fcbc3dd894c3805597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ac0ff15d9a40f67996"/>
  <p:tag name="KSO_WM_TEMPLATE_ASSEMBLE_XID" val="5f72dcac0ff15d9a40f67996"/>
  <p:tag name="KSO_WM_TEMPLATE_CATEGORY" val="diagram"/>
  <p:tag name="KSO_WM_TEMPLATE_INDEX" val="20212425"/>
  <p:tag name="KSO_WM_UNIT_BLOCK" val="0"/>
  <p:tag name="KSO_WM_UNIT_COMPATIBLE" val="0"/>
  <p:tag name="KSO_WM_UNIT_DEC_AREA_ID" val="1cd5e34ee6a4434d971ad2241848b826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425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6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a9e8c3aa2a344b29a047fbf9aedb719f&quot;,&quot;fill_align&quot;:&quot;lt&quot;,&quot;text_align&quot;:&quot;lt&quot;,&quot;text_direction&quot;:&quot;horizontal&quot;,&quot;chip_types&quot;:[&quot;header&quot;]},{&quot;fill_id&quot;:&quot;4e1c741465c841c591d5c169278f7e49&quot;,&quot;fill_align&quot;:&quot;lt&quot;,&quot;text_align&quot;:&quot;lt&quot;,&quot;text_direction&quot;:&quot;horizontal&quot;,&quot;chip_types&quot;:[&quot;diagram&quot;,&quot;text&quot;,&quot;picture&quot;,&quot;chart&quot;,&quot;table&quot;]},{&quot;fill_id&quot;:&quot;9b07b9cc317e4cb386998ae48a4d1735&quot;,&quot;fill_align&quot;:&quot;lt&quot;,&quot;text_align&quot;:&quot;lt&quot;,&quot;text_direction&quot;:&quot;horizontal&quot;,&quot;chip_types&quot;:[&quot;text&quot;]}]]"/>
  <p:tag name="KSO_WM_CHIP_GROUPID" val="5f2933c080d00aeab43eac76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2933c080d00aeab43eac77"/>
  <p:tag name="KSO_WM_SLIDE_BACKGROUND" val="[&quot;general&quot;]"/>
  <p:tag name="KSO_WM_SLIDE_BACKGROUND_TYPE" val="general"/>
  <p:tag name="KSO_WM_SLIDE_BK_DARK_LIGHT" val="2"/>
  <p:tag name="KSO_WM_SLIDE_ID" val="diagram20212387_1"/>
  <p:tag name="KSO_WM_SLIDE_INDEX" val="1"/>
  <p:tag name="KSO_WM_SLIDE_ITEM_CNT" val="0"/>
  <p:tag name="KSO_WM_SLIDE_LAYOUT" val="a_f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9-29T15:05:42&quot;,&quot;maxSize&quot;:{&quot;size1&quot;:28.899999999999999},&quot;minSize&quot;:{&quot;size1&quot;:20.100000000000001},&quot;normalSize&quot;:{&quot;size1&quot;:20.100000000000001},&quot;subLayout&quot;:[{&quot;id&quot;:&quot;2020-09-29T15:05:42&quot;,&quot;margin&quot;:{&quot;bottom&quot;:0.42300000786781311,&quot;left&quot;:1.6929999589920044,&quot;right&quot;:1.6929999589920044,&quot;top&quot;:1.6929999589920044},&quot;type&quot;:0},{&quot;id&quot;:&quot;2020-09-29T15:05:42&quot;,&quot;maxSize&quot;:{&quot;size1&quot;:61.200000000000003},&quot;minSize&quot;:{&quot;size1&quot;:50.100000000000001},&quot;normalSize&quot;:{&quot;size1&quot;:50.100000000000001},&quot;subLayout&quot;:[{&quot;id&quot;:&quot;2020-09-29T15:05:42&quot;,&quot;margin&quot;:{&quot;bottom&quot;:0.42300000786781311,&quot;left&quot;:1.6929999589920044,&quot;right&quot;:1.6929999589920044,&quot;top&quot;:0.84700000286102295},&quot;type&quot;:0},{&quot;id&quot;:&quot;2020-09-29T15:05:42&quot;,&quot;margin&quot;:{&quot;bottom&quot;:1.6929999589920044,&quot;left&quot;:1.6929999589920044,&quot;right&quot;:1.6929999589920044,&quot;top&quot;:1.2699999809265137},&quot;type&quot;:0}],&quot;type&quot;:0}],&quot;type&quot;:0}"/>
  <p:tag name="KSO_WM_SLIDE_POSITION" val="60*48"/>
  <p:tag name="KSO_WM_SLIDE_RATIO" val="1.777778"/>
  <p:tag name="KSO_WM_SLIDE_SIZE" val="840*408"/>
  <p:tag name="KSO_WM_SLIDE_SUBTYPE" val="pureTxt"/>
  <p:tag name="KSO_WM_SLIDE_SUPPORT_FEATURE_TYPE" val="0"/>
  <p:tag name="KSO_WM_SLIDE_TYPE" val="text"/>
  <p:tag name="KSO_WM_TAG_VERSION" val="1.0"/>
  <p:tag name="KSO_WM_TEMPLATE_ASSEMBLE_GROUPID" val="5f72dcc50ff15d9a40f679d0"/>
  <p:tag name="KSO_WM_TEMPLATE_ASSEMBLE_XID" val="5f72dcc50ff15d9a40f679d0"/>
  <p:tag name="KSO_WM_TEMPLATE_CATEGORY" val="diagram"/>
  <p:tag name="KSO_WM_TEMPLATE_COLOR_TYPE" val="1"/>
  <p:tag name="KSO_WM_TEMPLATE_INDEX" val="20212387"/>
  <p:tag name="KSO_WM_TEMPLATE_MASTER_TYPE" val="0"/>
  <p:tag name="KSO_WM_TEMPLATE_SUBCATEGORY" val="2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e2abf7074e143a4bd8f0906233331a1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c50ff15d9a40f679d0"/>
  <p:tag name="KSO_WM_TEMPLATE_ASSEMBLE_XID" val="5f72dcc50ff15d9a40f679d0"/>
  <p:tag name="KSO_WM_TEMPLATE_CATEGORY" val="diagram"/>
  <p:tag name="KSO_WM_TEMPLATE_INDEX" val="20212387"/>
  <p:tag name="KSO_WM_UNIT_BLOCK" val="0"/>
  <p:tag name="KSO_WM_UNIT_COMPATIBLE" val="0"/>
  <p:tag name="KSO_WM_UNIT_DEC_AREA_ID" val="4e066f65e21e41d19953df32caa3d4b7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38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663a618b1174ec28244bd8070ee5420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c50ff15d9a40f679d0"/>
  <p:tag name="KSO_WM_TEMPLATE_ASSEMBLE_XID" val="5f72dcc50ff15d9a40f679d0"/>
  <p:tag name="KSO_WM_TEMPLATE_CATEGORY" val="diagram"/>
  <p:tag name="KSO_WM_TEMPLATE_INDEX" val="20212387"/>
  <p:tag name="KSO_WM_UNIT_BLOCK" val="0"/>
  <p:tag name="KSO_WM_UNIT_COMPATIBLE" val="0"/>
  <p:tag name="KSO_WM_UNIT_DEC_AREA_ID" val="208d144297844f2c974860faba88c238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387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5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933c080d00aeab43eac76"/>
  <p:tag name="KSO_WM_CHIP_XID" val="5f2933c080d00aeab43eac77"/>
  <p:tag name="KSO_WM_TAG_VERSION" val="1.0"/>
  <p:tag name="KSO_WM_TEMPLATE_ASSEMBLE_GROUPID" val="5f72dcc50ff15d9a40f679d0"/>
  <p:tag name="KSO_WM_TEMPLATE_ASSEMBLE_XID" val="5f72dcc50ff15d9a40f679d0"/>
  <p:tag name="KSO_WM_TEMPLATE_CATEGORY" val="diagram"/>
  <p:tag name="KSO_WM_TEMPLATE_INDEX" val="20212387"/>
  <p:tag name="KSO_WM_UNIT_BLOCK" val="0"/>
  <p:tag name="KSO_WM_UNIT_COMPATIBLE" val="0"/>
  <p:tag name="KSO_WM_UNIT_DEC_AREA_ID" val="dd22a72f27ba402f98d57847724055a1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4e066f65e21e41d19953df32caa3d4b7&quot;,&quot;X&quot;:{&quot;Pos&quot;:0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387_1*i*2"/>
  <p:tag name="KSO_WM_UNIT_INDEX" val="2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663a618b1174ec28244bd8070ee5420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c50ff15d9a40f679d0"/>
  <p:tag name="KSO_WM_TEMPLATE_ASSEMBLE_XID" val="5f72dcc50ff15d9a40f679d0"/>
  <p:tag name="KSO_WM_TEMPLATE_CATEGORY" val="diagram"/>
  <p:tag name="KSO_WM_TEMPLATE_INDEX" val="20212387"/>
  <p:tag name="KSO_WM_UNIT_BLOCK" val="0"/>
  <p:tag name="KSO_WM_UNIT_COMPATIBLE" val="0"/>
  <p:tag name="KSO_WM_UNIT_DEC_AREA_ID" val="208d144297844f2c974860faba88c238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387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5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933c080d00aeab43eac76"/>
  <p:tag name="KSO_WM_CHIP_XID" val="5f2933c080d00aeab43eac77"/>
  <p:tag name="KSO_WM_TAG_VERSION" val="1.0"/>
  <p:tag name="KSO_WM_TEMPLATE_ASSEMBLE_GROUPID" val="5f72dcc50ff15d9a40f679d0"/>
  <p:tag name="KSO_WM_TEMPLATE_ASSEMBLE_XID" val="5f72dcc50ff15d9a40f679d0"/>
  <p:tag name="KSO_WM_TEMPLATE_CATEGORY" val="diagram"/>
  <p:tag name="KSO_WM_TEMPLATE_INDEX" val="20212387"/>
  <p:tag name="KSO_WM_UNIT_BLOCK" val="0"/>
  <p:tag name="KSO_WM_UNIT_COMPATIBLE" val="0"/>
  <p:tag name="KSO_WM_UNIT_DEC_AREA_ID" val="020f44e168754449877aa80c0b76479f"/>
  <p:tag name="KSO_WM_UNIT_DECORATE_INFO" val="{&quot;DecorateInfoH&quot;:{&quot;IsAbs&quot;:true},&quot;DecorateInfoW&quot;:{&quot;IsAbs&quot;:false},&quot;DecorateInfoX&quot;:{&quot;IsAbs&quot;:true,&quot;Pos&quot;:1},&quot;DecorateInfoY&quot;:{&quot;IsAbs&quot;:true,&quot;Pos&quot;:1},&quot;ReferentInfo&quot;:{&quot;Id&quot;:&quot;208d144297844f2c974860faba88c238&quot;,&quot;X&quot;:{&quot;Pos&quot;:1},&quot;Y&quot;:{&quot;Pos&quot;:2}},&quot;whChangeMode&quot;:0}"/>
  <p:tag name="KSO_WM_UNIT_DIAGRAM_ISNUMVISUAL" val="0"/>
  <p:tag name="KSO_WM_UNIT_DIAGRAM_ISREFERUNIT" val="0"/>
  <p:tag name="KSO_WM_UNIT_HIGHLIGHT" val="0"/>
  <p:tag name="KSO_WM_UNIT_ID" val="diagram20212387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3"/>
  <p:tag name="KSO_WM_UNIT_TYPE" val="i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576dc001ee534062abfa84077d565965&quot;,&quot;fill_align&quot;:&quot;cm&quot;,&quot;chip_types&quot;:[&quot;picture&quot;]},{&quot;text_align&quot;:&quot;lm&quot;,&quot;text_direction&quot;:&quot;horizontal&quot;,&quot;support_big_font&quot;:true,&quot;fill_id&quot;:&quot;9cfa3c7c874e4cdb955fe51b0c9a9e86&quot;,&quot;fill_align&quot;:&quot;cm&quot;,&quot;chip_types&quot;:[&quot;text&quot;]}]]"/>
  <p:tag name="KSO_WM_CHIP_GROUPID" val="5f22a7a4dda340fd2c9b58ef"/>
  <p:tag name="KSO_WM_CHIP_INFOS" val="{&quot;type&quot;:0,&quot;layout_type&quot;:&quot;leftright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a7a4dda340fd2c9b58f0"/>
  <p:tag name="KSO_WM_SLIDE_BACKGROUND" val="[&quot;general&quot;]"/>
  <p:tag name="KSO_WM_SLIDE_BACKGROUND_TYPE" val="general"/>
  <p:tag name="KSO_WM_SLIDE_BK_DARK_LIGHT" val="2"/>
  <p:tag name="KSO_WM_SLIDE_ID" val="diagram20212425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9-29T15:05:16&quot;,&quot;maxSize&quot;:{&quot;size1&quot;:47.600000000000001},&quot;minSize&quot;:{&quot;size1&quot;:47.600000000000001},&quot;normalSize&quot;:{&quot;size1&quot;:47.600000000000001},&quot;subLayout&quot;:[{&quot;id&quot;:&quot;2020-09-29T15:05:16&quot;,&quot;margin&quot;:{&quot;bottom&quot;:6.7729997634887695,&quot;left&quot;:4.2329998016357422,&quot;right&quot;:1.2699999809265137,&quot;top&quot;:6.7729997634887695},&quot;type&quot;:0},{&quot;id&quot;:&quot;2020-09-29T15:05:16&quot;,&quot;type&quot;:0}],&quot;type&quot;:0}"/>
  <p:tag name="KSO_WM_SLIDE_POSITION" val="84*71"/>
  <p:tag name="KSO_WM_SLIDE_RATIO" val="1.777778"/>
  <p:tag name="KSO_WM_SLIDE_SIZE" val="876*396"/>
  <p:tag name="KSO_WM_SLIDE_SUBTYPE" val="picTxt"/>
  <p:tag name="KSO_WM_SLIDE_SUPPORT_FEATURE_TYPE" val="0"/>
  <p:tag name="KSO_WM_SLIDE_TYPE" val="text"/>
  <p:tag name="KSO_WM_TAG_VERSION" val="1.0"/>
  <p:tag name="KSO_WM_TEMPLATE_ASSEMBLE_GROUPID" val="5f72dcac0ff15d9a40f67996"/>
  <p:tag name="KSO_WM_TEMPLATE_ASSEMBLE_XID" val="5f72dcac0ff15d9a40f67996"/>
  <p:tag name="KSO_WM_TEMPLATE_CATEGORY" val="diagram"/>
  <p:tag name="KSO_WM_TEMPLATE_COLOR_TYPE" val="1"/>
  <p:tag name="KSO_WM_TEMPLATE_INDEX" val="20212425"/>
  <p:tag name="KSO_WM_TEMPLATE_MASTER_TYPE" val="0"/>
  <p:tag name="KSO_WM_TEMPLATE_SUBCATEGORY" val="2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ec8a8b9c6b24ce7b3a698cbfa31e8ce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72dcac0ff15d9a40f67996"/>
  <p:tag name="KSO_WM_TEMPLATE_ASSEMBLE_XID" val="5f72dcac0ff15d9a40f67996"/>
  <p:tag name="KSO_WM_TEMPLATE_CATEGORY" val="diagram"/>
  <p:tag name="KSO_WM_TEMPLATE_INDEX" val="20212425"/>
  <p:tag name="KSO_WM_UNIT_COMPATIBLE" val="1"/>
  <p:tag name="KSO_WM_UNIT_DEC_AREA_ID" val="7ca226c1426a4d09a5201e766e79b68c"/>
  <p:tag name="KSO_WM_UNIT_DECORATE_INFO" val=""/>
  <p:tag name="KSO_WM_UNIT_DIAGRAM_ISNUMVISUAL" val="0"/>
  <p:tag name="KSO_WM_UNIT_DIAGRAM_ISREFERUNIT" val="0"/>
  <p:tag name="KSO_WM_UNIT_HIGHLIGHT" val="0"/>
  <p:tag name="KSO_WM_UNIT_ID" val="diagram20212425_1*d*1"/>
  <p:tag name="KSO_WM_UNIT_INDEX" val="1"/>
  <p:tag name="KSO_WM_UNIT_LAYERLEVEL" val="1"/>
  <p:tag name="KSO_WM_UNIT_PLACING_PICTURE" val="2ec8a8b9c6b24ce7b3a698cbfa31e8ce"/>
  <p:tag name="KSO_WM_UNIT_SM_LIMIT_TYPE" val="1"/>
  <p:tag name="KSO_WM_UNIT_TYPE" val="d"/>
  <p:tag name="KSO_WM_UNIT_VALUE" val="1396*203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1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a7a4dda340fd2c9b58ef"/>
  <p:tag name="KSO_WM_CHIP_XID" val="5f22a7a4dda340fd2c9b58f0"/>
  <p:tag name="KSO_WM_TAG_VERSION" val="1.0"/>
  <p:tag name="KSO_WM_TEMPLATE_ASSEMBLE_GROUPID" val="5f72dcac0ff15d9a40f67996"/>
  <p:tag name="KSO_WM_TEMPLATE_ASSEMBLE_XID" val="5f72dcac0ff15d9a40f67996"/>
  <p:tag name="KSO_WM_TEMPLATE_CATEGORY" val="diagram"/>
  <p:tag name="KSO_WM_TEMPLATE_INDEX" val="20212425"/>
  <p:tag name="KSO_WM_UNIT_BLOCK" val="0"/>
  <p:tag name="KSO_WM_UNIT_COMPATIBLE" val="0"/>
  <p:tag name="KSO_WM_UNIT_DEC_AREA_ID" val="ea095481d0d64115a605da437295c8b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42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2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a7a4dda340fd2c9b58ef"/>
  <p:tag name="KSO_WM_CHIP_XID" val="5f22a7a4dda340fd2c9b58f0"/>
  <p:tag name="KSO_WM_TAG_VERSION" val="1.0"/>
  <p:tag name="KSO_WM_TEMPLATE_ASSEMBLE_GROUPID" val="5f72dcac0ff15d9a40f67996"/>
  <p:tag name="KSO_WM_TEMPLATE_ASSEMBLE_XID" val="5f72dcac0ff15d9a40f67996"/>
  <p:tag name="KSO_WM_TEMPLATE_CATEGORY" val="diagram"/>
  <p:tag name="KSO_WM_TEMPLATE_INDEX" val="20212425"/>
  <p:tag name="KSO_WM_UNIT_BLOCK" val="0"/>
  <p:tag name="KSO_WM_UNIT_COMPATIBLE" val="0"/>
  <p:tag name="KSO_WM_UNIT_DEC_AREA_ID" val="043bafd8d448469aa39d124e0fa06edc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42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YPE" val="i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80f75d8f7ad41fcbc3dd894c3805597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ac0ff15d9a40f67996"/>
  <p:tag name="KSO_WM_TEMPLATE_ASSEMBLE_XID" val="5f72dcac0ff15d9a40f67996"/>
  <p:tag name="KSO_WM_TEMPLATE_CATEGORY" val="diagram"/>
  <p:tag name="KSO_WM_TEMPLATE_INDEX" val="20212425"/>
  <p:tag name="KSO_WM_UNIT_BLOCK" val="0"/>
  <p:tag name="KSO_WM_UNIT_COMPATIBLE" val="0"/>
  <p:tag name="KSO_WM_UNIT_DEC_AREA_ID" val="1cd5e34ee6a4434d971ad2241848b826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425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6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200481_1"/>
  <p:tag name="KSO_WM_SLIDE_INDEX" val="1"/>
  <p:tag name="KSO_WM_SLIDE_ITEM_CNT" val="0"/>
  <p:tag name="KSO_WM_SLIDE_LAYOUT" val="a_f"/>
  <p:tag name="KSO_WM_SLIDE_LAYOUT_CNT" val="1_1"/>
  <p:tag name="KSO_WM_SLIDE_POSITION" val="41*74"/>
  <p:tag name="KSO_WM_SLIDE_SIZE" val="841*391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0481"/>
  <p:tag name="KSO_WM_TEMPLATE_MASTER_TYPE" val="0"/>
  <p:tag name="KSO_WM_TEMPLATE_SUBCATEGORY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0481"/>
  <p:tag name="KSO_WM_UNIT_COMPATIBLE" val="0"/>
  <p:tag name="KSO_WM_UNIT_DIAGRAM_ISNUMVISUAL" val="0"/>
  <p:tag name="KSO_WM_UNIT_DIAGRAM_ISREFERUNIT" val="0"/>
  <p:tag name="KSO_WM_UNIT_HIGHLIGHT" val="0"/>
  <p:tag name="KSO_WM_UNIT_ID" val="diagram20200481_1*f*1"/>
  <p:tag name="KSO_WM_UNIT_INDEX" val="1"/>
  <p:tag name="KSO_WM_UNIT_ISCONTENTSTITLE" val="0"/>
  <p:tag name="KSO_WM_UNIT_LAYERLEVEL" val="1"/>
  <p:tag name="KSO_WM_UNIT_NOCLEAR" val="0"/>
  <p:tag name="KSO_WM_UNIT_PRESET_TEXT" val="户外拓展训练通常利用崇山峻岭、翰海大川等自然环境，通过精心设计的活动达到“磨练意志、陶冶情操、完善人格、熔炼团队”的拓展培训目的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17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0481"/>
  <p:tag name="KSO_WM_UNIT_COMPATIBLE" val="0"/>
  <p:tag name="KSO_WM_UNIT_DIAGRAM_ISNUMVISUAL" val="0"/>
  <p:tag name="KSO_WM_UNIT_DIAGRAM_ISREFERUNIT" val="0"/>
  <p:tag name="KSO_WM_UNIT_HIGHLIGHT" val="0"/>
  <p:tag name="KSO_WM_UNIT_ID" val="diagram202004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户外拓展&#10;训练目的"/>
  <p:tag name="KSO_WM_UNIT_TYPE" val="a"/>
  <p:tag name="KSO_WM_UNIT_VALUE" val="1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48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0481_1*i*1"/>
  <p:tag name="KSO_WM_UNIT_INDEX" val="1"/>
  <p:tag name="KSO_WM_UNIT_LAYERLEVEL" val="1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481"/>
  <p:tag name="KSO_WM_UNIT_COMPATIBLE" val="0"/>
  <p:tag name="KSO_WM_UNIT_DIAGRAM_ISNUMVISUAL" val="0"/>
  <p:tag name="KSO_WM_UNIT_DIAGRAM_ISREFERUNIT" val="0"/>
  <p:tag name="KSO_WM_UNIT_HIGHLIGHT" val="0"/>
  <p:tag name="KSO_WM_UNIT_ID" val="diagram20200481_1*i*2"/>
  <p:tag name="KSO_WM_UNIT_INDEX" val="2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TYPE" val="i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0481"/>
  <p:tag name="KSO_WM_UNIT_COMPATIBLE" val="0"/>
  <p:tag name="KSO_WM_UNIT_DIAGRAM_ISNUMVISUAL" val="0"/>
  <p:tag name="KSO_WM_UNIT_DIAGRAM_ISREFERUNIT" val="0"/>
  <p:tag name="KSO_WM_UNIT_HIGHLIGHT" val="0"/>
  <p:tag name="KSO_WM_UNIT_ID" val="diagram20200481_1*f*1"/>
  <p:tag name="KSO_WM_UNIT_INDEX" val="1"/>
  <p:tag name="KSO_WM_UNIT_ISCONTENTSTITLE" val="0"/>
  <p:tag name="KSO_WM_UNIT_LAYERLEVEL" val="1"/>
  <p:tag name="KSO_WM_UNIT_NOCLEAR" val="0"/>
  <p:tag name="KSO_WM_UNIT_PRESET_TEXT" val="户外拓展训练通常利用崇山峻岭、翰海大川等自然环境，通过精心设计的活动达到“磨练意志、陶冶情操、完善人格、熔炼团队”的拓展培训目的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17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0481"/>
  <p:tag name="KSO_WM_UNIT_COMPATIBLE" val="0"/>
  <p:tag name="KSO_WM_UNIT_DIAGRAM_ISNUMVISUAL" val="0"/>
  <p:tag name="KSO_WM_UNIT_DIAGRAM_ISREFERUNIT" val="0"/>
  <p:tag name="KSO_WM_UNIT_HIGHLIGHT" val="0"/>
  <p:tag name="KSO_WM_UNIT_ID" val="diagram20200481_1*f*1"/>
  <p:tag name="KSO_WM_UNIT_INDEX" val="1"/>
  <p:tag name="KSO_WM_UNIT_ISCONTENTSTITLE" val="0"/>
  <p:tag name="KSO_WM_UNIT_LAYERLEVEL" val="1"/>
  <p:tag name="KSO_WM_UNIT_NOCLEAR" val="0"/>
  <p:tag name="KSO_WM_UNIT_PRESET_TEXT" val="户外拓展训练通常利用崇山峻岭、翰海大川等自然环境，通过精心设计的活动达到“磨练意志、陶冶情操、完善人格、熔炼团队”的拓展培训目的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17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1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0481"/>
  <p:tag name="KSO_WM_UNIT_COMPATIBLE" val="0"/>
  <p:tag name="KSO_WM_UNIT_DIAGRAM_ISNUMVISUAL" val="0"/>
  <p:tag name="KSO_WM_UNIT_DIAGRAM_ISREFERUNIT" val="0"/>
  <p:tag name="KSO_WM_UNIT_HIGHLIGHT" val="0"/>
  <p:tag name="KSO_WM_UNIT_ID" val="diagram20200481_1*f*1"/>
  <p:tag name="KSO_WM_UNIT_INDEX" val="1"/>
  <p:tag name="KSO_WM_UNIT_ISCONTENTSTITLE" val="0"/>
  <p:tag name="KSO_WM_UNIT_LAYERLEVEL" val="1"/>
  <p:tag name="KSO_WM_UNIT_NOCLEAR" val="0"/>
  <p:tag name="KSO_WM_UNIT_PRESET_TEXT" val="户外拓展训练通常利用崇山峻岭、翰海大川等自然环境，通过精心设计的活动达到“磨练意志、陶冶情操、完善人格、熔炼团队”的拓展培训目的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17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96641_1"/>
  <p:tag name="KSO_WM_SLIDE_INDEX" val="1"/>
  <p:tag name="KSO_WM_SLIDE_ITEM_CNT" val="0"/>
  <p:tag name="KSO_WM_SLIDE_LAYOUT" val="a_f"/>
  <p:tag name="KSO_WM_SLIDE_LAYOUT_CNT" val="1_2"/>
  <p:tag name="KSO_WM_SLIDE_POSITION" val="0*56"/>
  <p:tag name="KSO_WM_SLIDE_SIZE" val="914*449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6641"/>
  <p:tag name="KSO_WM_TEMPLATE_MASTER_TYPE" val="0"/>
  <p:tag name="KSO_WM_TEMPLATE_SUBCATEGORY" val="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196641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PART_ID" val="3-X"/>
  <p:tag name="KSO_WM_UNIT_TEXT_PART_ID_V2" val="a-4-1"/>
  <p:tag name="KSO_WM_UNIT_TEXT_PART_SIZE" val="49.2*832"/>
  <p:tag name="KSO_WM_UNIT_TYPE" val="a"/>
  <p:tag name="KSO_WM_UNIT_VALUE" val="2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i*3"/>
  <p:tag name="KSO_WM_UNIT_INDEX" val="3"/>
  <p:tag name="KSO_WM_UNIT_LAYERLEVEL" val="1"/>
  <p:tag name="KSO_WM_UNIT_TYPE" val="i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f*1"/>
  <p:tag name="KSO_WM_UNIT_INDEX" val="1"/>
  <p:tag name="KSO_WM_UNIT_LAYERLEVEL" val="1"/>
  <p:tag name="KSO_WM_UNIT_NOCLEAR" val="0"/>
  <p:tag name="KSO_WM_UNIT_PRESET_TEXT" val="点击此处添加正文，文字是您思想的提炼，为了最终呈现发布的良好效果，请尽量言简意赅的阐述观点；根据需要可酌情增减文字，以便观者可以准确理解您所传达的信息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EXT_PART_ID_V2" val="d-4-1"/>
  <p:tag name="KSO_WM_UNIT_TYPE" val="f"/>
  <p:tag name="KSO_WM_UNIT_VALUE" val="10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56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56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1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4"/>
  <p:tag name="KSO_WM_UNIT_INDEX" val="4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5"/>
  <p:tag name="KSO_WM_UNIT_INDEX" val="5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15d635f685fd4d2491c2cd80a5f3ea4a&quot;,&quot;fill_align&quot;:&quot;lm&quot;,&quot;text_align&quot;:&quot;lm&quot;,&quot;text_direction&quot;:&quot;horizontal&quot;,&quot;chip_types&quot;:[&quot;header&quot;]},{&quot;fill_id&quot;:&quot;9cbd9f1010bd4d7788a004738f3d0e36&quot;,&quot;fill_align&quot;:&quot;lm&quot;,&quot;text_align&quot;:&quot;lm&quot;,&quot;text_direction&quot;:&quot;horizontal&quot;,&quot;chip_types&quot;:[&quot;pictext&quot;,&quot;text&quot;,&quot;picture&quot;,&quot;chart&quot;,&quot;table&quot;,&quot;video&quot;],&quot;support_features&quot;:[&quot;collage&quot;,&quot;carousel&quot;,&quot;creativecrop&quot;]},{&quot;fill_id&quot;:&quot;2d6de27137194b1b9669246963d33e19&quot;,&quot;fill_align&quot;:&quot;lm&quot;,&quot;text_align&quot;:&quot;lm&quot;,&quot;text_direction&quot;:&quot;horizontal&quot;,&quot;chip_types&quot;:[&quot;pictext&quot;,&quot;text&quot;,&quot;picture&quot;,&quot;chart&quot;,&quot;table&quot;]}],[{&quot;fill_id&quot;:&quot;15d635f685fd4d2491c2cd80a5f3ea4a&quot;,&quot;fill_align&quot;:&quot;lm&quot;,&quot;text_align&quot;:&quot;lm&quot;,&quot;text_direction&quot;:&quot;horizontal&quot;,&quot;chip_types&quot;:[&quot;header&quot;]},{&quot;fill_id&quot;:&quot;9cbd9f1010bd4d7788a004738f3d0e36&quot;,&quot;fill_align&quot;:&quot;lm&quot;,&quot;text_align&quot;:&quot;lm&quot;,&quot;text_direction&quot;:&quot;horizontal&quot;,&quot;chip_types&quot;:[&quot;pictext&quot;,&quot;text&quot;,&quot;picture&quot;,&quot;chart&quot;,&quot;table&quot;,&quot;video&quot;]},{&quot;fill_id&quot;:&quot;2d6de27137194b1b9669246963d33e19&quot;,&quot;fill_align&quot;:&quot;lm&quot;,&quot;text_align&quot;:&quot;lm&quot;,&quot;text_direction&quot;:&quot;horizontal&quot;,&quot;chip_types&quot;:[&quot;pictext&quot;,&quot;text&quot;,&quot;picture&quot;,&quot;chart&quot;,&quot;table&quot;,&quot;video&quot;],&quot;support_features&quot;:[&quot;collage&quot;,&quot;carousel&quot;,&quot;creativecrop&quot;]}]]"/>
  <p:tag name="KSO_WM_CHIP_GROUPID" val="5f0e62ba8050c250ba65b19c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f0e62ba8050c250ba65b19d"/>
  <p:tag name="KSO_WM_SLIDE_BACKGROUND" val="[&quot;leftRight&quot;]"/>
  <p:tag name="KSO_WM_SLIDE_BACKGROUND_TYPE" val="leftRight"/>
  <p:tag name="KSO_WM_SLIDE_BK_DARK_LIGHT" val="2"/>
  <p:tag name="KSO_WM_SLIDE_ID" val="diagram20209303_1"/>
  <p:tag name="KSO_WM_SLIDE_INDEX" val="1"/>
  <p:tag name="KSO_WM_SLIDE_ITEM_CNT" val="0"/>
  <p:tag name="KSO_WM_SLIDE_LAYOUT" val="a_f"/>
  <p:tag name="KSO_WM_SLIDE_LAYOUT_CNT" val="1_2"/>
  <p:tag name="KSO_WM_SLIDE_LAYOUT_INFO" val="{&quot;direction&quot;:1,&quot;id&quot;:&quot;2020-07-20T10:33:48&quot;,&quot;maxSize&quot;:{&quot;size1&quot;:37.690172514319421},&quot;minSize&quot;:{&quot;size1&quot;:37.690172514319421},&quot;normalSize&quot;:{&quot;size1&quot;:37.690172514319421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0-07-20T10:33:48&quot;,&quot;margin&quot;:{&quot;bottom&quot;:9.3129997253417969,&quot;left&quot;:1.6319999694824219,&quot;right&quot;:0.87300002574920654,&quot;top&quot;:7.619999885559082},&quot;type&quot;:0},{&quot;id&quot;:&quot;2020-07-20T10:33:48&quot;,&quot;maxSize&quot;:{&quot;size1&quot;:57.799999999999997},&quot;minSize&quot;:{&quot;size1&quot;:37.799999999999997},&quot;normalSize&quot;:{&quot;size1&quot;:41.605555555555547},&quot;subLayout&quot;:[{&quot;id&quot;:&quot;2020-07-20T10:33:48&quot;,&quot;margin&quot;:{&quot;bottom&quot;:0.026000002399086952,&quot;left&quot;:1.659000039100647,&quot;right&quot;:1.6929999589920044,&quot;top&quot;:1.6929999589920044},&quot;type&quot;:0},{&quot;id&quot;:&quot;2020-07-20T10:33:48&quot;,&quot;margin&quot;:{&quot;bottom&quot;:1.6929999589920044,&quot;left&quot;:1.6599999666213989,&quot;right&quot;:1.6929999589920044,&quot;top&quot;:0.81999999284744263},&quot;type&quot;:0}],&quot;type&quot;:0}],&quot;type&quot;:0}"/>
  <p:tag name="KSO_WM_SLIDE_POSITION" val="0*0"/>
  <p:tag name="KSO_WM_SLIDE_RATIO" val="1.777778"/>
  <p:tag name="KSO_WM_SLIDE_SIZE" val="912*540"/>
  <p:tag name="KSO_WM_SLIDE_SUBTYPE" val="pureTxt"/>
  <p:tag name="KSO_WM_SLIDE_SUPPORT_FEATURE_TYPE" val="0"/>
  <p:tag name="KSO_WM_SLIDE_TYPE" val="text"/>
  <p:tag name="KSO_WM_TAG_VERSION" val="1.0"/>
  <p:tag name="KSO_WM_TEMPLATE_ASSEMBLE_GROUPID" val="5f15028b8050c250ba65d27d"/>
  <p:tag name="KSO_WM_TEMPLATE_ASSEMBLE_XID" val="5f15028b8050c250ba65d27d"/>
  <p:tag name="KSO_WM_TEMPLATE_CATEGORY" val="diagram"/>
  <p:tag name="KSO_WM_TEMPLATE_COLOR_TYPE" val="1"/>
  <p:tag name="KSO_WM_TEMPLATE_INDEX" val="20209303"/>
  <p:tag name="KSO_WM_TEMPLATE_MASTER_TYPE" val="0"/>
  <p:tag name="KSO_WM_TEMPLATE_SUBCATEGORY" val="2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930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0e62ba8050c250ba65b19c"/>
  <p:tag name="KSO_WM_CHIP_XID" val="5f0e62ba8050c250ba65b19d"/>
  <p:tag name="KSO_WM_TAG_VERSION" val="1.0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404a6ede80064cbd9043f1004525416b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303_1*i*2"/>
  <p:tag name="KSO_WM_UNIT_INDEX" val="2"/>
  <p:tag name="KSO_WM_UNIT_LAYERLEVEL" val="1"/>
  <p:tag name="KSO_WM_UNIT_SM_LIMIT_TYPE" val="1"/>
  <p:tag name="KSO_WM_UNIT_TYPE" val="i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5298a9865ef4e0ebcaf254b315ad558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efd9b64ac071436aa6324748efe29da7"/>
  <p:tag name="KSO_WM_UNIT_DEFAULT_FONT" val="24;44;4"/>
  <p:tag name="KSO_WM_UNIT_DIAGRAM_ISNUMVISUAL" val="0"/>
  <p:tag name="KSO_WM_UNIT_DIAGRAM_ISREFERUNIT" val="0"/>
  <p:tag name="KSO_WM_UNIT_HIGHLIGHT" val="0"/>
  <p:tag name="KSO_WM_UNIT_ID" val="diagram202093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35d3ed45d744b49942856ad419d361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88634e80505248c8affc0dbb0c20eeac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c151500e91642879bcfa27dd8bd8e18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e71cf9a410e341afa9b1663999b91209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35d3ed45d744b49942856ad419d361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88634e80505248c8affc0dbb0c20eeac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35d3ed45d744b49942856ad419d361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88634e80505248c8affc0dbb0c20eeac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a9e8c3aa2a344b29a047fbf9aedb719f&quot;,&quot;fill_align&quot;:&quot;lt&quot;,&quot;text_align&quot;:&quot;lt&quot;,&quot;text_direction&quot;:&quot;horizontal&quot;,&quot;chip_types&quot;:[&quot;header&quot;]},{&quot;fill_id&quot;:&quot;4e1c741465c841c591d5c169278f7e49&quot;,&quot;fill_align&quot;:&quot;lt&quot;,&quot;text_align&quot;:&quot;lt&quot;,&quot;text_direction&quot;:&quot;horizontal&quot;,&quot;chip_types&quot;:[&quot;diagram&quot;,&quot;text&quot;,&quot;picture&quot;,&quot;chart&quot;,&quot;table&quot;]},{&quot;fill_id&quot;:&quot;9b07b9cc317e4cb386998ae48a4d1735&quot;,&quot;fill_align&quot;:&quot;lt&quot;,&quot;text_align&quot;:&quot;lt&quot;,&quot;text_direction&quot;:&quot;horizontal&quot;,&quot;chip_types&quot;:[&quot;text&quot;]}]]"/>
  <p:tag name="KSO_WM_CHIP_GROUPID" val="5f2933c080d00aeab43eac76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2933c080d00aeab43eac77"/>
  <p:tag name="KSO_WM_SLIDE_BACKGROUND" val="[&quot;general&quot;]"/>
  <p:tag name="KSO_WM_SLIDE_BACKGROUND_TYPE" val="general"/>
  <p:tag name="KSO_WM_SLIDE_BK_DARK_LIGHT" val="2"/>
  <p:tag name="KSO_WM_SLIDE_ID" val="diagram20212387_1"/>
  <p:tag name="KSO_WM_SLIDE_INDEX" val="1"/>
  <p:tag name="KSO_WM_SLIDE_ITEM_CNT" val="0"/>
  <p:tag name="KSO_WM_SLIDE_LAYOUT" val="a_f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9-29T15:05:42&quot;,&quot;maxSize&quot;:{&quot;size1&quot;:28.899999999999999},&quot;minSize&quot;:{&quot;size1&quot;:20.100000000000001},&quot;normalSize&quot;:{&quot;size1&quot;:20.100000000000001},&quot;subLayout&quot;:[{&quot;id&quot;:&quot;2020-09-29T15:05:42&quot;,&quot;margin&quot;:{&quot;bottom&quot;:0.42300000786781311,&quot;left&quot;:1.6929999589920044,&quot;right&quot;:1.6929999589920044,&quot;top&quot;:1.6929999589920044},&quot;type&quot;:0},{&quot;id&quot;:&quot;2020-09-29T15:05:42&quot;,&quot;maxSize&quot;:{&quot;size1&quot;:61.200000000000003},&quot;minSize&quot;:{&quot;size1&quot;:50.100000000000001},&quot;normalSize&quot;:{&quot;size1&quot;:50.100000000000001},&quot;subLayout&quot;:[{&quot;id&quot;:&quot;2020-09-29T15:05:42&quot;,&quot;margin&quot;:{&quot;bottom&quot;:0.42300000786781311,&quot;left&quot;:1.6929999589920044,&quot;right&quot;:1.6929999589920044,&quot;top&quot;:0.84700000286102295},&quot;type&quot;:0},{&quot;id&quot;:&quot;2020-09-29T15:05:42&quot;,&quot;margin&quot;:{&quot;bottom&quot;:1.6929999589920044,&quot;left&quot;:1.6929999589920044,&quot;right&quot;:1.6929999589920044,&quot;top&quot;:1.2699999809265137},&quot;type&quot;:0}],&quot;type&quot;:0}],&quot;type&quot;:0}"/>
  <p:tag name="KSO_WM_SLIDE_POSITION" val="60*48"/>
  <p:tag name="KSO_WM_SLIDE_RATIO" val="1.777778"/>
  <p:tag name="KSO_WM_SLIDE_SIZE" val="840*408"/>
  <p:tag name="KSO_WM_SLIDE_SUBTYPE" val="pureTxt"/>
  <p:tag name="KSO_WM_SLIDE_SUPPORT_FEATURE_TYPE" val="0"/>
  <p:tag name="KSO_WM_SLIDE_TYPE" val="text"/>
  <p:tag name="KSO_WM_TAG_VERSION" val="1.0"/>
  <p:tag name="KSO_WM_TEMPLATE_ASSEMBLE_GROUPID" val="5f72dcc50ff15d9a40f679d0"/>
  <p:tag name="KSO_WM_TEMPLATE_ASSEMBLE_XID" val="5f72dcc50ff15d9a40f679d0"/>
  <p:tag name="KSO_WM_TEMPLATE_CATEGORY" val="diagram"/>
  <p:tag name="KSO_WM_TEMPLATE_COLOR_TYPE" val="1"/>
  <p:tag name="KSO_WM_TEMPLATE_INDEX" val="20212387"/>
  <p:tag name="KSO_WM_TEMPLATE_MASTER_TYPE" val="0"/>
  <p:tag name="KSO_WM_TEMPLATE_SUBCATEGORY" val="2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35d3ed45d744b49942856ad419d361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88634e80505248c8affc0dbb0c20eeac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35d3ed45d744b49942856ad419d361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88634e80505248c8affc0dbb0c20eeac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35d3ed45d744b49942856ad419d361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88634e80505248c8affc0dbb0c20eeac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35d3ed45d744b49942856ad419d361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88634e80505248c8affc0dbb0c20eeac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35d3ed45d744b49942856ad419d361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88634e80505248c8affc0dbb0c20eeac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35d3ed45d744b49942856ad419d361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88634e80505248c8affc0dbb0c20eeac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35d3ed45d744b49942856ad419d361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88634e80505248c8affc0dbb0c20eeac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0e62ba8050c250ba65b19c"/>
  <p:tag name="KSO_WM_CHIP_XID" val="5f0e62ba8050c250ba65b19d"/>
  <p:tag name="KSO_WM_TAG_VERSION" val="1.0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25"/>
  <p:tag name="KSO_WM_UNIT_FILL_TYPE" val="1"/>
  <p:tag name="KSO_WM_UNIT_HIGHLIGHT" val="0"/>
  <p:tag name="KSO_WM_UNIT_ID" val="diagram20209303_1*i*3"/>
  <p:tag name="KSO_WM_UNIT_INDEX" val="3"/>
  <p:tag name="KSO_WM_UNIT_LAYERLEVEL" val="1"/>
  <p:tag name="KSO_WM_UNIT_SM_LIMIT_TYPE" val="1"/>
  <p:tag name="KSO_WM_UNIT_TYPE" val="i"/>
  <p:tag name="KSO_WM_UNIT_VALUE" val="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0e62ba8050c250ba65b19c"/>
  <p:tag name="KSO_WM_CHIP_XID" val="5f0e62ba8050c250ba65b19d"/>
  <p:tag name="KSO_WM_TAG_VERSION" val="1.0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25"/>
  <p:tag name="KSO_WM_UNIT_FILL_TYPE" val="1"/>
  <p:tag name="KSO_WM_UNIT_HIGHLIGHT" val="0"/>
  <p:tag name="KSO_WM_UNIT_ID" val="diagram20209303_1*i*4"/>
  <p:tag name="KSO_WM_UNIT_INDEX" val="4"/>
  <p:tag name="KSO_WM_UNIT_LAYERLEVEL" val="1"/>
  <p:tag name="KSO_WM_UNIT_SM_LIMIT_TYPE" val="1"/>
  <p:tag name="KSO_WM_UNIT_TYPE" val="i"/>
  <p:tag name="KSO_WM_UNIT_VALUE" val="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15d635f685fd4d2491c2cd80a5f3ea4a&quot;,&quot;fill_align&quot;:&quot;lm&quot;,&quot;text_align&quot;:&quot;lm&quot;,&quot;text_direction&quot;:&quot;horizontal&quot;,&quot;chip_types&quot;:[&quot;header&quot;]},{&quot;fill_id&quot;:&quot;9cbd9f1010bd4d7788a004738f3d0e36&quot;,&quot;fill_align&quot;:&quot;lm&quot;,&quot;text_align&quot;:&quot;lm&quot;,&quot;text_direction&quot;:&quot;horizontal&quot;,&quot;chip_types&quot;:[&quot;pictext&quot;,&quot;text&quot;,&quot;picture&quot;,&quot;chart&quot;,&quot;table&quot;,&quot;video&quot;],&quot;support_features&quot;:[&quot;collage&quot;,&quot;carousel&quot;,&quot;creativecrop&quot;]},{&quot;fill_id&quot;:&quot;2d6de27137194b1b9669246963d33e19&quot;,&quot;fill_align&quot;:&quot;lm&quot;,&quot;text_align&quot;:&quot;lm&quot;,&quot;text_direction&quot;:&quot;horizontal&quot;,&quot;chip_types&quot;:[&quot;pictext&quot;,&quot;text&quot;,&quot;picture&quot;,&quot;chart&quot;,&quot;table&quot;]}],[{&quot;fill_id&quot;:&quot;15d635f685fd4d2491c2cd80a5f3ea4a&quot;,&quot;fill_align&quot;:&quot;lm&quot;,&quot;text_align&quot;:&quot;lm&quot;,&quot;text_direction&quot;:&quot;horizontal&quot;,&quot;chip_types&quot;:[&quot;header&quot;]},{&quot;fill_id&quot;:&quot;9cbd9f1010bd4d7788a004738f3d0e36&quot;,&quot;fill_align&quot;:&quot;lm&quot;,&quot;text_align&quot;:&quot;lm&quot;,&quot;text_direction&quot;:&quot;horizontal&quot;,&quot;chip_types&quot;:[&quot;pictext&quot;,&quot;text&quot;,&quot;picture&quot;,&quot;chart&quot;,&quot;table&quot;,&quot;video&quot;]},{&quot;fill_id&quot;:&quot;2d6de27137194b1b9669246963d33e19&quot;,&quot;fill_align&quot;:&quot;lm&quot;,&quot;text_align&quot;:&quot;lm&quot;,&quot;text_direction&quot;:&quot;horizontal&quot;,&quot;chip_types&quot;:[&quot;pictext&quot;,&quot;text&quot;,&quot;picture&quot;,&quot;chart&quot;,&quot;table&quot;,&quot;video&quot;],&quot;support_features&quot;:[&quot;collage&quot;,&quot;carousel&quot;,&quot;creativecrop&quot;]}]]"/>
  <p:tag name="KSO_WM_CHIP_GROUPID" val="5f0e62ba8050c250ba65b19c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f0e62ba8050c250ba65b19d"/>
  <p:tag name="KSO_WM_SLIDE_BACKGROUND" val="[&quot;leftRight&quot;]"/>
  <p:tag name="KSO_WM_SLIDE_BACKGROUND_TYPE" val="leftRight"/>
  <p:tag name="KSO_WM_SLIDE_BK_DARK_LIGHT" val="2"/>
  <p:tag name="KSO_WM_SLIDE_ID" val="diagram20209303_1"/>
  <p:tag name="KSO_WM_SLIDE_INDEX" val="1"/>
  <p:tag name="KSO_WM_SLIDE_ITEM_CNT" val="0"/>
  <p:tag name="KSO_WM_SLIDE_LAYOUT" val="a_f"/>
  <p:tag name="KSO_WM_SLIDE_LAYOUT_CNT" val="1_2"/>
  <p:tag name="KSO_WM_SLIDE_LAYOUT_INFO" val="{&quot;direction&quot;:1,&quot;id&quot;:&quot;2020-07-20T10:33:48&quot;,&quot;maxSize&quot;:{&quot;size1&quot;:37.690172514319421},&quot;minSize&quot;:{&quot;size1&quot;:37.690172514319421},&quot;normalSize&quot;:{&quot;size1&quot;:37.690172514319421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0-07-20T10:33:48&quot;,&quot;margin&quot;:{&quot;bottom&quot;:9.3129997253417969,&quot;left&quot;:1.6319999694824219,&quot;right&quot;:0.87300002574920654,&quot;top&quot;:7.619999885559082},&quot;type&quot;:0},{&quot;id&quot;:&quot;2020-07-20T10:33:48&quot;,&quot;maxSize&quot;:{&quot;size1&quot;:57.799999999999997},&quot;minSize&quot;:{&quot;size1&quot;:37.799999999999997},&quot;normalSize&quot;:{&quot;size1&quot;:41.605555555555547},&quot;subLayout&quot;:[{&quot;id&quot;:&quot;2020-07-20T10:33:48&quot;,&quot;margin&quot;:{&quot;bottom&quot;:0.026000002399086952,&quot;left&quot;:1.659000039100647,&quot;right&quot;:1.6929999589920044,&quot;top&quot;:1.6929999589920044},&quot;type&quot;:0},{&quot;id&quot;:&quot;2020-07-20T10:33:48&quot;,&quot;margin&quot;:{&quot;bottom&quot;:1.6929999589920044,&quot;left&quot;:1.6599999666213989,&quot;right&quot;:1.6929999589920044,&quot;top&quot;:0.81999999284744263},&quot;type&quot;:0}],&quot;type&quot;:0}],&quot;type&quot;:0}"/>
  <p:tag name="KSO_WM_SLIDE_POSITION" val="0*0"/>
  <p:tag name="KSO_WM_SLIDE_RATIO" val="1.777778"/>
  <p:tag name="KSO_WM_SLIDE_SIZE" val="912*540"/>
  <p:tag name="KSO_WM_SLIDE_SUBTYPE" val="pureTxt"/>
  <p:tag name="KSO_WM_SLIDE_SUPPORT_FEATURE_TYPE" val="0"/>
  <p:tag name="KSO_WM_SLIDE_TYPE" val="text"/>
  <p:tag name="KSO_WM_TAG_VERSION" val="1.0"/>
  <p:tag name="KSO_WM_TEMPLATE_ASSEMBLE_GROUPID" val="5f15028b8050c250ba65d27d"/>
  <p:tag name="KSO_WM_TEMPLATE_ASSEMBLE_XID" val="5f15028b8050c250ba65d27d"/>
  <p:tag name="KSO_WM_TEMPLATE_CATEGORY" val="diagram"/>
  <p:tag name="KSO_WM_TEMPLATE_COLOR_TYPE" val="1"/>
  <p:tag name="KSO_WM_TEMPLATE_INDEX" val="20209303"/>
  <p:tag name="KSO_WM_TEMPLATE_MASTER_TYPE" val="0"/>
  <p:tag name="KSO_WM_TEMPLATE_SUBCATEGORY" val="2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933c080d00aeab43eac76"/>
  <p:tag name="KSO_WM_CHIP_XID" val="5f2933c080d00aeab43eac77"/>
  <p:tag name="KSO_WM_TAG_VERSION" val="1.0"/>
  <p:tag name="KSO_WM_TEMPLATE_ASSEMBLE_GROUPID" val="5f72dcc50ff15d9a40f679d0"/>
  <p:tag name="KSO_WM_TEMPLATE_ASSEMBLE_XID" val="5f72dcc50ff15d9a40f679d0"/>
  <p:tag name="KSO_WM_TEMPLATE_CATEGORY" val="diagram"/>
  <p:tag name="KSO_WM_TEMPLATE_INDEX" val="20212387"/>
  <p:tag name="KSO_WM_UNIT_BLOCK" val="0"/>
  <p:tag name="KSO_WM_UNIT_COMPATIBLE" val="0"/>
  <p:tag name="KSO_WM_UNIT_DEC_AREA_ID" val="020f44e168754449877aa80c0b76479f"/>
  <p:tag name="KSO_WM_UNIT_DECORATE_INFO" val="{&quot;DecorateInfoH&quot;:{&quot;IsAbs&quot;:true},&quot;DecorateInfoW&quot;:{&quot;IsAbs&quot;:false},&quot;DecorateInfoX&quot;:{&quot;IsAbs&quot;:true,&quot;Pos&quot;:1},&quot;DecorateInfoY&quot;:{&quot;IsAbs&quot;:true,&quot;Pos&quot;:1},&quot;ReferentInfo&quot;:{&quot;Id&quot;:&quot;208d144297844f2c974860faba88c238&quot;,&quot;X&quot;:{&quot;Pos&quot;:1},&quot;Y&quot;:{&quot;Pos&quot;:2}},&quot;whChangeMode&quot;:0}"/>
  <p:tag name="KSO_WM_UNIT_DIAGRAM_ISNUMVISUAL" val="0"/>
  <p:tag name="KSO_WM_UNIT_DIAGRAM_ISREFERUNIT" val="0"/>
  <p:tag name="KSO_WM_UNIT_HIGHLIGHT" val="0"/>
  <p:tag name="KSO_WM_UNIT_ID" val="diagram20212387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3"/>
  <p:tag name="KSO_WM_UNIT_TYPE" val="i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930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0e62ba8050c250ba65b19c"/>
  <p:tag name="KSO_WM_CHIP_XID" val="5f0e62ba8050c250ba65b19d"/>
  <p:tag name="KSO_WM_TAG_VERSION" val="1.0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404a6ede80064cbd9043f1004525416b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303_1*i*2"/>
  <p:tag name="KSO_WM_UNIT_INDEX" val="2"/>
  <p:tag name="KSO_WM_UNIT_LAYERLEVEL" val="1"/>
  <p:tag name="KSO_WM_UNIT_SM_LIMIT_TYPE" val="1"/>
  <p:tag name="KSO_WM_UNIT_TYPE" val="i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5298a9865ef4e0ebcaf254b315ad558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efd9b64ac071436aa6324748efe29da7"/>
  <p:tag name="KSO_WM_UNIT_DEFAULT_FONT" val="24;44;4"/>
  <p:tag name="KSO_WM_UNIT_DIAGRAM_ISNUMVISUAL" val="0"/>
  <p:tag name="KSO_WM_UNIT_DIAGRAM_ISREFERUNIT" val="0"/>
  <p:tag name="KSO_WM_UNIT_HIGHLIGHT" val="0"/>
  <p:tag name="KSO_WM_UNIT_ID" val="diagram202093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35d3ed45d744b49942856ad419d361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88634e80505248c8affc0dbb0c20eeac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c151500e91642879bcfa27dd8bd8e18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e71cf9a410e341afa9b1663999b91209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35d3ed45d744b49942856ad419d361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88634e80505248c8affc0dbb0c20eeac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35d3ed45d744b49942856ad419d361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88634e80505248c8affc0dbb0c20eeac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35d3ed45d744b49942856ad419d361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88634e80505248c8affc0dbb0c20eeac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35d3ed45d744b49942856ad419d361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88634e80505248c8affc0dbb0c20eeac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0e62ba8050c250ba65b19c"/>
  <p:tag name="KSO_WM_CHIP_XID" val="5f0e62ba8050c250ba65b19d"/>
  <p:tag name="KSO_WM_TAG_VERSION" val="1.0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25"/>
  <p:tag name="KSO_WM_UNIT_FILL_TYPE" val="1"/>
  <p:tag name="KSO_WM_UNIT_HIGHLIGHT" val="0"/>
  <p:tag name="KSO_WM_UNIT_ID" val="diagram20209303_1*i*3"/>
  <p:tag name="KSO_WM_UNIT_INDEX" val="3"/>
  <p:tag name="KSO_WM_UNIT_LAYERLEVEL" val="1"/>
  <p:tag name="KSO_WM_UNIT_SM_LIMIT_TYPE" val="1"/>
  <p:tag name="KSO_WM_UNIT_TYPE" val="i"/>
  <p:tag name="KSO_WM_UNIT_VALUE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e2abf7074e143a4bd8f0906233331a1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c50ff15d9a40f679d0"/>
  <p:tag name="KSO_WM_TEMPLATE_ASSEMBLE_XID" val="5f72dcc50ff15d9a40f679d0"/>
  <p:tag name="KSO_WM_TEMPLATE_CATEGORY" val="diagram"/>
  <p:tag name="KSO_WM_TEMPLATE_INDEX" val="20212387"/>
  <p:tag name="KSO_WM_UNIT_BLOCK" val="0"/>
  <p:tag name="KSO_WM_UNIT_COMPATIBLE" val="0"/>
  <p:tag name="KSO_WM_UNIT_DEC_AREA_ID" val="4e066f65e21e41d19953df32caa3d4b7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38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0e62ba8050c250ba65b19c"/>
  <p:tag name="KSO_WM_CHIP_XID" val="5f0e62ba8050c250ba65b19d"/>
  <p:tag name="KSO_WM_TAG_VERSION" val="1.0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25"/>
  <p:tag name="KSO_WM_UNIT_FILL_TYPE" val="1"/>
  <p:tag name="KSO_WM_UNIT_HIGHLIGHT" val="0"/>
  <p:tag name="KSO_WM_UNIT_ID" val="diagram20209303_1*i*4"/>
  <p:tag name="KSO_WM_UNIT_INDEX" val="4"/>
  <p:tag name="KSO_WM_UNIT_LAYERLEVEL" val="1"/>
  <p:tag name="KSO_WM_UNIT_SM_LIMIT_TYPE" val="1"/>
  <p:tag name="KSO_WM_UNIT_TYPE" val="i"/>
  <p:tag name="KSO_WM_UNIT_VALUE" val="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15d635f685fd4d2491c2cd80a5f3ea4a&quot;,&quot;fill_align&quot;:&quot;lm&quot;,&quot;text_align&quot;:&quot;lm&quot;,&quot;text_direction&quot;:&quot;horizontal&quot;,&quot;chip_types&quot;:[&quot;header&quot;]},{&quot;fill_id&quot;:&quot;9cbd9f1010bd4d7788a004738f3d0e36&quot;,&quot;fill_align&quot;:&quot;lm&quot;,&quot;text_align&quot;:&quot;lm&quot;,&quot;text_direction&quot;:&quot;horizontal&quot;,&quot;chip_types&quot;:[&quot;pictext&quot;,&quot;text&quot;,&quot;picture&quot;,&quot;chart&quot;,&quot;table&quot;,&quot;video&quot;],&quot;support_features&quot;:[&quot;collage&quot;,&quot;carousel&quot;,&quot;creativecrop&quot;]},{&quot;fill_id&quot;:&quot;2d6de27137194b1b9669246963d33e19&quot;,&quot;fill_align&quot;:&quot;lm&quot;,&quot;text_align&quot;:&quot;lm&quot;,&quot;text_direction&quot;:&quot;horizontal&quot;,&quot;chip_types&quot;:[&quot;pictext&quot;,&quot;text&quot;,&quot;picture&quot;,&quot;chart&quot;,&quot;table&quot;]}],[{&quot;fill_id&quot;:&quot;15d635f685fd4d2491c2cd80a5f3ea4a&quot;,&quot;fill_align&quot;:&quot;lm&quot;,&quot;text_align&quot;:&quot;lm&quot;,&quot;text_direction&quot;:&quot;horizontal&quot;,&quot;chip_types&quot;:[&quot;header&quot;]},{&quot;fill_id&quot;:&quot;9cbd9f1010bd4d7788a004738f3d0e36&quot;,&quot;fill_align&quot;:&quot;lm&quot;,&quot;text_align&quot;:&quot;lm&quot;,&quot;text_direction&quot;:&quot;horizontal&quot;,&quot;chip_types&quot;:[&quot;pictext&quot;,&quot;text&quot;,&quot;picture&quot;,&quot;chart&quot;,&quot;table&quot;,&quot;video&quot;]},{&quot;fill_id&quot;:&quot;2d6de27137194b1b9669246963d33e19&quot;,&quot;fill_align&quot;:&quot;lm&quot;,&quot;text_align&quot;:&quot;lm&quot;,&quot;text_direction&quot;:&quot;horizontal&quot;,&quot;chip_types&quot;:[&quot;pictext&quot;,&quot;text&quot;,&quot;picture&quot;,&quot;chart&quot;,&quot;table&quot;,&quot;video&quot;],&quot;support_features&quot;:[&quot;collage&quot;,&quot;carousel&quot;,&quot;creativecrop&quot;]}]]"/>
  <p:tag name="KSO_WM_CHIP_GROUPID" val="5f0e62ba8050c250ba65b19c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f0e62ba8050c250ba65b19d"/>
  <p:tag name="KSO_WM_SLIDE_BACKGROUND" val="[&quot;leftRight&quot;]"/>
  <p:tag name="KSO_WM_SLIDE_BACKGROUND_TYPE" val="leftRight"/>
  <p:tag name="KSO_WM_SLIDE_BK_DARK_LIGHT" val="2"/>
  <p:tag name="KSO_WM_SLIDE_ID" val="diagram20209303_1"/>
  <p:tag name="KSO_WM_SLIDE_INDEX" val="1"/>
  <p:tag name="KSO_WM_SLIDE_ITEM_CNT" val="0"/>
  <p:tag name="KSO_WM_SLIDE_LAYOUT" val="a_f"/>
  <p:tag name="KSO_WM_SLIDE_LAYOUT_CNT" val="1_2"/>
  <p:tag name="KSO_WM_SLIDE_LAYOUT_INFO" val="{&quot;direction&quot;:1,&quot;id&quot;:&quot;2020-07-20T10:33:48&quot;,&quot;maxSize&quot;:{&quot;size1&quot;:37.690172514319421},&quot;minSize&quot;:{&quot;size1&quot;:37.690172514319421},&quot;normalSize&quot;:{&quot;size1&quot;:37.690172514319421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0-07-20T10:33:48&quot;,&quot;margin&quot;:{&quot;bottom&quot;:9.3129997253417969,&quot;left&quot;:1.6319999694824219,&quot;right&quot;:0.87300002574920654,&quot;top&quot;:7.619999885559082},&quot;type&quot;:0},{&quot;id&quot;:&quot;2020-07-20T10:33:48&quot;,&quot;maxSize&quot;:{&quot;size1&quot;:57.799999999999997},&quot;minSize&quot;:{&quot;size1&quot;:37.799999999999997},&quot;normalSize&quot;:{&quot;size1&quot;:41.605555555555547},&quot;subLayout&quot;:[{&quot;id&quot;:&quot;2020-07-20T10:33:48&quot;,&quot;margin&quot;:{&quot;bottom&quot;:0.026000002399086952,&quot;left&quot;:1.659000039100647,&quot;right&quot;:1.6929999589920044,&quot;top&quot;:1.6929999589920044},&quot;type&quot;:0},{&quot;id&quot;:&quot;2020-07-20T10:33:48&quot;,&quot;margin&quot;:{&quot;bottom&quot;:1.6929999589920044,&quot;left&quot;:1.6599999666213989,&quot;right&quot;:1.6929999589920044,&quot;top&quot;:0.81999999284744263},&quot;type&quot;:0}],&quot;type&quot;:0}],&quot;type&quot;:0}"/>
  <p:tag name="KSO_WM_SLIDE_POSITION" val="0*0"/>
  <p:tag name="KSO_WM_SLIDE_RATIO" val="1.777778"/>
  <p:tag name="KSO_WM_SLIDE_SIZE" val="912*540"/>
  <p:tag name="KSO_WM_SLIDE_SUBTYPE" val="pureTxt"/>
  <p:tag name="KSO_WM_SLIDE_SUPPORT_FEATURE_TYPE" val="0"/>
  <p:tag name="KSO_WM_SLIDE_TYPE" val="text"/>
  <p:tag name="KSO_WM_TAG_VERSION" val="1.0"/>
  <p:tag name="KSO_WM_TEMPLATE_ASSEMBLE_GROUPID" val="5f15028b8050c250ba65d27d"/>
  <p:tag name="KSO_WM_TEMPLATE_ASSEMBLE_XID" val="5f15028b8050c250ba65d27d"/>
  <p:tag name="KSO_WM_TEMPLATE_CATEGORY" val="diagram"/>
  <p:tag name="KSO_WM_TEMPLATE_COLOR_TYPE" val="1"/>
  <p:tag name="KSO_WM_TEMPLATE_INDEX" val="20209303"/>
  <p:tag name="KSO_WM_TEMPLATE_MASTER_TYPE" val="0"/>
  <p:tag name="KSO_WM_TEMPLATE_SUBCATEGORY" val="2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930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0e62ba8050c250ba65b19c"/>
  <p:tag name="KSO_WM_CHIP_XID" val="5f0e62ba8050c250ba65b19d"/>
  <p:tag name="KSO_WM_TAG_VERSION" val="1.0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404a6ede80064cbd9043f1004525416b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303_1*i*2"/>
  <p:tag name="KSO_WM_UNIT_INDEX" val="2"/>
  <p:tag name="KSO_WM_UNIT_LAYERLEVEL" val="1"/>
  <p:tag name="KSO_WM_UNIT_SM_LIMIT_TYPE" val="1"/>
  <p:tag name="KSO_WM_UNIT_TYPE" val="i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5298a9865ef4e0ebcaf254b315ad558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efd9b64ac071436aa6324748efe29da7"/>
  <p:tag name="KSO_WM_UNIT_DEFAULT_FONT" val="24;44;4"/>
  <p:tag name="KSO_WM_UNIT_DIAGRAM_ISNUMVISUAL" val="0"/>
  <p:tag name="KSO_WM_UNIT_DIAGRAM_ISREFERUNIT" val="0"/>
  <p:tag name="KSO_WM_UNIT_HIGHLIGHT" val="0"/>
  <p:tag name="KSO_WM_UNIT_ID" val="diagram202093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35d3ed45d744b49942856ad419d3619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88634e80505248c8affc0dbb0c20eeac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c151500e91642879bcfa27dd8bd8e18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BLOCK" val="0"/>
  <p:tag name="KSO_WM_UNIT_COMPATIBLE" val="0"/>
  <p:tag name="KSO_WM_UNIT_DEC_AREA_ID" val="e71cf9a410e341afa9b1663999b91209"/>
  <p:tag name="KSO_WM_UNIT_DEFAULT_FONT" val="14;20;2"/>
  <p:tag name="KSO_WM_UNIT_DIAGRAM_ISNUMVISUAL" val="0"/>
  <p:tag name="KSO_WM_UNIT_DIAGRAM_ISREFERUNIT" val="0"/>
  <p:tag name="KSO_WM_UNIT_HIGHLIGHT" val="0"/>
  <p:tag name="KSO_WM_UNIT_ID" val="diagram20209303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0e62ba8050c250ba65b19c"/>
  <p:tag name="KSO_WM_CHIP_XID" val="5f0e62ba8050c250ba65b19d"/>
  <p:tag name="KSO_WM_TAG_VERSION" val="1.0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25"/>
  <p:tag name="KSO_WM_UNIT_FILL_TYPE" val="1"/>
  <p:tag name="KSO_WM_UNIT_HIGHLIGHT" val="0"/>
  <p:tag name="KSO_WM_UNIT_ID" val="diagram20209303_1*i*3"/>
  <p:tag name="KSO_WM_UNIT_INDEX" val="3"/>
  <p:tag name="KSO_WM_UNIT_LAYERLEVEL" val="1"/>
  <p:tag name="KSO_WM_UNIT_SM_LIMIT_TYPE" val="1"/>
  <p:tag name="KSO_WM_UNIT_TYPE" val="i"/>
  <p:tag name="KSO_WM_UNIT_VALUE" val="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0e62ba8050c250ba65b19c"/>
  <p:tag name="KSO_WM_CHIP_XID" val="5f0e62ba8050c250ba65b19d"/>
  <p:tag name="KSO_WM_TAG_VERSION" val="1.0"/>
  <p:tag name="KSO_WM_TEMPLATE_ASSEMBLE_GROUPID" val="5f15028b8050c250ba65d27d"/>
  <p:tag name="KSO_WM_TEMPLATE_ASSEMBLE_XID" val="5f15028b8050c250ba65d27d"/>
  <p:tag name="KSO_WM_TEMPLATE_CATEGORY" val="diagram"/>
  <p:tag name="KSO_WM_TEMPLATE_INDEX" val="20209303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25"/>
  <p:tag name="KSO_WM_UNIT_FILL_TYPE" val="1"/>
  <p:tag name="KSO_WM_UNIT_HIGHLIGHT" val="0"/>
  <p:tag name="KSO_WM_UNIT_ID" val="diagram20209303_1*i*4"/>
  <p:tag name="KSO_WM_UNIT_INDEX" val="4"/>
  <p:tag name="KSO_WM_UNIT_LAYERLEVEL" val="1"/>
  <p:tag name="KSO_WM_UNIT_SM_LIMIT_TYPE" val="1"/>
  <p:tag name="KSO_WM_UNIT_TYPE" val="i"/>
  <p:tag name="KSO_WM_UNIT_VALUE" val="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663a618b1174ec28244bd8070ee5420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c50ff15d9a40f679d0"/>
  <p:tag name="KSO_WM_TEMPLATE_ASSEMBLE_XID" val="5f72dcc50ff15d9a40f679d0"/>
  <p:tag name="KSO_WM_TEMPLATE_CATEGORY" val="diagram"/>
  <p:tag name="KSO_WM_TEMPLATE_INDEX" val="20212387"/>
  <p:tag name="KSO_WM_UNIT_BLOCK" val="0"/>
  <p:tag name="KSO_WM_UNIT_COMPATIBLE" val="0"/>
  <p:tag name="KSO_WM_UNIT_DEC_AREA_ID" val="208d144297844f2c974860faba88c238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387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58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205089_1"/>
  <p:tag name="KSO_WM_SLIDE_INDEX" val="1"/>
  <p:tag name="KSO_WM_SLIDE_ITEM_CNT" val="0"/>
  <p:tag name="KSO_WM_SLIDE_LAYOUT" val="a_f"/>
  <p:tag name="KSO_WM_SLIDE_LAYOUT_CNT" val="1_3"/>
  <p:tag name="KSO_WM_SLIDE_POSITION" val="0*49"/>
  <p:tag name="KSO_WM_SLIDE_SIZE" val="960*490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5089"/>
  <p:tag name="KSO_WM_TEMPLATE_MASTER_TYPE" val="0"/>
  <p:tag name="KSO_WM_TEMPLATE_SUBCATEGORY" val="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089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089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089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089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089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089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08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08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08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089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heme/theme1.xml><?xml version="1.0" encoding="utf-8"?>
<a:theme xmlns:a="http://schemas.openxmlformats.org/drawingml/2006/main" name="1_A000120140530A99PPBG">
  <a:themeElements>
    <a:clrScheme name="123">
      <a:dk1>
        <a:srgbClr val="595959"/>
      </a:dk1>
      <a:lt1>
        <a:sysClr val="window" lastClr="FFFFFF"/>
      </a:lt1>
      <a:dk2>
        <a:srgbClr val="595959"/>
      </a:dk2>
      <a:lt2>
        <a:srgbClr val="FFFFFF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2527</Words>
  <Application>Microsoft Office PowerPoint</Application>
  <PresentationFormat>自定义</PresentationFormat>
  <Paragraphs>104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1_A000120140530A99PPBG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2020-11-06T10:32:59Z</cp:lastPrinted>
  <dcterms:created xsi:type="dcterms:W3CDTF">2020-11-06T10:32:59Z</dcterms:created>
  <dcterms:modified xsi:type="dcterms:W3CDTF">2021-09-13T05:37:31Z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