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8" r:id="rId1"/>
    <p:sldMasterId id="2147483679" r:id="rId2"/>
    <p:sldMasterId id="2147483728" r:id="rId3"/>
  </p:sldMasterIdLst>
  <p:notesMasterIdLst>
    <p:notesMasterId r:id="rId29"/>
  </p:notesMasterIdLst>
  <p:sldIdLst>
    <p:sldId id="277" r:id="rId4"/>
    <p:sldId id="880" r:id="rId5"/>
    <p:sldId id="894" r:id="rId6"/>
    <p:sldId id="895" r:id="rId7"/>
    <p:sldId id="896" r:id="rId8"/>
    <p:sldId id="887" r:id="rId9"/>
    <p:sldId id="879" r:id="rId10"/>
    <p:sldId id="884" r:id="rId11"/>
    <p:sldId id="890" r:id="rId12"/>
    <p:sldId id="889" r:id="rId13"/>
    <p:sldId id="909" r:id="rId14"/>
    <p:sldId id="885" r:id="rId15"/>
    <p:sldId id="888" r:id="rId16"/>
    <p:sldId id="904" r:id="rId17"/>
    <p:sldId id="881" r:id="rId18"/>
    <p:sldId id="905" r:id="rId19"/>
    <p:sldId id="910" r:id="rId20"/>
    <p:sldId id="281" r:id="rId21"/>
    <p:sldId id="282" r:id="rId22"/>
    <p:sldId id="893" r:id="rId23"/>
    <p:sldId id="892" r:id="rId24"/>
    <p:sldId id="900" r:id="rId25"/>
    <p:sldId id="906" r:id="rId26"/>
    <p:sldId id="907" r:id="rId27"/>
    <p:sldId id="908" r:id="rId28"/>
  </p:sldIdLst>
  <p:sldSz cx="12192000" cy="6858000"/>
  <p:notesSz cx="6858000" cy="9144000"/>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a:srgbClr val="FF33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02" autoAdjust="0"/>
    <p:restoredTop sz="93292" autoAdjust="0"/>
  </p:normalViewPr>
  <p:slideViewPr>
    <p:cSldViewPr snapToGrid="0" snapToObjects="1">
      <p:cViewPr varScale="1">
        <p:scale>
          <a:sx n="65" d="100"/>
          <a:sy n="65" d="100"/>
        </p:scale>
        <p:origin x="-1140" y="-11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546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2EBF21-189B-4A91-B42D-5D901205F1DF}" type="datetimeFigureOut">
              <a:rPr lang="zh-CN" altLang="en-US" smtClean="0"/>
              <a:pPr/>
              <a:t>2019/9/7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6E863F-3FD1-483E-AD12-E5A222AA7759}" type="slidenum">
              <a:rPr lang="zh-CN" altLang="en-US" smtClean="0"/>
              <a:pPr/>
              <a:t>‹#›</a:t>
            </a:fld>
            <a:endParaRPr lang="zh-CN" altLang="en-US"/>
          </a:p>
        </p:txBody>
      </p:sp>
    </p:spTree>
    <p:extLst>
      <p:ext uri="{BB962C8B-B14F-4D97-AF65-F5344CB8AC3E}">
        <p14:creationId xmlns="" xmlns:p14="http://schemas.microsoft.com/office/powerpoint/2010/main" val="755142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36E863F-3FD1-483E-AD12-E5A222AA7759}"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 xmlns:a14="http://schemas.microsoft.com/office/drawing/2010/main" val="0"/>
              </a:ext>
            </a:extLst>
          </a:blip>
          <a:srcRect l="13272"/>
          <a:stretch/>
        </p:blipFill>
        <p:spPr>
          <a:xfrm>
            <a:off x="1092200" y="571500"/>
            <a:ext cx="11099800" cy="6286500"/>
          </a:xfrm>
          <a:prstGeom prst="rect">
            <a:avLst/>
          </a:prstGeom>
        </p:spPr>
      </p:pic>
      <p:sp>
        <p:nvSpPr>
          <p:cNvPr id="3" name="平行四边形 2"/>
          <p:cNvSpPr/>
          <p:nvPr userDrawn="1"/>
        </p:nvSpPr>
        <p:spPr>
          <a:xfrm>
            <a:off x="699162" y="3403668"/>
            <a:ext cx="5295900" cy="901632"/>
          </a:xfrm>
          <a:prstGeom prst="parallelogram">
            <a:avLst>
              <a:gd name="adj" fmla="val 42822"/>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6" name="直接连接符 5"/>
          <p:cNvCxnSpPr/>
          <p:nvPr userDrawn="1"/>
        </p:nvCxnSpPr>
        <p:spPr>
          <a:xfrm>
            <a:off x="699162" y="4514850"/>
            <a:ext cx="108585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566312" y="4514850"/>
            <a:ext cx="100965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userDrawn="1"/>
        </p:nvGrpSpPr>
        <p:grpSpPr>
          <a:xfrm>
            <a:off x="1592806" y="1433567"/>
            <a:ext cx="3690150" cy="553969"/>
            <a:chOff x="1592806" y="1433567"/>
            <a:chExt cx="3690150" cy="553969"/>
          </a:xfrm>
        </p:grpSpPr>
        <p:cxnSp>
          <p:nvCxnSpPr>
            <p:cNvPr id="11" name="直接连接符 10"/>
            <p:cNvCxnSpPr/>
            <p:nvPr/>
          </p:nvCxnSpPr>
          <p:spPr>
            <a:xfrm flipH="1">
              <a:off x="2350394"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602924"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855453"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097865"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592806"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845335"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3859608"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4112138"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4364667"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607079"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102020"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3354549"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617196"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4869726"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122255" y="1433567"/>
              <a:ext cx="160701" cy="553969"/>
            </a:xfrm>
            <a:prstGeom prst="line">
              <a:avLst/>
            </a:prstGeom>
            <a:ln w="635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6" name="文本占位符 25"/>
          <p:cNvSpPr>
            <a:spLocks noGrp="1"/>
          </p:cNvSpPr>
          <p:nvPr>
            <p:ph type="body" sz="quarter" idx="10" hasCustomPrompt="1"/>
          </p:nvPr>
        </p:nvSpPr>
        <p:spPr>
          <a:xfrm>
            <a:off x="1168097" y="2042129"/>
            <a:ext cx="4533604" cy="1323439"/>
          </a:xfrm>
          <a:prstGeom prst="rect">
            <a:avLst/>
          </a:prstGeom>
        </p:spPr>
        <p:txBody>
          <a:bodyPr wrap="square">
            <a:spAutoFit/>
          </a:bodyPr>
          <a:lstStyle>
            <a:lvl1pPr marL="0" indent="0" algn="ctr">
              <a:lnSpc>
                <a:spcPct val="100000"/>
              </a:lnSpc>
              <a:spcBef>
                <a:spcPts val="0"/>
              </a:spcBef>
              <a:buNone/>
              <a:defRPr sz="8000" b="1"/>
            </a:lvl1pPr>
          </a:lstStyle>
          <a:p>
            <a:pPr lvl="0"/>
            <a:r>
              <a:rPr lang="zh-CN" altLang="en-US" dirty="0"/>
              <a:t>总结报告</a:t>
            </a:r>
          </a:p>
        </p:txBody>
      </p:sp>
      <p:sp>
        <p:nvSpPr>
          <p:cNvPr id="29" name="文本占位符 25"/>
          <p:cNvSpPr>
            <a:spLocks noGrp="1"/>
          </p:cNvSpPr>
          <p:nvPr>
            <p:ph type="body" sz="quarter" idx="11" hasCustomPrompt="1"/>
          </p:nvPr>
        </p:nvSpPr>
        <p:spPr>
          <a:xfrm>
            <a:off x="336430" y="3500541"/>
            <a:ext cx="6196938" cy="707886"/>
          </a:xfrm>
          <a:prstGeom prst="rect">
            <a:avLst/>
          </a:prstGeom>
        </p:spPr>
        <p:txBody>
          <a:bodyPr wrap="square">
            <a:spAutoFit/>
          </a:bodyPr>
          <a:lstStyle>
            <a:lvl1pPr marL="0" indent="0" algn="ctr">
              <a:lnSpc>
                <a:spcPct val="100000"/>
              </a:lnSpc>
              <a:spcBef>
                <a:spcPts val="0"/>
              </a:spcBef>
              <a:buNone/>
              <a:defRPr sz="4000" b="1"/>
            </a:lvl1pPr>
          </a:lstStyle>
          <a:p>
            <a:pPr lvl="0"/>
            <a:r>
              <a:rPr lang="en-US" altLang="zh-CN" dirty="0" err="1"/>
              <a:t>Powerpoint</a:t>
            </a:r>
            <a:r>
              <a:rPr lang="en-US" altLang="zh-CN" dirty="0"/>
              <a:t> Template</a:t>
            </a:r>
          </a:p>
        </p:txBody>
      </p:sp>
      <p:sp>
        <p:nvSpPr>
          <p:cNvPr id="30" name="文本占位符 25"/>
          <p:cNvSpPr>
            <a:spLocks noGrp="1"/>
          </p:cNvSpPr>
          <p:nvPr>
            <p:ph type="body" sz="quarter" idx="12" hasCustomPrompt="1"/>
          </p:nvPr>
        </p:nvSpPr>
        <p:spPr>
          <a:xfrm>
            <a:off x="915568" y="4343400"/>
            <a:ext cx="4533604" cy="369332"/>
          </a:xfrm>
          <a:prstGeom prst="rect">
            <a:avLst/>
          </a:prstGeom>
        </p:spPr>
        <p:txBody>
          <a:bodyPr wrap="square">
            <a:spAutoFit/>
          </a:bodyPr>
          <a:lstStyle>
            <a:lvl1pPr marL="0" indent="0" algn="ctr">
              <a:lnSpc>
                <a:spcPct val="100000"/>
              </a:lnSpc>
              <a:spcBef>
                <a:spcPts val="0"/>
              </a:spcBef>
              <a:buNone/>
              <a:defRPr sz="1800" b="0">
                <a:solidFill>
                  <a:schemeClr val="accent2"/>
                </a:solidFill>
              </a:defRPr>
            </a:lvl1pPr>
          </a:lstStyle>
          <a:p>
            <a:pPr lvl="0"/>
            <a:r>
              <a:rPr lang="en-US" altLang="zh-CN" dirty="0"/>
              <a:t>PRESENTED BY OfficePLUS</a:t>
            </a:r>
          </a:p>
        </p:txBody>
      </p:sp>
    </p:spTree>
    <p:extLst>
      <p:ext uri="{BB962C8B-B14F-4D97-AF65-F5344CB8AC3E}">
        <p14:creationId xmlns="" xmlns:p14="http://schemas.microsoft.com/office/powerpoint/2010/main" val="88621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背景图片素材">
    <p:spTree>
      <p:nvGrpSpPr>
        <p:cNvPr id="1" name=""/>
        <p:cNvGrpSpPr/>
        <p:nvPr/>
      </p:nvGrpSpPr>
      <p:grpSpPr>
        <a:xfrm>
          <a:off x="0" y="0"/>
          <a:ext cx="0" cy="0"/>
          <a:chOff x="0" y="0"/>
          <a:chExt cx="0" cy="0"/>
        </a:xfrm>
      </p:grpSpPr>
      <p:sp>
        <p:nvSpPr>
          <p:cNvPr id="4" name="矩形 3"/>
          <p:cNvSpPr/>
          <p:nvPr userDrawn="1"/>
        </p:nvSpPr>
        <p:spPr>
          <a:xfrm>
            <a:off x="440603" y="759873"/>
            <a:ext cx="1569660" cy="369332"/>
          </a:xfrm>
          <a:prstGeom prst="rect">
            <a:avLst/>
          </a:prstGeom>
        </p:spPr>
        <p:txBody>
          <a:bodyPr wrap="none">
            <a:spAutoFit/>
          </a:bodyPr>
          <a:lstStyle/>
          <a:p>
            <a:pPr defTabSz="609585"/>
            <a:r>
              <a:rPr lang="zh-CN" altLang="en-US" sz="1800" dirty="0">
                <a:solidFill>
                  <a:schemeClr val="tx1">
                    <a:lumMod val="75000"/>
                    <a:lumOff val="25000"/>
                  </a:schemeClr>
                </a:solidFill>
                <a:latin typeface="Segoe UI Light"/>
                <a:ea typeface="微软雅黑"/>
                <a:cs typeface="Segoe UI Light"/>
              </a:rPr>
              <a:t>背景图片素材</a:t>
            </a: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dirty="0">
                <a:solidFill>
                  <a:schemeClr val="tx1">
                    <a:lumMod val="75000"/>
                    <a:lumOff val="25000"/>
                  </a:schemeClr>
                </a:solidFill>
                <a:latin typeface="Segoe UI Light"/>
                <a:ea typeface="微软雅黑" charset="0"/>
                <a:cs typeface="Segoe UI Light"/>
              </a:rPr>
              <a:t>OfficePLUS</a:t>
            </a:r>
            <a:endParaRPr lang="zh-CN" altLang="en-US" sz="1000" dirty="0">
              <a:solidFill>
                <a:schemeClr val="tx1">
                  <a:lumMod val="75000"/>
                  <a:lumOff val="25000"/>
                </a:schemeClr>
              </a:solidFill>
              <a:latin typeface="Segoe UI Light"/>
              <a:ea typeface="微软雅黑" charset="0"/>
              <a:cs typeface="Segoe UI Light"/>
            </a:endParaRPr>
          </a:p>
        </p:txBody>
      </p:sp>
    </p:spTree>
    <p:extLst>
      <p:ext uri="{BB962C8B-B14F-4D97-AF65-F5344CB8AC3E}">
        <p14:creationId xmlns="" xmlns:p14="http://schemas.microsoft.com/office/powerpoint/2010/main" val="1295557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fficePLUS">
    <p:spTree>
      <p:nvGrpSpPr>
        <p:cNvPr id="1" name=""/>
        <p:cNvGrpSpPr/>
        <p:nvPr/>
      </p:nvGrpSpPr>
      <p:grpSpPr>
        <a:xfrm>
          <a:off x="0" y="0"/>
          <a:ext cx="0" cy="0"/>
          <a:chOff x="0" y="0"/>
          <a:chExt cx="0" cy="0"/>
        </a:xfrm>
      </p:grpSpPr>
      <p:sp>
        <p:nvSpPr>
          <p:cNvPr id="7" name="文本框 6"/>
          <p:cNvSpPr txBox="1"/>
          <p:nvPr userDrawn="1"/>
        </p:nvSpPr>
        <p:spPr>
          <a:xfrm>
            <a:off x="4447955" y="4458724"/>
            <a:ext cx="3296095" cy="297454"/>
          </a:xfrm>
          <a:prstGeom prst="rect">
            <a:avLst/>
          </a:prstGeom>
          <a:noFill/>
        </p:spPr>
        <p:txBody>
          <a:bodyPr wrap="none" rtlCol="0">
            <a:spAutoFit/>
          </a:bodyPr>
          <a:lstStyle/>
          <a:p>
            <a:pPr marL="0" marR="0" lvl="0" indent="0" algn="ctr" defTabSz="609585" eaLnBrk="1" fontAlgn="auto" latinLnBrk="0" hangingPunct="1">
              <a:lnSpc>
                <a:spcPct val="100000"/>
              </a:lnSpc>
              <a:spcBef>
                <a:spcPts val="0"/>
              </a:spcBef>
              <a:spcAft>
                <a:spcPts val="0"/>
              </a:spcAft>
              <a:buClrTx/>
              <a:buSzTx/>
              <a:buFontTx/>
              <a:buNone/>
              <a:tabLst/>
              <a:defRPr/>
            </a:pPr>
            <a:r>
              <a:rPr kumimoji="1" lang="zh-CN" altLang="en-US" sz="1333" b="0" i="0" u="none" strike="noStrike" kern="0" cap="none" spc="0" normalizeH="0" baseline="0" noProof="0" dirty="0">
                <a:ln>
                  <a:noFill/>
                </a:ln>
                <a:solidFill>
                  <a:srgbClr val="000000"/>
                </a:solidFill>
                <a:effectLst/>
                <a:uLnTx/>
                <a:uFillTx/>
                <a:latin typeface="Century Gothic"/>
                <a:ea typeface="微软雅黑" charset="0"/>
              </a:rPr>
              <a:t>点击</a:t>
            </a:r>
            <a:r>
              <a:rPr kumimoji="1" lang="en-US" altLang="zh-CN" sz="1333"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Logo</a:t>
            </a:r>
            <a:r>
              <a:rPr kumimoji="1" lang="zh-CN" altLang="en-US" sz="1333" b="0" i="0" u="none" strike="noStrike" kern="0" cap="none" spc="0" normalizeH="0" baseline="0" noProof="0" dirty="0">
                <a:ln>
                  <a:noFill/>
                </a:ln>
                <a:solidFill>
                  <a:srgbClr val="000000"/>
                </a:solidFill>
                <a:effectLst/>
                <a:uLnTx/>
                <a:uFillTx/>
                <a:latin typeface="Century Gothic"/>
                <a:ea typeface="微软雅黑" charset="0"/>
              </a:rPr>
              <a:t>获取更多优质模板（放映模式）</a:t>
            </a:r>
          </a:p>
        </p:txBody>
      </p:sp>
      <p:pic>
        <p:nvPicPr>
          <p:cNvPr id="4" name="图片 3">
            <a:hlinkClick r:id="rId2"/>
          </p:cNvPr>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572000" y="3227832"/>
            <a:ext cx="3048000" cy="402336"/>
          </a:xfrm>
          <a:prstGeom prst="rect">
            <a:avLst/>
          </a:prstGeom>
        </p:spPr>
      </p:pic>
    </p:spTree>
    <p:extLst>
      <p:ext uri="{BB962C8B-B14F-4D97-AF65-F5344CB8AC3E}">
        <p14:creationId xmlns="" xmlns:p14="http://schemas.microsoft.com/office/powerpoint/2010/main" val="370384820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1981200"/>
            <a:ext cx="10363200" cy="1876428"/>
          </a:xfrm>
        </p:spPr>
        <p:txBody>
          <a:bodyPr anchor="b">
            <a:sp3d contourW="8890">
              <a:contourClr>
                <a:schemeClr val="accent3">
                  <a:shade val="55000"/>
                </a:schemeClr>
              </a:contourClr>
            </a:sp3d>
          </a:bodyPr>
          <a:lstStyle>
            <a:lvl1pPr algn="ctr">
              <a:defRPr sz="4400"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828800" y="3857628"/>
            <a:ext cx="8534400" cy="1753200"/>
          </a:xfrm>
        </p:spPr>
        <p:txBody>
          <a:bodyPr/>
          <a:lstStyle>
            <a:lvl1pPr marL="0" indent="0" algn="ctr">
              <a:buNone/>
              <a:defRPr sz="2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74CBEAF9-9E58-4CC8-A6FF-6DD8A58DEEA4}" type="datetimeFigureOut">
              <a:rPr lang="en-US" smtClean="0"/>
              <a:pPr/>
              <a:t>9/7/2019</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CA15C064-DD44-4CAC-873E-2D1F54821676}" type="slidenum">
              <a:rPr kumimoji="0" lang="en-US" smtClean="0"/>
              <a:pPr/>
              <a:t>‹#›</a:t>
            </a:fld>
            <a:endParaRPr kumimoji="0"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4CBEAF9-9E58-4CC8-A6FF-6DD8A58DEEA4}" type="datetimeFigureOut">
              <a:rPr lang="en-US" smtClean="0"/>
              <a:pPr/>
              <a:t>9/7/2019</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CA15C064-DD44-4CAC-873E-2D1F54821676}" type="slidenum">
              <a:rPr kumimoji="0" lang="en-US" smtClean="0"/>
              <a:pPr/>
              <a:t>‹#›</a:t>
            </a:fld>
            <a:endParaRPr kumimoji="0"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3854150"/>
            <a:ext cx="10363200" cy="1860850"/>
          </a:xfrm>
        </p:spPr>
        <p:txBody>
          <a:bodyPr anchor="t"/>
          <a:lstStyle>
            <a:lvl1pPr algn="l">
              <a:defRPr sz="44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2356428"/>
            <a:ext cx="10363200" cy="1501200"/>
          </a:xfrm>
        </p:spPr>
        <p:txBody>
          <a:bodyPr anchor="b"/>
          <a:lstStyle>
            <a:lvl1pPr marL="0" indent="0" algn="l">
              <a:buNone/>
              <a:defRPr sz="2000">
                <a:solidFill>
                  <a:schemeClr val="tx2"/>
                </a:solidFill>
              </a:defRPr>
            </a:lvl1pPr>
            <a:lvl2pPr marL="457200" indent="0" algn="l">
              <a:buNone/>
              <a:defRPr sz="1800">
                <a:solidFill>
                  <a:schemeClr val="tx2"/>
                </a:solidFill>
              </a:defRPr>
            </a:lvl2pPr>
            <a:lvl3pPr marL="914400" indent="0" algn="l">
              <a:buNone/>
              <a:defRPr sz="1600">
                <a:solidFill>
                  <a:schemeClr val="tx2"/>
                </a:solidFill>
              </a:defRPr>
            </a:lvl3pPr>
            <a:lvl4pPr marL="1371600" indent="0" algn="l">
              <a:buNone/>
              <a:defRPr sz="1400">
                <a:solidFill>
                  <a:schemeClr val="tx2"/>
                </a:solidFill>
              </a:defRPr>
            </a:lvl4pPr>
            <a:lvl5pPr marL="1828800" indent="0" algn="l">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4CBEAF9-9E58-4CC8-A6FF-6DD8A58DEEA4}" type="datetimeFigureOut">
              <a:rPr lang="en-US" smtClean="0"/>
              <a:pPr/>
              <a:t>9/7/2019</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4CBEAF9-9E58-4CC8-A6FF-6DD8A58DEEA4}" type="datetimeFigureOut">
              <a:rPr lang="en-US" smtClean="0"/>
              <a:pPr/>
              <a:t>9/7/2019</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74CBEAF9-9E58-4CC8-A6FF-6DD8A58DEEA4}" type="datetimeFigureOut">
              <a:rPr lang="en-US" smtClean="0"/>
              <a:pPr/>
              <a:t>9/7/2019</a:t>
            </a:fld>
            <a:endParaRPr lang="en-US"/>
          </a:p>
        </p:txBody>
      </p:sp>
      <p:sp>
        <p:nvSpPr>
          <p:cNvPr id="8" name="页脚占位符 7"/>
          <p:cNvSpPr>
            <a:spLocks noGrp="1"/>
          </p:cNvSpPr>
          <p:nvPr>
            <p:ph type="ftr" sz="quarter" idx="11"/>
          </p:nvPr>
        </p:nvSpPr>
        <p:spPr/>
        <p:txBody>
          <a:bodyPr/>
          <a:lstStyle/>
          <a:p>
            <a:endParaRPr kumimoji="0" lang="en-US"/>
          </a:p>
        </p:txBody>
      </p:sp>
      <p:sp>
        <p:nvSpPr>
          <p:cNvPr id="9" name="灯片编号占位符 8"/>
          <p:cNvSpPr>
            <a:spLocks noGrp="1"/>
          </p:cNvSpPr>
          <p:nvPr>
            <p:ph type="sldNum" sz="quarter" idx="12"/>
          </p:nvPr>
        </p:nvSpPr>
        <p:spPr/>
        <p:txBody>
          <a:bodyPr/>
          <a:lstStyle/>
          <a:p>
            <a:fld id="{CA15C064-DD44-4CAC-873E-2D1F54821676}" type="slidenum">
              <a:rPr kumimoji="0" lang="en-US" smtClean="0"/>
              <a:pPr/>
              <a:t>‹#›</a:t>
            </a:fld>
            <a:endParaRPr kumimoji="0" lang="en-US" dirty="0"/>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74CBEAF9-9E58-4CC8-A6FF-6DD8A58DEEA4}" type="datetimeFigureOut">
              <a:rPr lang="en-US" smtClean="0"/>
              <a:pPr/>
              <a:t>9/7/2019</a:t>
            </a:fld>
            <a:endParaRPr lang="en-US"/>
          </a:p>
        </p:txBody>
      </p:sp>
      <p:sp>
        <p:nvSpPr>
          <p:cNvPr id="4" name="页脚占位符 3"/>
          <p:cNvSpPr>
            <a:spLocks noGrp="1"/>
          </p:cNvSpPr>
          <p:nvPr>
            <p:ph type="ftr" sz="quarter" idx="11"/>
          </p:nvPr>
        </p:nvSpPr>
        <p:spPr/>
        <p:txBody>
          <a:bodyPr/>
          <a:lstStyle/>
          <a:p>
            <a:endParaRPr kumimoji="0" lang="en-US"/>
          </a:p>
        </p:txBody>
      </p:sp>
      <p:sp>
        <p:nvSpPr>
          <p:cNvPr id="5" name="灯片编号占位符 4"/>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4CBEAF9-9E58-4CC8-A6FF-6DD8A58DEEA4}" type="datetimeFigureOut">
              <a:rPr lang="en-US" smtClean="0"/>
              <a:pPr/>
              <a:t>9/7/2019</a:t>
            </a:fld>
            <a:endParaRPr lang="en-US"/>
          </a:p>
        </p:txBody>
      </p:sp>
      <p:sp>
        <p:nvSpPr>
          <p:cNvPr id="3" name="页脚占位符 2"/>
          <p:cNvSpPr>
            <a:spLocks noGrp="1"/>
          </p:cNvSpPr>
          <p:nvPr>
            <p:ph type="ftr" sz="quarter" idx="11"/>
          </p:nvPr>
        </p:nvSpPr>
        <p:spPr/>
        <p:txBody>
          <a:bodyPr/>
          <a:lstStyle/>
          <a:p>
            <a:endParaRPr kumimoji="0" lang="en-US"/>
          </a:p>
        </p:txBody>
      </p:sp>
      <p:sp>
        <p:nvSpPr>
          <p:cNvPr id="4" name="灯片编号占位符 3"/>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35011" y="381000"/>
            <a:ext cx="3556000" cy="1833554"/>
          </a:xfrm>
        </p:spPr>
        <p:txBody>
          <a:bodyPr anchor="ctr">
            <a:scene3d>
              <a:camera prst="orthographicFront"/>
              <a:lightRig rig="soft" dir="tl">
                <a:rot lat="0" lon="0" rev="0"/>
              </a:lightRig>
            </a:scene3d>
            <a:sp3d contourW="8890">
              <a:contourClr>
                <a:schemeClr val="accent3">
                  <a:shade val="55000"/>
                </a:schemeClr>
              </a:contourClr>
            </a:sp3d>
          </a:bodyPr>
          <a:lstStyle>
            <a:lvl1pPr algn="l">
              <a:defRPr sz="3200" b="1" kern="1200" cap="all" spc="50">
                <a:ln w="15875">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470400" y="381000"/>
            <a:ext cx="7213600" cy="574516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35011" y="2214554"/>
            <a:ext cx="3556000" cy="391218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4CBEAF9-9E58-4CC8-A6FF-6DD8A58DEEA4}" type="datetimeFigureOut">
              <a:rPr lang="en-US" smtClean="0"/>
              <a:pPr/>
              <a:t>9/7/2019</a:t>
            </a:fld>
            <a:endParaRPr lang="en-US"/>
          </a:p>
        </p:txBody>
      </p:sp>
      <p:sp>
        <p:nvSpPr>
          <p:cNvPr id="6" name="页脚占位符 5"/>
          <p:cNvSpPr>
            <a:spLocks noGrp="1"/>
          </p:cNvSpPr>
          <p:nvPr>
            <p:ph type="ftr" sz="quarter" idx="11"/>
          </p:nvPr>
        </p:nvSpPr>
        <p:spPr/>
        <p:txBody>
          <a:bodyPr/>
          <a:lstStyle/>
          <a:p>
            <a:endParaRPr kumimoji="0" lang="en-US" dirty="0"/>
          </a:p>
        </p:txBody>
      </p:sp>
      <p:sp>
        <p:nvSpPr>
          <p:cNvPr id="7" name="灯片编号占位符 6"/>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cxnSp>
        <p:nvCxnSpPr>
          <p:cNvPr id="7" name="直接连接符 6"/>
          <p:cNvCxnSpPr/>
          <p:nvPr userDrawn="1"/>
        </p:nvCxnSpPr>
        <p:spPr>
          <a:xfrm>
            <a:off x="647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12954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19240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2552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31813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38100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4457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51435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5810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4579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70866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7715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83439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89725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9620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103060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09728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116014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H="1" flipV="1">
            <a:off x="-419100" y="6190172"/>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nvCxnSpPr>
        <p:spPr>
          <a:xfrm flipH="1" flipV="1">
            <a:off x="-419100" y="5446144"/>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flipH="1" flipV="1">
            <a:off x="-419100" y="4699960"/>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19100" y="3973905"/>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flipH="1" flipV="1">
            <a:off x="-419100" y="3229877"/>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flipH="1" flipV="1">
            <a:off x="-419100" y="2483693"/>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nvCxnSpPr>
        <p:spPr>
          <a:xfrm flipH="1" flipV="1">
            <a:off x="-419100" y="1777767"/>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19100" y="1033739"/>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19100" y="287555"/>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userDrawn="1"/>
        </p:nvGrpSpPr>
        <p:grpSpPr>
          <a:xfrm>
            <a:off x="10087532" y="6055345"/>
            <a:ext cx="800380" cy="645886"/>
            <a:chOff x="10087532" y="6055345"/>
            <a:chExt cx="800380" cy="645886"/>
          </a:xfrm>
        </p:grpSpPr>
        <p:sp>
          <p:nvSpPr>
            <p:cNvPr id="35" name="椭圆 34"/>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10145315" y="6166446"/>
              <a:ext cx="533753" cy="383279"/>
            </a:xfrm>
            <a:prstGeom prst="rect">
              <a:avLst/>
            </a:prstGeom>
            <a:noFill/>
          </p:spPr>
          <p:txBody>
            <a:bodyPr wrap="square" rtlCol="0">
              <a:spAutoFit/>
            </a:bodyPr>
            <a:lstStyle/>
            <a:p>
              <a:endParaRPr lang="zh-CN" altLang="en-US" dirty="0"/>
            </a:p>
          </p:txBody>
        </p:sp>
      </p:grpSp>
      <p:sp>
        <p:nvSpPr>
          <p:cNvPr id="6" name="矩形 5"/>
          <p:cNvSpPr/>
          <p:nvPr userDrawn="1"/>
        </p:nvSpPr>
        <p:spPr>
          <a:xfrm>
            <a:off x="0" y="1790700"/>
            <a:ext cx="12192000" cy="2952750"/>
          </a:xfrm>
          <a:prstGeom prst="rect">
            <a:avLst/>
          </a:prstGeom>
          <a:solidFill>
            <a:schemeClr val="accent2">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3541881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组合 7"/>
          <p:cNvGrpSpPr/>
          <p:nvPr/>
        </p:nvGrpSpPr>
        <p:grpSpPr>
          <a:xfrm>
            <a:off x="2107299" y="553734"/>
            <a:ext cx="9798992" cy="4741531"/>
            <a:chOff x="428596" y="553734"/>
            <a:chExt cx="7349244" cy="4741531"/>
          </a:xfrm>
        </p:grpSpPr>
        <p:sp>
          <p:nvSpPr>
            <p:cNvPr id="16" name="矩形 15"/>
            <p:cNvSpPr/>
            <p:nvPr userDrawn="1"/>
          </p:nvSpPr>
          <p:spPr>
            <a:xfrm rot="21480000">
              <a:off x="428596" y="580356"/>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7" name="矩形 16"/>
            <p:cNvSpPr/>
            <p:nvPr userDrawn="1"/>
          </p:nvSpPr>
          <p:spPr>
            <a:xfrm rot="21540000">
              <a:off x="437473" y="571479"/>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8" name="矩形 17"/>
            <p:cNvSpPr/>
            <p:nvPr userDrawn="1"/>
          </p:nvSpPr>
          <p:spPr>
            <a:xfrm>
              <a:off x="437481" y="553734"/>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grpSp>
      <p:sp>
        <p:nvSpPr>
          <p:cNvPr id="3" name="图片占位符 2"/>
          <p:cNvSpPr>
            <a:spLocks noGrp="1"/>
          </p:cNvSpPr>
          <p:nvPr>
            <p:ph type="pic" idx="1"/>
          </p:nvPr>
        </p:nvSpPr>
        <p:spPr>
          <a:xfrm>
            <a:off x="2202550" y="612776"/>
            <a:ext cx="9620317" cy="4602175"/>
          </a:xfrm>
          <a:solidFill>
            <a:schemeClr val="bg2">
              <a:tint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useBgFill="1">
        <p:nvSpPr>
          <p:cNvPr id="2" name="标题 1"/>
          <p:cNvSpPr>
            <a:spLocks noGrp="1"/>
          </p:cNvSpPr>
          <p:nvPr>
            <p:ph type="title"/>
          </p:nvPr>
        </p:nvSpPr>
        <p:spPr>
          <a:xfrm>
            <a:off x="0" y="595295"/>
            <a:ext cx="1809720" cy="5691227"/>
          </a:xfrm>
          <a:noFill/>
        </p:spPr>
        <p:txBody>
          <a:bodyPr vert="eaVert" anchor="ctr">
            <a:noAutofit/>
          </a:bodyPr>
          <a:lstStyle>
            <a:lvl1pPr algn="l">
              <a:defRPr lang="zh-CN" altLang="en-US" sz="320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2285974" y="5481658"/>
            <a:ext cx="9620317" cy="804862"/>
          </a:xfrm>
        </p:spPr>
        <p:txBody>
          <a:bodyPr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4CBEAF9-9E58-4CC8-A6FF-6DD8A58DEEA4}" type="datetimeFigureOut">
              <a:rPr lang="en-US" smtClean="0"/>
              <a:pPr/>
              <a:t>9/7/2019</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4CBEAF9-9E58-4CC8-A6FF-6DD8A58DEEA4}" type="datetimeFigureOut">
              <a:rPr lang="en-US" smtClean="0"/>
              <a:pPr/>
              <a:t>9/7/2019</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715525" y="274640"/>
            <a:ext cx="1866875" cy="5851525"/>
          </a:xfrm>
        </p:spPr>
        <p:txBody>
          <a:bodyPr vert="eaVert"/>
          <a:lstStyle>
            <a:lvl1pPr>
              <a:defRPr lang="zh-CN" altLang="en-US"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274640"/>
            <a:ext cx="9105925"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4CBEAF9-9E58-4CC8-A6FF-6DD8A58DEEA4}" type="datetimeFigureOut">
              <a:rPr lang="en-US" smtClean="0"/>
              <a:pPr/>
              <a:t>9/7/2019</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内容页_3">
    <p:spTree>
      <p:nvGrpSpPr>
        <p:cNvPr id="1" name=""/>
        <p:cNvGrpSpPr/>
        <p:nvPr/>
      </p:nvGrpSpPr>
      <p:grpSpPr>
        <a:xfrm>
          <a:off x="0" y="0"/>
          <a:ext cx="0" cy="0"/>
          <a:chOff x="0" y="0"/>
          <a:chExt cx="0" cy="0"/>
        </a:xfrm>
      </p:grpSpPr>
      <p:cxnSp>
        <p:nvCxnSpPr>
          <p:cNvPr id="7" name="直接连接符 6"/>
          <p:cNvCxnSpPr/>
          <p:nvPr userDrawn="1"/>
        </p:nvCxnSpPr>
        <p:spPr>
          <a:xfrm>
            <a:off x="647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12954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19240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2552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31813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38100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4457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51435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5810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4579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70866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7715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83439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89725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9620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103060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09728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116014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19100" y="6190172"/>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19100" y="5446144"/>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19100" y="4699960"/>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19100" y="3973905"/>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19100" y="3229877"/>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19100" y="2483693"/>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19100" y="1777767"/>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19100" y="1033739"/>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19100" y="287555"/>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28"/>
          <p:cNvGrpSpPr/>
          <p:nvPr userDrawn="1"/>
        </p:nvGrpSpPr>
        <p:grpSpPr>
          <a:xfrm>
            <a:off x="10087532" y="6055345"/>
            <a:ext cx="800380" cy="645886"/>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10145315" y="6166446"/>
              <a:ext cx="533753" cy="383279"/>
            </a:xfrm>
            <a:prstGeom prst="rect">
              <a:avLst/>
            </a:prstGeom>
            <a:noFill/>
          </p:spPr>
          <p:txBody>
            <a:bodyPr wrap="square" rtlCol="0">
              <a:spAutoFit/>
            </a:bodyPr>
            <a:lstStyle/>
            <a:p>
              <a:endParaRPr lang="zh-CN" altLang="en-US" dirty="0"/>
            </a:p>
          </p:txBody>
        </p:sp>
      </p:grpSp>
    </p:spTree>
    <p:extLst>
      <p:ext uri="{BB962C8B-B14F-4D97-AF65-F5344CB8AC3E}">
        <p14:creationId xmlns="" xmlns:p14="http://schemas.microsoft.com/office/powerpoint/2010/main" val="27715438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内容页_1">
    <p:spTree>
      <p:nvGrpSpPr>
        <p:cNvPr id="1" name=""/>
        <p:cNvGrpSpPr/>
        <p:nvPr/>
      </p:nvGrpSpPr>
      <p:grpSpPr>
        <a:xfrm>
          <a:off x="0" y="0"/>
          <a:ext cx="0" cy="0"/>
          <a:chOff x="0" y="0"/>
          <a:chExt cx="0" cy="0"/>
        </a:xfrm>
      </p:grpSpPr>
      <p:sp>
        <p:nvSpPr>
          <p:cNvPr id="4" name="文本占位符 7"/>
          <p:cNvSpPr>
            <a:spLocks noGrp="1"/>
          </p:cNvSpPr>
          <p:nvPr>
            <p:ph type="body" sz="quarter" idx="11" hasCustomPrompt="1"/>
          </p:nvPr>
        </p:nvSpPr>
        <p:spPr>
          <a:xfrm>
            <a:off x="710140" y="628521"/>
            <a:ext cx="5538260" cy="1446550"/>
          </a:xfrm>
          <a:prstGeom prst="rect">
            <a:avLst/>
          </a:prstGeom>
        </p:spPr>
        <p:txBody>
          <a:bodyPr wrap="square">
            <a:spAutoFit/>
          </a:bodyPr>
          <a:lstStyle>
            <a:lvl1pPr marL="0" indent="0" algn="l">
              <a:lnSpc>
                <a:spcPct val="100000"/>
              </a:lnSpc>
              <a:spcBef>
                <a:spcPts val="0"/>
              </a:spcBef>
              <a:buNone/>
              <a:defRPr sz="4400" b="1" baseline="0">
                <a:solidFill>
                  <a:schemeClr val="accent1"/>
                </a:solidFill>
              </a:defRPr>
            </a:lvl1pPr>
          </a:lstStyle>
          <a:p>
            <a:pPr lvl="0"/>
            <a:r>
              <a:rPr lang="en-US" altLang="zh-CN" dirty="0"/>
              <a:t>Please add </a:t>
            </a:r>
          </a:p>
          <a:p>
            <a:pPr lvl="0"/>
            <a:r>
              <a:rPr lang="en-US" altLang="zh-CN" dirty="0"/>
              <a:t>your title here</a:t>
            </a:r>
          </a:p>
        </p:txBody>
      </p:sp>
      <p:cxnSp>
        <p:nvCxnSpPr>
          <p:cNvPr id="5" name="直接连接符 4"/>
          <p:cNvCxnSpPr/>
          <p:nvPr userDrawn="1"/>
        </p:nvCxnSpPr>
        <p:spPr>
          <a:xfrm flipH="1">
            <a:off x="710140" y="2298700"/>
            <a:ext cx="71226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6326217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内容页_1">
    <p:spTree>
      <p:nvGrpSpPr>
        <p:cNvPr id="1" name=""/>
        <p:cNvGrpSpPr/>
        <p:nvPr/>
      </p:nvGrpSpPr>
      <p:grpSpPr>
        <a:xfrm>
          <a:off x="0" y="0"/>
          <a:ext cx="0" cy="0"/>
          <a:chOff x="0" y="0"/>
          <a:chExt cx="0" cy="0"/>
        </a:xfrm>
      </p:grpSpPr>
      <p:sp>
        <p:nvSpPr>
          <p:cNvPr id="4" name="文本占位符 7"/>
          <p:cNvSpPr>
            <a:spLocks noGrp="1"/>
          </p:cNvSpPr>
          <p:nvPr>
            <p:ph type="body" sz="quarter" idx="11" hasCustomPrompt="1"/>
          </p:nvPr>
        </p:nvSpPr>
        <p:spPr>
          <a:xfrm>
            <a:off x="710140" y="628521"/>
            <a:ext cx="5538260" cy="1446550"/>
          </a:xfrm>
          <a:prstGeom prst="rect">
            <a:avLst/>
          </a:prstGeom>
        </p:spPr>
        <p:txBody>
          <a:bodyPr wrap="square">
            <a:spAutoFit/>
          </a:bodyPr>
          <a:lstStyle>
            <a:lvl1pPr marL="0" indent="0" algn="l">
              <a:lnSpc>
                <a:spcPct val="100000"/>
              </a:lnSpc>
              <a:spcBef>
                <a:spcPts val="0"/>
              </a:spcBef>
              <a:buNone/>
              <a:defRPr sz="4400" b="1" baseline="0">
                <a:solidFill>
                  <a:schemeClr val="accent1"/>
                </a:solidFill>
              </a:defRPr>
            </a:lvl1pPr>
          </a:lstStyle>
          <a:p>
            <a:pPr lvl="0"/>
            <a:r>
              <a:rPr lang="en-US" altLang="zh-CN" dirty="0"/>
              <a:t>Please add </a:t>
            </a:r>
          </a:p>
          <a:p>
            <a:pPr lvl="0"/>
            <a:r>
              <a:rPr lang="en-US" altLang="zh-CN" dirty="0"/>
              <a:t>your title here</a:t>
            </a:r>
          </a:p>
        </p:txBody>
      </p:sp>
      <p:cxnSp>
        <p:nvCxnSpPr>
          <p:cNvPr id="5" name="直接连接符 4"/>
          <p:cNvCxnSpPr/>
          <p:nvPr userDrawn="1"/>
        </p:nvCxnSpPr>
        <p:spPr>
          <a:xfrm flipH="1">
            <a:off x="710140" y="2298700"/>
            <a:ext cx="71226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6326217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内容页_1">
    <p:spTree>
      <p:nvGrpSpPr>
        <p:cNvPr id="1" name=""/>
        <p:cNvGrpSpPr/>
        <p:nvPr/>
      </p:nvGrpSpPr>
      <p:grpSpPr>
        <a:xfrm>
          <a:off x="0" y="0"/>
          <a:ext cx="0" cy="0"/>
          <a:chOff x="0" y="0"/>
          <a:chExt cx="0" cy="0"/>
        </a:xfrm>
      </p:grpSpPr>
      <p:sp>
        <p:nvSpPr>
          <p:cNvPr id="4" name="文本占位符 7"/>
          <p:cNvSpPr>
            <a:spLocks noGrp="1"/>
          </p:cNvSpPr>
          <p:nvPr>
            <p:ph type="body" sz="quarter" idx="11" hasCustomPrompt="1"/>
          </p:nvPr>
        </p:nvSpPr>
        <p:spPr>
          <a:xfrm>
            <a:off x="710140" y="628521"/>
            <a:ext cx="5538260" cy="1446550"/>
          </a:xfrm>
          <a:prstGeom prst="rect">
            <a:avLst/>
          </a:prstGeom>
        </p:spPr>
        <p:txBody>
          <a:bodyPr wrap="square">
            <a:spAutoFit/>
          </a:bodyPr>
          <a:lstStyle>
            <a:lvl1pPr marL="0" indent="0" algn="l">
              <a:lnSpc>
                <a:spcPct val="100000"/>
              </a:lnSpc>
              <a:spcBef>
                <a:spcPts val="0"/>
              </a:spcBef>
              <a:buNone/>
              <a:defRPr sz="4400" b="1" baseline="0">
                <a:solidFill>
                  <a:schemeClr val="accent1"/>
                </a:solidFill>
              </a:defRPr>
            </a:lvl1pPr>
          </a:lstStyle>
          <a:p>
            <a:pPr lvl="0"/>
            <a:r>
              <a:rPr lang="en-US" altLang="zh-CN" dirty="0"/>
              <a:t>Please add </a:t>
            </a:r>
          </a:p>
          <a:p>
            <a:pPr lvl="0"/>
            <a:r>
              <a:rPr lang="en-US" altLang="zh-CN" dirty="0"/>
              <a:t>your title here</a:t>
            </a:r>
          </a:p>
        </p:txBody>
      </p:sp>
      <p:cxnSp>
        <p:nvCxnSpPr>
          <p:cNvPr id="5" name="直接连接符 4"/>
          <p:cNvCxnSpPr/>
          <p:nvPr userDrawn="1"/>
        </p:nvCxnSpPr>
        <p:spPr>
          <a:xfrm flipH="1">
            <a:off x="710140" y="2298700"/>
            <a:ext cx="71226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632621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2">
    <p:spTree>
      <p:nvGrpSpPr>
        <p:cNvPr id="1" name=""/>
        <p:cNvGrpSpPr/>
        <p:nvPr/>
      </p:nvGrpSpPr>
      <p:grpSpPr>
        <a:xfrm>
          <a:off x="0" y="0"/>
          <a:ext cx="0" cy="0"/>
          <a:chOff x="0" y="0"/>
          <a:chExt cx="0" cy="0"/>
        </a:xfrm>
      </p:grpSpPr>
      <p:cxnSp>
        <p:nvCxnSpPr>
          <p:cNvPr id="4" name="直接连接符 3"/>
          <p:cNvCxnSpPr/>
          <p:nvPr userDrawn="1"/>
        </p:nvCxnSpPr>
        <p:spPr>
          <a:xfrm>
            <a:off x="647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12954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19240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2552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31813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38100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4457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1435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810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4579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0866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715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83439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89725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9620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103060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109728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116014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flipV="1">
            <a:off x="-419100" y="6190172"/>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flipV="1">
            <a:off x="-419100" y="5446144"/>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flipV="1">
            <a:off x="-419100" y="4699960"/>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H="1" flipV="1">
            <a:off x="-419100" y="3973905"/>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nvCxnSpPr>
        <p:spPr>
          <a:xfrm flipH="1" flipV="1">
            <a:off x="-419100" y="3229877"/>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flipH="1" flipV="1">
            <a:off x="-419100" y="2483693"/>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19100" y="1777767"/>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flipH="1" flipV="1">
            <a:off x="-419100" y="1033739"/>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flipH="1" flipV="1">
            <a:off x="-419100" y="287555"/>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37" name="Picture 2" descr="http://dc.officeplus.cn/t/3/A402B2ED8A262E9CFB670AF9265329B7.jpg"/>
          <p:cNvPicPr>
            <a:picLocks noChangeAspect="1" noChangeArrowheads="1"/>
          </p:cNvPicPr>
          <p:nvPr userDrawn="1"/>
        </p:nvPicPr>
        <p:blipFill rotWithShape="1">
          <a:blip r:embed="rId2">
            <a:extLst>
              <a:ext uri="{BEBA8EAE-BF5A-486C-A8C5-ECC9F3942E4B}">
                <a14:imgProps xmlns="" xmlns:a14="http://schemas.microsoft.com/office/drawing/2010/main">
                  <a14:imgLayer r:embed="rId3">
                    <a14:imgEffect>
                      <a14:artisticBlur radius="54"/>
                    </a14:imgEffect>
                  </a14:imgLayer>
                </a14:imgProps>
              </a:ext>
              <a:ext uri="{28A0092B-C50C-407E-A947-70E740481C1C}">
                <a14:useLocalDpi xmlns="" xmlns:a14="http://schemas.microsoft.com/office/drawing/2010/main" val="0"/>
              </a:ext>
            </a:extLst>
          </a:blip>
          <a:srcRect t="14074" b="23704"/>
          <a:stretch/>
        </p:blipFill>
        <p:spPr bwMode="auto">
          <a:xfrm>
            <a:off x="-3378" y="2590800"/>
            <a:ext cx="12195378" cy="426720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31" name="组合 30"/>
          <p:cNvGrpSpPr/>
          <p:nvPr userDrawn="1"/>
        </p:nvGrpSpPr>
        <p:grpSpPr>
          <a:xfrm>
            <a:off x="10087532" y="6055345"/>
            <a:ext cx="800380" cy="645886"/>
            <a:chOff x="10087532" y="6055345"/>
            <a:chExt cx="800380" cy="645886"/>
          </a:xfrm>
        </p:grpSpPr>
        <p:sp>
          <p:nvSpPr>
            <p:cNvPr id="32" name="椭圆 31"/>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0145315" y="6166446"/>
              <a:ext cx="533753" cy="383279"/>
            </a:xfrm>
            <a:prstGeom prst="rect">
              <a:avLst/>
            </a:prstGeom>
            <a:noFill/>
          </p:spPr>
          <p:txBody>
            <a:bodyPr wrap="square" rtlCol="0">
              <a:spAutoFit/>
            </a:bodyPr>
            <a:lstStyle/>
            <a:p>
              <a:endParaRPr lang="zh-CN" altLang="en-US" dirty="0"/>
            </a:p>
          </p:txBody>
        </p:sp>
      </p:grpSp>
    </p:spTree>
    <p:extLst>
      <p:ext uri="{BB962C8B-B14F-4D97-AF65-F5344CB8AC3E}">
        <p14:creationId xmlns="" xmlns:p14="http://schemas.microsoft.com/office/powerpoint/2010/main" val="2160461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cxnSp>
        <p:nvCxnSpPr>
          <p:cNvPr id="7" name="直接连接符 6"/>
          <p:cNvCxnSpPr/>
          <p:nvPr userDrawn="1"/>
        </p:nvCxnSpPr>
        <p:spPr>
          <a:xfrm>
            <a:off x="647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12954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19240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2552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31813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38100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44577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51435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5810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4579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70866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7715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83439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89725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96202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103060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097280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11601450" y="-133350"/>
            <a:ext cx="0" cy="70675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19100" y="6190172"/>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19100" y="5446144"/>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19100" y="4699960"/>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19100" y="3973905"/>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19100" y="3229877"/>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19100" y="2483693"/>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19100" y="1777767"/>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19100" y="1033739"/>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19100" y="287555"/>
            <a:ext cx="12801600" cy="201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087532" y="6055345"/>
            <a:ext cx="800380" cy="645886"/>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10145315" y="6166446"/>
              <a:ext cx="533753" cy="383279"/>
            </a:xfrm>
            <a:prstGeom prst="rect">
              <a:avLst/>
            </a:prstGeom>
            <a:noFill/>
          </p:spPr>
          <p:txBody>
            <a:bodyPr wrap="square" rtlCol="0">
              <a:spAutoFit/>
            </a:bodyPr>
            <a:lstStyle/>
            <a:p>
              <a:endParaRPr lang="zh-CN" altLang="en-US" dirty="0"/>
            </a:p>
          </p:txBody>
        </p:sp>
      </p:grpSp>
    </p:spTree>
    <p:extLst>
      <p:ext uri="{BB962C8B-B14F-4D97-AF65-F5344CB8AC3E}">
        <p14:creationId xmlns="" xmlns:p14="http://schemas.microsoft.com/office/powerpoint/2010/main" val="2771543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0"/>
            <a:ext cx="9690101" cy="6858000"/>
          </a:xfrm>
          <a:prstGeom prst="rect">
            <a:avLst/>
          </a:prstGeom>
          <a:gradFill flip="none" rotWithShape="1">
            <a:gsLst>
              <a:gs pos="61000">
                <a:srgbClr val="FFFFFF">
                  <a:alpha val="82000"/>
                </a:srgbClr>
              </a:gs>
              <a:gs pos="0">
                <a:schemeClr val="bg1"/>
              </a:gs>
              <a:gs pos="100000">
                <a:schemeClr val="bg1">
                  <a:alpha val="0"/>
                </a:schemeClr>
              </a:gs>
              <a:gs pos="88000">
                <a:schemeClr val="bg1">
                  <a:alpha val="2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10" name="组合 9"/>
          <p:cNvGrpSpPr/>
          <p:nvPr userDrawn="1"/>
        </p:nvGrpSpPr>
        <p:grpSpPr>
          <a:xfrm>
            <a:off x="10087532" y="6055345"/>
            <a:ext cx="800380" cy="645886"/>
            <a:chOff x="10087532" y="6055345"/>
            <a:chExt cx="800380" cy="645886"/>
          </a:xfrm>
        </p:grpSpPr>
        <p:sp>
          <p:nvSpPr>
            <p:cNvPr id="11" name="椭圆 10"/>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145315" y="6166446"/>
              <a:ext cx="533753" cy="383279"/>
            </a:xfrm>
            <a:prstGeom prst="rect">
              <a:avLst/>
            </a:prstGeom>
            <a:noFill/>
          </p:spPr>
          <p:txBody>
            <a:bodyPr wrap="square" rtlCol="0">
              <a:spAutoFit/>
            </a:bodyPr>
            <a:lstStyle/>
            <a:p>
              <a:endParaRPr lang="zh-CN" altLang="en-US" dirty="0"/>
            </a:p>
          </p:txBody>
        </p:sp>
      </p:grpSp>
    </p:spTree>
    <p:extLst>
      <p:ext uri="{BB962C8B-B14F-4D97-AF65-F5344CB8AC3E}">
        <p14:creationId xmlns="" xmlns:p14="http://schemas.microsoft.com/office/powerpoint/2010/main" val="4094114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47815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内容页_1">
    <p:spTree>
      <p:nvGrpSpPr>
        <p:cNvPr id="1" name=""/>
        <p:cNvGrpSpPr/>
        <p:nvPr/>
      </p:nvGrpSpPr>
      <p:grpSpPr>
        <a:xfrm>
          <a:off x="0" y="0"/>
          <a:ext cx="0" cy="0"/>
          <a:chOff x="0" y="0"/>
          <a:chExt cx="0" cy="0"/>
        </a:xfrm>
      </p:grpSpPr>
      <p:sp>
        <p:nvSpPr>
          <p:cNvPr id="4" name="文本占位符 7"/>
          <p:cNvSpPr>
            <a:spLocks noGrp="1"/>
          </p:cNvSpPr>
          <p:nvPr>
            <p:ph type="body" sz="quarter" idx="11" hasCustomPrompt="1"/>
          </p:nvPr>
        </p:nvSpPr>
        <p:spPr>
          <a:xfrm>
            <a:off x="710140" y="628521"/>
            <a:ext cx="5538260" cy="1446550"/>
          </a:xfrm>
          <a:prstGeom prst="rect">
            <a:avLst/>
          </a:prstGeom>
        </p:spPr>
        <p:txBody>
          <a:bodyPr wrap="square">
            <a:spAutoFit/>
          </a:bodyPr>
          <a:lstStyle>
            <a:lvl1pPr marL="0" indent="0" algn="l">
              <a:lnSpc>
                <a:spcPct val="100000"/>
              </a:lnSpc>
              <a:spcBef>
                <a:spcPts val="0"/>
              </a:spcBef>
              <a:buNone/>
              <a:defRPr sz="4400" b="1" baseline="0">
                <a:solidFill>
                  <a:schemeClr val="accent1"/>
                </a:solidFill>
              </a:defRPr>
            </a:lvl1pPr>
          </a:lstStyle>
          <a:p>
            <a:pPr lvl="0"/>
            <a:r>
              <a:rPr lang="en-US" altLang="zh-CN" dirty="0"/>
              <a:t>Please add </a:t>
            </a:r>
          </a:p>
          <a:p>
            <a:pPr lvl="0"/>
            <a:r>
              <a:rPr lang="en-US" altLang="zh-CN" dirty="0"/>
              <a:t>your title here</a:t>
            </a:r>
          </a:p>
        </p:txBody>
      </p:sp>
      <p:cxnSp>
        <p:nvCxnSpPr>
          <p:cNvPr id="5" name="直接连接符 4"/>
          <p:cNvCxnSpPr/>
          <p:nvPr userDrawn="1"/>
        </p:nvCxnSpPr>
        <p:spPr>
          <a:xfrm flipH="1">
            <a:off x="710140" y="2298700"/>
            <a:ext cx="71226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632621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内容页_1">
    <p:spTree>
      <p:nvGrpSpPr>
        <p:cNvPr id="1" name=""/>
        <p:cNvGrpSpPr/>
        <p:nvPr/>
      </p:nvGrpSpPr>
      <p:grpSpPr>
        <a:xfrm>
          <a:off x="0" y="0"/>
          <a:ext cx="0" cy="0"/>
          <a:chOff x="0" y="0"/>
          <a:chExt cx="0" cy="0"/>
        </a:xfrm>
      </p:grpSpPr>
      <p:sp>
        <p:nvSpPr>
          <p:cNvPr id="4" name="文本占位符 7"/>
          <p:cNvSpPr>
            <a:spLocks noGrp="1"/>
          </p:cNvSpPr>
          <p:nvPr>
            <p:ph type="body" sz="quarter" idx="11" hasCustomPrompt="1"/>
          </p:nvPr>
        </p:nvSpPr>
        <p:spPr>
          <a:xfrm>
            <a:off x="710140" y="628521"/>
            <a:ext cx="5538260" cy="1446550"/>
          </a:xfrm>
          <a:prstGeom prst="rect">
            <a:avLst/>
          </a:prstGeom>
        </p:spPr>
        <p:txBody>
          <a:bodyPr wrap="square">
            <a:spAutoFit/>
          </a:bodyPr>
          <a:lstStyle>
            <a:lvl1pPr marL="0" indent="0" algn="l">
              <a:lnSpc>
                <a:spcPct val="100000"/>
              </a:lnSpc>
              <a:spcBef>
                <a:spcPts val="0"/>
              </a:spcBef>
              <a:buNone/>
              <a:defRPr sz="4400" b="1" baseline="0">
                <a:solidFill>
                  <a:schemeClr val="accent1"/>
                </a:solidFill>
              </a:defRPr>
            </a:lvl1pPr>
          </a:lstStyle>
          <a:p>
            <a:pPr lvl="0"/>
            <a:r>
              <a:rPr lang="en-US" altLang="zh-CN" dirty="0"/>
              <a:t>Please add </a:t>
            </a:r>
          </a:p>
          <a:p>
            <a:pPr lvl="0"/>
            <a:r>
              <a:rPr lang="en-US" altLang="zh-CN" dirty="0"/>
              <a:t>your title here</a:t>
            </a:r>
          </a:p>
        </p:txBody>
      </p:sp>
      <p:cxnSp>
        <p:nvCxnSpPr>
          <p:cNvPr id="5" name="直接连接符 4"/>
          <p:cNvCxnSpPr/>
          <p:nvPr userDrawn="1"/>
        </p:nvCxnSpPr>
        <p:spPr>
          <a:xfrm flipH="1">
            <a:off x="710140" y="2298700"/>
            <a:ext cx="71226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632621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rPr>
              <a:t>标注</a:t>
            </a:r>
          </a:p>
        </p:txBody>
      </p:sp>
      <p:sp>
        <p:nvSpPr>
          <p:cNvPr id="11" name="矩形 10"/>
          <p:cNvSpPr/>
          <p:nvPr userDrawn="1"/>
        </p:nvSpPr>
        <p:spPr>
          <a:xfrm>
            <a:off x="2572589" y="759873"/>
            <a:ext cx="1402001" cy="3453253"/>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字体使用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行距</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背景图片出处</a:t>
            </a: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4239879"/>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英文 </a:t>
            </a:r>
            <a:r>
              <a:rPr kumimoji="0" lang="en-US" altLang="zh-CN" sz="1400" b="0" i="0" u="none" strike="noStrike" kern="0" cap="none" spc="0" normalizeH="0" baseline="0" noProof="0" dirty="0">
                <a:ln>
                  <a:noFill/>
                </a:ln>
                <a:solidFill>
                  <a:srgbClr val="FFFFFF"/>
                </a:solidFill>
                <a:effectLst/>
                <a:uLnTx/>
                <a:uFillTx/>
                <a:latin typeface="Segoe UI Light"/>
                <a:cs typeface="Segoe UI Light"/>
              </a:rPr>
              <a:t>Calibri</a:t>
            </a: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中文 微软雅黑</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rPr>
              <a:t>正文 </a:t>
            </a:r>
            <a:r>
              <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rPr>
              <a:t>1.3</a:t>
            </a: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dirty="0" err="1">
                <a:ln>
                  <a:noFill/>
                </a:ln>
                <a:solidFill>
                  <a:srgbClr val="FFFFFF"/>
                </a:solidFill>
                <a:effectLst/>
                <a:uLnTx/>
                <a:uFillTx/>
                <a:latin typeface="Segoe UI Light"/>
                <a:ea typeface="微软雅黑"/>
                <a:cs typeface="Segoe UI Light"/>
              </a:rPr>
              <a:t>cn.bing.com</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 xmlns:p14="http://schemas.microsoft.com/office/powerpoint/2010/main" val="3345027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34104716"/>
      </p:ext>
    </p:extLst>
  </p:cSld>
  <p:clrMap bg1="lt1" tx1="dk1" bg2="lt2" tx2="dk2" accent1="accent1" accent2="accent2" accent3="accent3" accent4="accent4" accent5="accent5" accent6="accent6" hlink="hlink" folHlink="folHlink"/>
  <p:sldLayoutIdLst>
    <p:sldLayoutId id="2147483694" r:id="rId1"/>
    <p:sldLayoutId id="2147483689" r:id="rId2"/>
    <p:sldLayoutId id="2147483690" r:id="rId3"/>
    <p:sldLayoutId id="2147483692" r:id="rId4"/>
    <p:sldLayoutId id="2147483693" r:id="rId5"/>
    <p:sldLayoutId id="2147483695" r:id="rId6"/>
    <p:sldLayoutId id="2147483696" r:id="rId7"/>
    <p:sldLayoutId id="214748369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27390332"/>
      </p:ext>
    </p:extLst>
  </p:cSld>
  <p:clrMap bg1="lt1" tx1="dk1" bg2="lt2" tx2="dk2" accent1="accent1" accent2="accent2" accent3="accent3" accent4="accent4" accent5="accent5" accent6="accent6" hlink="hlink" folHlink="folHlink"/>
  <p:sldLayoutIdLst>
    <p:sldLayoutId id="2147483680" r:id="rId1"/>
    <p:sldLayoutId id="2147483686" r:id="rId2"/>
    <p:sldLayoutId id="214748368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600" y="1600200"/>
            <a:ext cx="10972800" cy="472440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11837" y="6483998"/>
            <a:ext cx="28448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0D0EC791-D078-4631-9937-E8318C63790B}" type="datetimeFigureOut">
              <a:rPr lang="en-US" smtClean="0"/>
              <a:pPr/>
              <a:t>9/7/2019</a:t>
            </a:fld>
            <a:endParaRPr lang="en-US" dirty="0"/>
          </a:p>
        </p:txBody>
      </p:sp>
      <p:sp>
        <p:nvSpPr>
          <p:cNvPr id="5" name="页脚占位符 4"/>
          <p:cNvSpPr>
            <a:spLocks noGrp="1"/>
          </p:cNvSpPr>
          <p:nvPr>
            <p:ph type="ftr" sz="quarter" idx="3"/>
          </p:nvPr>
        </p:nvSpPr>
        <p:spPr>
          <a:xfrm>
            <a:off x="4165600" y="6483998"/>
            <a:ext cx="38608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kumimoji="0" lang="zh-CN" altLang="en-US" dirty="0"/>
          </a:p>
        </p:txBody>
      </p:sp>
      <p:sp>
        <p:nvSpPr>
          <p:cNvPr id="6" name="灯片编号占位符 5"/>
          <p:cNvSpPr>
            <a:spLocks noGrp="1"/>
          </p:cNvSpPr>
          <p:nvPr>
            <p:ph type="sldNum" sz="quarter" idx="4"/>
          </p:nvPr>
        </p:nvSpPr>
        <p:spPr>
          <a:xfrm>
            <a:off x="9323525" y="6483998"/>
            <a:ext cx="28448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pPr algn="r" eaLnBrk="1" latinLnBrk="0" hangingPunct="1"/>
            <a:fld id="{170ADD11-4055-44D3-AD09-D611CD509B89}" type="slidenum">
              <a:rPr kumimoji="0" lang="en-US" smtClean="0"/>
              <a:pPr algn="r" eaLnBrk="1" latinLnBrk="0" hangingPunct="1"/>
              <a:t>‹#›</a:t>
            </a:fld>
            <a:endParaRPr kumimoji="0" lang="zh-CN" alt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Lst>
  <p:txStyles>
    <p:title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90000"/>
        <a:buFont typeface="Cambria"/>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100000"/>
        <a:buFont typeface="Cambria"/>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Ï"/>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90000"/>
        <a:buFont typeface="Calibri"/>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100000"/>
        <a:buFont typeface="Cambria"/>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文本占位符 14">
            <a:extLst>
              <a:ext uri="{FF2B5EF4-FFF2-40B4-BE49-F238E27FC236}">
                <a16:creationId xmlns="" xmlns:a16="http://schemas.microsoft.com/office/drawing/2014/main" id="{A43E8ED5-01E3-4D12-9AC7-39A304819137}"/>
              </a:ext>
            </a:extLst>
          </p:cNvPr>
          <p:cNvSpPr txBox="1">
            <a:spLocks/>
          </p:cNvSpPr>
          <p:nvPr/>
        </p:nvSpPr>
        <p:spPr>
          <a:xfrm>
            <a:off x="1253613" y="884903"/>
            <a:ext cx="8804787" cy="13234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5400" b="1" dirty="0">
                <a:solidFill>
                  <a:srgbClr val="002060"/>
                </a:solidFill>
                <a:latin typeface="黑体" pitchFamily="49" charset="-122"/>
                <a:ea typeface="黑体" pitchFamily="49" charset="-122"/>
              </a:rPr>
              <a:t>高中统编语文教</a:t>
            </a:r>
            <a:r>
              <a:rPr lang="zh-CN" altLang="en-US" sz="5400" b="1" dirty="0" smtClean="0">
                <a:solidFill>
                  <a:srgbClr val="002060"/>
                </a:solidFill>
                <a:latin typeface="黑体" pitchFamily="49" charset="-122"/>
                <a:ea typeface="黑体" pitchFamily="49" charset="-122"/>
              </a:rPr>
              <a:t>材</a:t>
            </a:r>
            <a:endParaRPr lang="en-US" altLang="zh-CN" sz="5400" b="1" dirty="0" smtClean="0">
              <a:solidFill>
                <a:srgbClr val="002060"/>
              </a:solidFill>
              <a:latin typeface="黑体" pitchFamily="49" charset="-122"/>
              <a:ea typeface="黑体" pitchFamily="49" charset="-122"/>
            </a:endParaRPr>
          </a:p>
          <a:p>
            <a:pPr marL="0" indent="0" algn="ctr">
              <a:lnSpc>
                <a:spcPct val="150000"/>
              </a:lnSpc>
              <a:spcBef>
                <a:spcPts val="0"/>
              </a:spcBef>
              <a:buNone/>
            </a:pPr>
            <a:r>
              <a:rPr lang="zh-CN" altLang="en-US" sz="5400" b="1" dirty="0" smtClean="0">
                <a:solidFill>
                  <a:srgbClr val="002060"/>
                </a:solidFill>
                <a:latin typeface="黑体" pitchFamily="49" charset="-122"/>
                <a:ea typeface="黑体" pitchFamily="49" charset="-122"/>
              </a:rPr>
              <a:t>使用建议</a:t>
            </a:r>
            <a:endParaRPr lang="en-US" altLang="zh-CN" sz="5400" b="1" dirty="0">
              <a:solidFill>
                <a:srgbClr val="002060"/>
              </a:solidFill>
              <a:latin typeface="黑体" pitchFamily="49" charset="-122"/>
              <a:ea typeface="黑体" pitchFamily="49" charset="-122"/>
            </a:endParaRPr>
          </a:p>
        </p:txBody>
      </p:sp>
      <p:sp>
        <p:nvSpPr>
          <p:cNvPr id="297" name="文本占位符 25">
            <a:extLst>
              <a:ext uri="{FF2B5EF4-FFF2-40B4-BE49-F238E27FC236}">
                <a16:creationId xmlns="" xmlns:a16="http://schemas.microsoft.com/office/drawing/2014/main" id="{DC637108-9A43-4C1C-8341-E4912AFE73C4}"/>
              </a:ext>
            </a:extLst>
          </p:cNvPr>
          <p:cNvSpPr txBox="1">
            <a:spLocks/>
          </p:cNvSpPr>
          <p:nvPr/>
        </p:nvSpPr>
        <p:spPr>
          <a:xfrm>
            <a:off x="1548581" y="4424514"/>
            <a:ext cx="8686800" cy="8554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4000" b="1" dirty="0" smtClean="0">
                <a:solidFill>
                  <a:srgbClr val="0070C0"/>
                </a:solidFill>
                <a:latin typeface="楷体" pitchFamily="49" charset="-122"/>
                <a:ea typeface="楷体" pitchFamily="49" charset="-122"/>
              </a:rPr>
              <a:t>青岛市教育科学研究院    杨富华</a:t>
            </a:r>
            <a:endParaRPr lang="en-US" altLang="zh-CN" sz="4000" b="1" dirty="0">
              <a:solidFill>
                <a:srgbClr val="0070C0"/>
              </a:solidFill>
              <a:latin typeface="楷体" pitchFamily="49" charset="-122"/>
              <a:ea typeface="楷体" pitchFamily="49" charset="-122"/>
            </a:endParaRPr>
          </a:p>
        </p:txBody>
      </p:sp>
    </p:spTree>
    <p:extLst>
      <p:ext uri="{BB962C8B-B14F-4D97-AF65-F5344CB8AC3E}">
        <p14:creationId xmlns="" xmlns:p14="http://schemas.microsoft.com/office/powerpoint/2010/main" val="275598027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a:extLst>
              <a:ext uri="{FF2B5EF4-FFF2-40B4-BE49-F238E27FC236}">
                <a16:creationId xmlns="" xmlns:a16="http://schemas.microsoft.com/office/drawing/2014/main" id="{78077FEE-E4BB-4486-8D3A-EBF2AE02CBC4}"/>
              </a:ext>
            </a:extLst>
          </p:cNvPr>
          <p:cNvGrpSpPr/>
          <p:nvPr/>
        </p:nvGrpSpPr>
        <p:grpSpPr>
          <a:xfrm>
            <a:off x="437751" y="633309"/>
            <a:ext cx="11272467" cy="5900226"/>
            <a:chOff x="798552" y="1519805"/>
            <a:chExt cx="7385020" cy="2754306"/>
          </a:xfrm>
        </p:grpSpPr>
        <p:cxnSp>
          <p:nvCxnSpPr>
            <p:cNvPr id="8" name="直接连接符 7">
              <a:extLst>
                <a:ext uri="{FF2B5EF4-FFF2-40B4-BE49-F238E27FC236}">
                  <a16:creationId xmlns="" xmlns:a16="http://schemas.microsoft.com/office/drawing/2014/main" id="{4492B688-9333-4959-B75F-8B6250D250E4}"/>
                </a:ext>
              </a:extLst>
            </p:cNvPr>
            <p:cNvCxnSpPr/>
            <p:nvPr/>
          </p:nvCxnSpPr>
          <p:spPr>
            <a:xfrm flipH="1">
              <a:off x="1925706" y="3435847"/>
              <a:ext cx="5886654" cy="0"/>
            </a:xfrm>
            <a:prstGeom prst="line">
              <a:avLst/>
            </a:prstGeom>
            <a:ln/>
          </p:spPr>
          <p:style>
            <a:lnRef idx="2">
              <a:schemeClr val="accent3"/>
            </a:lnRef>
            <a:fillRef idx="1">
              <a:schemeClr val="lt1"/>
            </a:fillRef>
            <a:effectRef idx="0">
              <a:schemeClr val="accent3"/>
            </a:effectRef>
            <a:fontRef idx="minor">
              <a:schemeClr val="dk1"/>
            </a:fontRef>
          </p:style>
        </p:cxnSp>
        <p:grpSp>
          <p:nvGrpSpPr>
            <p:cNvPr id="3" name="组合 8">
              <a:extLst>
                <a:ext uri="{FF2B5EF4-FFF2-40B4-BE49-F238E27FC236}">
                  <a16:creationId xmlns="" xmlns:a16="http://schemas.microsoft.com/office/drawing/2014/main" id="{9DF233C5-5774-4C05-97C9-ACDAAD692408}"/>
                </a:ext>
              </a:extLst>
            </p:cNvPr>
            <p:cNvGrpSpPr/>
            <p:nvPr/>
          </p:nvGrpSpPr>
          <p:grpSpPr>
            <a:xfrm>
              <a:off x="7697518" y="3567425"/>
              <a:ext cx="486054" cy="486054"/>
              <a:chOff x="10262562" y="4756567"/>
              <a:chExt cx="648072" cy="648072"/>
            </a:xfrm>
          </p:grpSpPr>
          <p:sp>
            <p:nvSpPr>
              <p:cNvPr id="30" name="圆角矩形 7">
                <a:extLst>
                  <a:ext uri="{FF2B5EF4-FFF2-40B4-BE49-F238E27FC236}">
                    <a16:creationId xmlns="" xmlns:a16="http://schemas.microsoft.com/office/drawing/2014/main" id="{2A75FBE5-4A7A-4D7B-97E7-E9F1DDD5E58B}"/>
                  </a:ext>
                </a:extLst>
              </p:cNvPr>
              <p:cNvSpPr/>
              <p:nvPr/>
            </p:nvSpPr>
            <p:spPr>
              <a:xfrm>
                <a:off x="10262562" y="4756567"/>
                <a:ext cx="648072" cy="6480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1400">
                  <a:solidFill>
                    <a:srgbClr val="A4947D"/>
                  </a:solidFill>
                </a:endParaRPr>
              </a:p>
            </p:txBody>
          </p:sp>
          <p:sp>
            <p:nvSpPr>
              <p:cNvPr id="31" name="Freeform 9">
                <a:extLst>
                  <a:ext uri="{FF2B5EF4-FFF2-40B4-BE49-F238E27FC236}">
                    <a16:creationId xmlns="" xmlns:a16="http://schemas.microsoft.com/office/drawing/2014/main" id="{52C1F810-2324-46F2-89B5-60951344D8DA}"/>
                  </a:ext>
                </a:extLst>
              </p:cNvPr>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ln/>
            </p:spPr>
            <p:style>
              <a:lnRef idx="2">
                <a:schemeClr val="accent3"/>
              </a:lnRef>
              <a:fillRef idx="1">
                <a:schemeClr val="lt1"/>
              </a:fillRef>
              <a:effectRef idx="0">
                <a:schemeClr val="accent3"/>
              </a:effectRef>
              <a:fontRef idx="minor">
                <a:schemeClr val="dk1"/>
              </a:fontRef>
            </p:style>
            <p:txBody>
              <a:bodyPr vert="horz" wrap="square" lIns="68580" tIns="34290" rIns="68580" bIns="34290" numCol="1" anchor="t" anchorCtr="0" compatLnSpc="1">
                <a:prstTxWarp prst="textNoShape">
                  <a:avLst/>
                </a:prstTxWarp>
              </a:bodyPr>
              <a:lstStyle/>
              <a:p>
                <a:endParaRPr lang="zh-CN" altLang="en-US" sz="1400">
                  <a:solidFill>
                    <a:srgbClr val="A4947D"/>
                  </a:solidFill>
                  <a:latin typeface="Calibri"/>
                  <a:ea typeface="宋体"/>
                </a:endParaRPr>
              </a:p>
            </p:txBody>
          </p:sp>
        </p:grpSp>
        <p:grpSp>
          <p:nvGrpSpPr>
            <p:cNvPr id="4" name="组合 9">
              <a:extLst>
                <a:ext uri="{FF2B5EF4-FFF2-40B4-BE49-F238E27FC236}">
                  <a16:creationId xmlns="" xmlns:a16="http://schemas.microsoft.com/office/drawing/2014/main" id="{33AE5E3E-B44F-4049-90CA-FAD4164BDAB2}"/>
                </a:ext>
              </a:extLst>
            </p:cNvPr>
            <p:cNvGrpSpPr/>
            <p:nvPr/>
          </p:nvGrpSpPr>
          <p:grpSpPr>
            <a:xfrm>
              <a:off x="7697518" y="2965503"/>
              <a:ext cx="486054" cy="486054"/>
              <a:chOff x="10262562" y="3923133"/>
              <a:chExt cx="648072" cy="648072"/>
            </a:xfrm>
          </p:grpSpPr>
          <p:sp>
            <p:nvSpPr>
              <p:cNvPr id="28" name="圆角矩形 10">
                <a:extLst>
                  <a:ext uri="{FF2B5EF4-FFF2-40B4-BE49-F238E27FC236}">
                    <a16:creationId xmlns="" xmlns:a16="http://schemas.microsoft.com/office/drawing/2014/main" id="{50E2FADF-708D-4E2D-9B81-6C516370ACC3}"/>
                  </a:ext>
                </a:extLst>
              </p:cNvPr>
              <p:cNvSpPr/>
              <p:nvPr/>
            </p:nvSpPr>
            <p:spPr>
              <a:xfrm>
                <a:off x="10262562" y="3923133"/>
                <a:ext cx="648072" cy="6480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1400">
                  <a:solidFill>
                    <a:srgbClr val="A4947D"/>
                  </a:solidFill>
                </a:endParaRPr>
              </a:p>
            </p:txBody>
          </p:sp>
          <p:sp>
            <p:nvSpPr>
              <p:cNvPr id="29" name="Freeform 41">
                <a:extLst>
                  <a:ext uri="{FF2B5EF4-FFF2-40B4-BE49-F238E27FC236}">
                    <a16:creationId xmlns="" xmlns:a16="http://schemas.microsoft.com/office/drawing/2014/main" id="{EE5230BE-30EA-4284-AE12-FC6FB408EB98}"/>
                  </a:ext>
                </a:extLst>
              </p:cNvPr>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ln/>
            </p:spPr>
            <p:style>
              <a:lnRef idx="2">
                <a:schemeClr val="accent3"/>
              </a:lnRef>
              <a:fillRef idx="1">
                <a:schemeClr val="lt1"/>
              </a:fillRef>
              <a:effectRef idx="0">
                <a:schemeClr val="accent3"/>
              </a:effectRef>
              <a:fontRef idx="minor">
                <a:schemeClr val="dk1"/>
              </a:fontRef>
            </p:style>
            <p:txBody>
              <a:bodyPr vert="horz" wrap="square" lIns="68580" tIns="34290" rIns="68580" bIns="34290" numCol="1" anchor="t" anchorCtr="0" compatLnSpc="1">
                <a:prstTxWarp prst="textNoShape">
                  <a:avLst/>
                </a:prstTxWarp>
              </a:bodyPr>
              <a:lstStyle/>
              <a:p>
                <a:endParaRPr lang="zh-CN" altLang="en-US" sz="1400">
                  <a:solidFill>
                    <a:srgbClr val="A4947D"/>
                  </a:solidFill>
                  <a:latin typeface="Calibri"/>
                  <a:ea typeface="宋体"/>
                </a:endParaRPr>
              </a:p>
            </p:txBody>
          </p:sp>
        </p:grpSp>
        <p:grpSp>
          <p:nvGrpSpPr>
            <p:cNvPr id="5" name="组合 10">
              <a:extLst>
                <a:ext uri="{FF2B5EF4-FFF2-40B4-BE49-F238E27FC236}">
                  <a16:creationId xmlns="" xmlns:a16="http://schemas.microsoft.com/office/drawing/2014/main" id="{5BAA43C7-2E53-4907-AA00-EE0595996FE1}"/>
                </a:ext>
              </a:extLst>
            </p:cNvPr>
            <p:cNvGrpSpPr/>
            <p:nvPr/>
          </p:nvGrpSpPr>
          <p:grpSpPr>
            <a:xfrm>
              <a:off x="7697518" y="1761660"/>
              <a:ext cx="486054" cy="486054"/>
              <a:chOff x="8903518" y="2489855"/>
              <a:chExt cx="648072" cy="648072"/>
            </a:xfrm>
          </p:grpSpPr>
          <p:sp>
            <p:nvSpPr>
              <p:cNvPr id="26" name="圆角矩形 13">
                <a:extLst>
                  <a:ext uri="{FF2B5EF4-FFF2-40B4-BE49-F238E27FC236}">
                    <a16:creationId xmlns="" xmlns:a16="http://schemas.microsoft.com/office/drawing/2014/main" id="{DEE0FE11-E877-4206-A9F8-63448B1B1136}"/>
                  </a:ext>
                </a:extLst>
              </p:cNvPr>
              <p:cNvSpPr/>
              <p:nvPr/>
            </p:nvSpPr>
            <p:spPr>
              <a:xfrm>
                <a:off x="8903518" y="2489855"/>
                <a:ext cx="648072" cy="6480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1400">
                  <a:solidFill>
                    <a:srgbClr val="A4947D"/>
                  </a:solidFill>
                </a:endParaRPr>
              </a:p>
            </p:txBody>
          </p:sp>
          <p:sp>
            <p:nvSpPr>
              <p:cNvPr id="27" name="Freeform 45">
                <a:extLst>
                  <a:ext uri="{FF2B5EF4-FFF2-40B4-BE49-F238E27FC236}">
                    <a16:creationId xmlns="" xmlns:a16="http://schemas.microsoft.com/office/drawing/2014/main" id="{C85DA0C4-C6AA-4BDC-8E6D-8BB5F646D89E}"/>
                  </a:ext>
                </a:extLst>
              </p:cNvPr>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ln/>
            </p:spPr>
            <p:style>
              <a:lnRef idx="2">
                <a:schemeClr val="accent3"/>
              </a:lnRef>
              <a:fillRef idx="1">
                <a:schemeClr val="lt1"/>
              </a:fillRef>
              <a:effectRef idx="0">
                <a:schemeClr val="accent3"/>
              </a:effectRef>
              <a:fontRef idx="minor">
                <a:schemeClr val="dk1"/>
              </a:fontRef>
            </p:style>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2000">
                  <a:solidFill>
                    <a:srgbClr val="A4947D"/>
                  </a:solidFill>
                  <a:latin typeface="Calibri"/>
                  <a:ea typeface="宋体"/>
                </a:endParaRPr>
              </a:p>
            </p:txBody>
          </p:sp>
        </p:grpSp>
        <p:grpSp>
          <p:nvGrpSpPr>
            <p:cNvPr id="7" name="组合 11">
              <a:extLst>
                <a:ext uri="{FF2B5EF4-FFF2-40B4-BE49-F238E27FC236}">
                  <a16:creationId xmlns="" xmlns:a16="http://schemas.microsoft.com/office/drawing/2014/main" id="{DC432C7E-FB67-421C-8451-B11F4B14A3BB}"/>
                </a:ext>
              </a:extLst>
            </p:cNvPr>
            <p:cNvGrpSpPr/>
            <p:nvPr/>
          </p:nvGrpSpPr>
          <p:grpSpPr>
            <a:xfrm>
              <a:off x="7697518" y="2363583"/>
              <a:ext cx="486054" cy="486054"/>
              <a:chOff x="10262562" y="3132604"/>
              <a:chExt cx="648072" cy="648072"/>
            </a:xfrm>
          </p:grpSpPr>
          <p:sp>
            <p:nvSpPr>
              <p:cNvPr id="24" name="圆角矩形 16">
                <a:extLst>
                  <a:ext uri="{FF2B5EF4-FFF2-40B4-BE49-F238E27FC236}">
                    <a16:creationId xmlns="" xmlns:a16="http://schemas.microsoft.com/office/drawing/2014/main" id="{6B53238B-8AD6-4BED-BEB6-0333AF7EBF45}"/>
                  </a:ext>
                </a:extLst>
              </p:cNvPr>
              <p:cNvSpPr/>
              <p:nvPr/>
            </p:nvSpPr>
            <p:spPr>
              <a:xfrm>
                <a:off x="10262562" y="3132604"/>
                <a:ext cx="648072" cy="6480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1400">
                  <a:solidFill>
                    <a:srgbClr val="A4947D"/>
                  </a:solidFill>
                </a:endParaRPr>
              </a:p>
            </p:txBody>
          </p:sp>
          <p:sp>
            <p:nvSpPr>
              <p:cNvPr id="25" name="Freeform 50">
                <a:extLst>
                  <a:ext uri="{FF2B5EF4-FFF2-40B4-BE49-F238E27FC236}">
                    <a16:creationId xmlns="" xmlns:a16="http://schemas.microsoft.com/office/drawing/2014/main" id="{CC1985C3-6490-479C-A35A-36D49119ED20}"/>
                  </a:ext>
                </a:extLst>
              </p:cNvPr>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ln/>
            </p:spPr>
            <p:style>
              <a:lnRef idx="2">
                <a:schemeClr val="accent3"/>
              </a:lnRef>
              <a:fillRef idx="1">
                <a:schemeClr val="lt1"/>
              </a:fillRef>
              <a:effectRef idx="0">
                <a:schemeClr val="accent3"/>
              </a:effectRef>
              <a:fontRef idx="minor">
                <a:schemeClr val="dk1"/>
              </a:fontRef>
            </p:style>
            <p:txBody>
              <a:bodyPr vert="horz" wrap="square" lIns="68580" tIns="34290" rIns="68580" bIns="34290" numCol="1" anchor="t" anchorCtr="0" compatLnSpc="1">
                <a:prstTxWarp prst="textNoShape">
                  <a:avLst/>
                </a:prstTxWarp>
              </a:bodyPr>
              <a:lstStyle/>
              <a:p>
                <a:endParaRPr lang="zh-CN" altLang="en-US" sz="1400">
                  <a:solidFill>
                    <a:srgbClr val="A4947D"/>
                  </a:solidFill>
                  <a:latin typeface="Calibri"/>
                  <a:ea typeface="宋体"/>
                </a:endParaRPr>
              </a:p>
            </p:txBody>
          </p:sp>
        </p:grpSp>
        <p:cxnSp>
          <p:nvCxnSpPr>
            <p:cNvPr id="13" name="直接连接符 12">
              <a:extLst>
                <a:ext uri="{FF2B5EF4-FFF2-40B4-BE49-F238E27FC236}">
                  <a16:creationId xmlns="" xmlns:a16="http://schemas.microsoft.com/office/drawing/2014/main" id="{418A9814-BE2C-4816-AB85-4BC234680CD8}"/>
                </a:ext>
              </a:extLst>
            </p:cNvPr>
            <p:cNvCxnSpPr/>
            <p:nvPr/>
          </p:nvCxnSpPr>
          <p:spPr>
            <a:xfrm flipH="1">
              <a:off x="3389368" y="2232372"/>
              <a:ext cx="4422992" cy="0"/>
            </a:xfrm>
            <a:prstGeom prst="line">
              <a:avLst/>
            </a:prstGeom>
            <a:ln/>
          </p:spPr>
          <p:style>
            <a:lnRef idx="2">
              <a:schemeClr val="accent3"/>
            </a:lnRef>
            <a:fillRef idx="1">
              <a:schemeClr val="lt1"/>
            </a:fillRef>
            <a:effectRef idx="0">
              <a:schemeClr val="accent3"/>
            </a:effectRef>
            <a:fontRef idx="minor">
              <a:schemeClr val="dk1"/>
            </a:fontRef>
          </p:style>
        </p:cxnSp>
        <p:cxnSp>
          <p:nvCxnSpPr>
            <p:cNvPr id="14" name="直接连接符 13">
              <a:extLst>
                <a:ext uri="{FF2B5EF4-FFF2-40B4-BE49-F238E27FC236}">
                  <a16:creationId xmlns="" xmlns:a16="http://schemas.microsoft.com/office/drawing/2014/main" id="{DFFAC6BA-593D-4E17-98AC-01A758936A76}"/>
                </a:ext>
              </a:extLst>
            </p:cNvPr>
            <p:cNvCxnSpPr/>
            <p:nvPr/>
          </p:nvCxnSpPr>
          <p:spPr>
            <a:xfrm flipH="1">
              <a:off x="3811411" y="2839550"/>
              <a:ext cx="4000949" cy="0"/>
            </a:xfrm>
            <a:prstGeom prst="line">
              <a:avLst/>
            </a:prstGeom>
            <a:ln/>
          </p:spPr>
          <p:style>
            <a:lnRef idx="2">
              <a:schemeClr val="accent3"/>
            </a:lnRef>
            <a:fillRef idx="1">
              <a:schemeClr val="lt1"/>
            </a:fillRef>
            <a:effectRef idx="0">
              <a:schemeClr val="accent3"/>
            </a:effectRef>
            <a:fontRef idx="minor">
              <a:schemeClr val="dk1"/>
            </a:fontRef>
          </p:style>
        </p:cxnSp>
        <p:cxnSp>
          <p:nvCxnSpPr>
            <p:cNvPr id="15" name="直接连接符 14">
              <a:extLst>
                <a:ext uri="{FF2B5EF4-FFF2-40B4-BE49-F238E27FC236}">
                  <a16:creationId xmlns="" xmlns:a16="http://schemas.microsoft.com/office/drawing/2014/main" id="{1A41D9DB-3A97-4E20-AE15-90C0754696E7}"/>
                </a:ext>
              </a:extLst>
            </p:cNvPr>
            <p:cNvCxnSpPr/>
            <p:nvPr/>
          </p:nvCxnSpPr>
          <p:spPr>
            <a:xfrm flipH="1">
              <a:off x="2961374" y="4029913"/>
              <a:ext cx="4850988" cy="0"/>
            </a:xfrm>
            <a:prstGeom prst="line">
              <a:avLst/>
            </a:prstGeom>
            <a:ln/>
          </p:spPr>
          <p:style>
            <a:lnRef idx="2">
              <a:schemeClr val="accent3"/>
            </a:lnRef>
            <a:fillRef idx="1">
              <a:schemeClr val="lt1"/>
            </a:fillRef>
            <a:effectRef idx="0">
              <a:schemeClr val="accent3"/>
            </a:effectRef>
            <a:fontRef idx="minor">
              <a:schemeClr val="dk1"/>
            </a:fontRef>
          </p:style>
        </p:cxnSp>
        <p:sp>
          <p:nvSpPr>
            <p:cNvPr id="16" name="流程图: 决策 15">
              <a:extLst>
                <a:ext uri="{FF2B5EF4-FFF2-40B4-BE49-F238E27FC236}">
                  <a16:creationId xmlns="" xmlns:a16="http://schemas.microsoft.com/office/drawing/2014/main" id="{4E172B70-EF4D-4A08-9AE0-F9CB241B00C8}"/>
                </a:ext>
              </a:extLst>
            </p:cNvPr>
            <p:cNvSpPr/>
            <p:nvPr/>
          </p:nvSpPr>
          <p:spPr>
            <a:xfrm>
              <a:off x="2195736" y="1519805"/>
              <a:ext cx="1237634" cy="1157448"/>
            </a:xfrm>
            <a:prstGeom prst="flowChartDecision">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800" dirty="0">
                <a:solidFill>
                  <a:srgbClr val="A4947D"/>
                </a:solidFill>
                <a:latin typeface="HelveticaNeueLT Pro 35 Th" pitchFamily="34" charset="0"/>
              </a:endParaRPr>
            </a:p>
          </p:txBody>
        </p:sp>
        <p:sp>
          <p:nvSpPr>
            <p:cNvPr id="17" name="流程图: 决策 16">
              <a:extLst>
                <a:ext uri="{FF2B5EF4-FFF2-40B4-BE49-F238E27FC236}">
                  <a16:creationId xmlns="" xmlns:a16="http://schemas.microsoft.com/office/drawing/2014/main" id="{C36FB7E4-49DB-4B6D-9D78-386D3E6CACDD}"/>
                </a:ext>
              </a:extLst>
            </p:cNvPr>
            <p:cNvSpPr/>
            <p:nvPr/>
          </p:nvSpPr>
          <p:spPr>
            <a:xfrm>
              <a:off x="798552" y="1810631"/>
              <a:ext cx="1887727" cy="1838975"/>
            </a:xfrm>
            <a:prstGeom prst="flowChartDecision">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800" dirty="0">
                <a:solidFill>
                  <a:srgbClr val="A4947D"/>
                </a:solidFill>
                <a:latin typeface="HelveticaNeueLT Pro 35 Th" pitchFamily="34" charset="0"/>
              </a:endParaRPr>
            </a:p>
          </p:txBody>
        </p:sp>
        <p:sp>
          <p:nvSpPr>
            <p:cNvPr id="18" name="流程图: 决策 17">
              <a:extLst>
                <a:ext uri="{FF2B5EF4-FFF2-40B4-BE49-F238E27FC236}">
                  <a16:creationId xmlns="" xmlns:a16="http://schemas.microsoft.com/office/drawing/2014/main" id="{B6ABC599-E513-48D4-A93B-346D49AACE43}"/>
                </a:ext>
              </a:extLst>
            </p:cNvPr>
            <p:cNvSpPr/>
            <p:nvPr/>
          </p:nvSpPr>
          <p:spPr>
            <a:xfrm>
              <a:off x="2883996" y="2284280"/>
              <a:ext cx="1010746" cy="945260"/>
            </a:xfrm>
            <a:prstGeom prst="flowChartDecision">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dirty="0">
                <a:solidFill>
                  <a:srgbClr val="A4947D"/>
                </a:solidFill>
                <a:latin typeface="HelveticaNeueLT Pro 35 Th" pitchFamily="34" charset="0"/>
              </a:endParaRPr>
            </a:p>
          </p:txBody>
        </p:sp>
        <p:sp>
          <p:nvSpPr>
            <p:cNvPr id="19" name="矩形 18">
              <a:extLst>
                <a:ext uri="{FF2B5EF4-FFF2-40B4-BE49-F238E27FC236}">
                  <a16:creationId xmlns="" xmlns:a16="http://schemas.microsoft.com/office/drawing/2014/main" id="{A7058F40-7884-4B9A-AB40-1E281034B635}"/>
                </a:ext>
              </a:extLst>
            </p:cNvPr>
            <p:cNvSpPr/>
            <p:nvPr/>
          </p:nvSpPr>
          <p:spPr>
            <a:xfrm>
              <a:off x="5425751" y="1888820"/>
              <a:ext cx="2271767" cy="272981"/>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r>
                <a:rPr lang="zh-CN" altLang="en-US" sz="3200" b="1" dirty="0">
                  <a:solidFill>
                    <a:srgbClr val="E73A1C"/>
                  </a:solidFill>
                  <a:latin typeface="华文黑体" pitchFamily="2" charset="-122"/>
                  <a:ea typeface="华文黑体" pitchFamily="2" charset="-122"/>
                  <a:cs typeface="华文黑体" pitchFamily="2" charset="-122"/>
                </a:rPr>
                <a:t>社会主义先进文化</a:t>
              </a:r>
              <a:endParaRPr lang="zh-CN" altLang="en-US" sz="3200" b="1" dirty="0">
                <a:solidFill>
                  <a:srgbClr val="E73A1C"/>
                </a:solidFill>
                <a:latin typeface="华文细黑" pitchFamily="2" charset="-122"/>
                <a:ea typeface="华文细黑" pitchFamily="2" charset="-122"/>
                <a:cs typeface="华文黑体" pitchFamily="2" charset="-122"/>
              </a:endParaRPr>
            </a:p>
          </p:txBody>
        </p:sp>
        <p:sp>
          <p:nvSpPr>
            <p:cNvPr id="20" name="矩形 19">
              <a:extLst>
                <a:ext uri="{FF2B5EF4-FFF2-40B4-BE49-F238E27FC236}">
                  <a16:creationId xmlns="" xmlns:a16="http://schemas.microsoft.com/office/drawing/2014/main" id="{724B1450-3906-4EBB-871D-39B76609B6DE}"/>
                </a:ext>
              </a:extLst>
            </p:cNvPr>
            <p:cNvSpPr/>
            <p:nvPr/>
          </p:nvSpPr>
          <p:spPr>
            <a:xfrm>
              <a:off x="5425751" y="2525271"/>
              <a:ext cx="2228810" cy="27298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3200" b="1" dirty="0">
                  <a:solidFill>
                    <a:srgbClr val="E73A1C"/>
                  </a:solidFill>
                  <a:latin typeface="华文黑体" pitchFamily="2" charset="-122"/>
                  <a:ea typeface="华文黑体" pitchFamily="2" charset="-122"/>
                  <a:cs typeface="华文黑体" pitchFamily="2" charset="-122"/>
                </a:rPr>
                <a:t>外国优秀文化</a:t>
              </a:r>
              <a:endParaRPr lang="zh-CN" altLang="en-US" sz="3200" b="1" dirty="0">
                <a:solidFill>
                  <a:srgbClr val="E73A1C"/>
                </a:solidFill>
                <a:latin typeface="华文细黑" pitchFamily="2" charset="-122"/>
                <a:ea typeface="华文细黑" pitchFamily="2" charset="-122"/>
                <a:cs typeface="华文黑体" pitchFamily="2" charset="-122"/>
              </a:endParaRPr>
            </a:p>
          </p:txBody>
        </p:sp>
        <p:sp>
          <p:nvSpPr>
            <p:cNvPr id="21" name="矩形 20">
              <a:extLst>
                <a:ext uri="{FF2B5EF4-FFF2-40B4-BE49-F238E27FC236}">
                  <a16:creationId xmlns="" xmlns:a16="http://schemas.microsoft.com/office/drawing/2014/main" id="{C6F0FDA5-8B26-4935-AB74-9CE521DDEEB6}"/>
                </a:ext>
              </a:extLst>
            </p:cNvPr>
            <p:cNvSpPr/>
            <p:nvPr/>
          </p:nvSpPr>
          <p:spPr>
            <a:xfrm>
              <a:off x="5425751" y="3114029"/>
              <a:ext cx="2228809" cy="244246"/>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800" b="1" dirty="0">
                  <a:solidFill>
                    <a:srgbClr val="E73A1C"/>
                  </a:solidFill>
                  <a:latin typeface="华文黑体" pitchFamily="2" charset="-122"/>
                  <a:ea typeface="华文黑体" pitchFamily="2" charset="-122"/>
                  <a:cs typeface="华文黑体" pitchFamily="2" charset="-122"/>
                </a:rPr>
                <a:t>中华优秀传统文化</a:t>
              </a:r>
              <a:endParaRPr lang="zh-CN" altLang="en-US" sz="2800" b="1" dirty="0">
                <a:solidFill>
                  <a:srgbClr val="E73A1C"/>
                </a:solidFill>
                <a:latin typeface="华文细黑" pitchFamily="2" charset="-122"/>
                <a:ea typeface="华文细黑" pitchFamily="2" charset="-122"/>
                <a:cs typeface="华文黑体" pitchFamily="2" charset="-122"/>
              </a:endParaRPr>
            </a:p>
          </p:txBody>
        </p:sp>
        <p:sp>
          <p:nvSpPr>
            <p:cNvPr id="22" name="矩形 21">
              <a:extLst>
                <a:ext uri="{FF2B5EF4-FFF2-40B4-BE49-F238E27FC236}">
                  <a16:creationId xmlns="" xmlns:a16="http://schemas.microsoft.com/office/drawing/2014/main" id="{D258E5C2-B23A-47AE-AFE9-686EDEBAC7E9}"/>
                </a:ext>
              </a:extLst>
            </p:cNvPr>
            <p:cNvSpPr/>
            <p:nvPr/>
          </p:nvSpPr>
          <p:spPr>
            <a:xfrm>
              <a:off x="5425751" y="3730320"/>
              <a:ext cx="2224946" cy="27298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3200" b="1" dirty="0">
                  <a:solidFill>
                    <a:srgbClr val="E73A1C"/>
                  </a:solidFill>
                  <a:latin typeface="华文黑体" pitchFamily="2" charset="-122"/>
                  <a:ea typeface="华文黑体" pitchFamily="2" charset="-122"/>
                  <a:cs typeface="华文黑体" pitchFamily="2" charset="-122"/>
                </a:rPr>
                <a:t>革命文化</a:t>
              </a:r>
              <a:endParaRPr lang="zh-CN" altLang="en-US" sz="3200" b="1" dirty="0">
                <a:solidFill>
                  <a:srgbClr val="E73A1C"/>
                </a:solidFill>
                <a:latin typeface="华文细黑" pitchFamily="2" charset="-122"/>
                <a:ea typeface="华文细黑" pitchFamily="2" charset="-122"/>
                <a:cs typeface="华文黑体" pitchFamily="2" charset="-122"/>
              </a:endParaRPr>
            </a:p>
          </p:txBody>
        </p:sp>
        <p:sp>
          <p:nvSpPr>
            <p:cNvPr id="23" name="流程图: 决策 22">
              <a:extLst>
                <a:ext uri="{FF2B5EF4-FFF2-40B4-BE49-F238E27FC236}">
                  <a16:creationId xmlns="" xmlns:a16="http://schemas.microsoft.com/office/drawing/2014/main" id="{D1A61356-D447-4E8B-A6EF-ECBDF559FC94}"/>
                </a:ext>
              </a:extLst>
            </p:cNvPr>
            <p:cNvSpPr/>
            <p:nvPr/>
          </p:nvSpPr>
          <p:spPr>
            <a:xfrm>
              <a:off x="2038192" y="2809742"/>
              <a:ext cx="1503190" cy="1464369"/>
            </a:xfrm>
            <a:prstGeom prst="flowChartDecision">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3200" dirty="0">
                <a:solidFill>
                  <a:srgbClr val="A4947D"/>
                </a:solidFill>
                <a:latin typeface="HelveticaNeueLT Pro 35 Th" pitchFamily="34" charset="0"/>
              </a:endParaRPr>
            </a:p>
          </p:txBody>
        </p:sp>
      </p:grpSp>
      <p:sp>
        <p:nvSpPr>
          <p:cNvPr id="32" name="文本框 31">
            <a:extLst>
              <a:ext uri="{FF2B5EF4-FFF2-40B4-BE49-F238E27FC236}">
                <a16:creationId xmlns="" xmlns:a16="http://schemas.microsoft.com/office/drawing/2014/main" id="{BF4030EF-2150-472C-810E-B68B93D20252}"/>
              </a:ext>
            </a:extLst>
          </p:cNvPr>
          <p:cNvSpPr txBox="1"/>
          <p:nvPr/>
        </p:nvSpPr>
        <p:spPr>
          <a:xfrm>
            <a:off x="3076121" y="1608471"/>
            <a:ext cx="1011616" cy="1200329"/>
          </a:xfrm>
          <a:prstGeom prst="rect">
            <a:avLst/>
          </a:prstGeom>
          <a:noFill/>
        </p:spPr>
        <p:txBody>
          <a:bodyPr wrap="square" rtlCol="0">
            <a:spAutoFit/>
          </a:bodyPr>
          <a:lstStyle/>
          <a:p>
            <a:r>
              <a:rPr kumimoji="1" lang="en-US" altLang="zh-CN" sz="3600" dirty="0">
                <a:solidFill>
                  <a:srgbClr val="E73A1C"/>
                </a:solidFill>
                <a:latin typeface="+mn-ea"/>
              </a:rPr>
              <a:t>14.7%</a:t>
            </a:r>
            <a:endParaRPr kumimoji="1" lang="zh-CN" altLang="en-US" sz="3600" dirty="0">
              <a:solidFill>
                <a:srgbClr val="E73A1C"/>
              </a:solidFill>
              <a:latin typeface="+mn-ea"/>
            </a:endParaRPr>
          </a:p>
        </p:txBody>
      </p:sp>
      <p:sp>
        <p:nvSpPr>
          <p:cNvPr id="33" name="文本框 32">
            <a:extLst>
              <a:ext uri="{FF2B5EF4-FFF2-40B4-BE49-F238E27FC236}">
                <a16:creationId xmlns="" xmlns:a16="http://schemas.microsoft.com/office/drawing/2014/main" id="{E46436B7-E137-4856-B547-A6DD7476663E}"/>
              </a:ext>
            </a:extLst>
          </p:cNvPr>
          <p:cNvSpPr txBox="1"/>
          <p:nvPr/>
        </p:nvSpPr>
        <p:spPr>
          <a:xfrm>
            <a:off x="1318317" y="2825914"/>
            <a:ext cx="1011616" cy="1200329"/>
          </a:xfrm>
          <a:prstGeom prst="rect">
            <a:avLst/>
          </a:prstGeom>
          <a:noFill/>
        </p:spPr>
        <p:txBody>
          <a:bodyPr wrap="square" rtlCol="0">
            <a:spAutoFit/>
          </a:bodyPr>
          <a:lstStyle/>
          <a:p>
            <a:r>
              <a:rPr kumimoji="1" lang="en-US" altLang="zh-CN" sz="3600" dirty="0">
                <a:solidFill>
                  <a:srgbClr val="E73A1C"/>
                </a:solidFill>
                <a:latin typeface="+mn-ea"/>
              </a:rPr>
              <a:t>49.3%</a:t>
            </a:r>
            <a:endParaRPr kumimoji="1" lang="zh-CN" altLang="en-US" sz="3600" dirty="0">
              <a:solidFill>
                <a:srgbClr val="E73A1C"/>
              </a:solidFill>
              <a:latin typeface="+mn-ea"/>
            </a:endParaRPr>
          </a:p>
        </p:txBody>
      </p:sp>
      <p:sp>
        <p:nvSpPr>
          <p:cNvPr id="34" name="文本框 33">
            <a:extLst>
              <a:ext uri="{FF2B5EF4-FFF2-40B4-BE49-F238E27FC236}">
                <a16:creationId xmlns="" xmlns:a16="http://schemas.microsoft.com/office/drawing/2014/main" id="{1CE83074-9426-4DE1-A700-0D147CDF19B7}"/>
              </a:ext>
            </a:extLst>
          </p:cNvPr>
          <p:cNvSpPr txBox="1"/>
          <p:nvPr/>
        </p:nvSpPr>
        <p:spPr>
          <a:xfrm>
            <a:off x="3953719" y="2787201"/>
            <a:ext cx="1011616" cy="1200329"/>
          </a:xfrm>
          <a:prstGeom prst="rect">
            <a:avLst/>
          </a:prstGeom>
          <a:noFill/>
        </p:spPr>
        <p:txBody>
          <a:bodyPr wrap="square" rtlCol="0">
            <a:spAutoFit/>
          </a:bodyPr>
          <a:lstStyle/>
          <a:p>
            <a:r>
              <a:rPr kumimoji="1" lang="en-US" altLang="zh-CN" sz="3600" dirty="0">
                <a:solidFill>
                  <a:srgbClr val="E73A1C"/>
                </a:solidFill>
                <a:latin typeface="+mn-ea"/>
              </a:rPr>
              <a:t>13.9%</a:t>
            </a:r>
            <a:endParaRPr kumimoji="1" lang="zh-CN" altLang="en-US" sz="3600" dirty="0">
              <a:solidFill>
                <a:srgbClr val="E73A1C"/>
              </a:solidFill>
              <a:latin typeface="+mn-ea"/>
            </a:endParaRPr>
          </a:p>
        </p:txBody>
      </p:sp>
      <p:sp>
        <p:nvSpPr>
          <p:cNvPr id="35" name="文本框 34">
            <a:extLst>
              <a:ext uri="{FF2B5EF4-FFF2-40B4-BE49-F238E27FC236}">
                <a16:creationId xmlns="" xmlns:a16="http://schemas.microsoft.com/office/drawing/2014/main" id="{D9366AAC-79DC-4158-A301-F49331BB6E8B}"/>
              </a:ext>
            </a:extLst>
          </p:cNvPr>
          <p:cNvSpPr txBox="1"/>
          <p:nvPr/>
        </p:nvSpPr>
        <p:spPr>
          <a:xfrm>
            <a:off x="3076121" y="4295873"/>
            <a:ext cx="1011616" cy="1200329"/>
          </a:xfrm>
          <a:prstGeom prst="rect">
            <a:avLst/>
          </a:prstGeom>
          <a:noFill/>
        </p:spPr>
        <p:txBody>
          <a:bodyPr wrap="square" rtlCol="0">
            <a:spAutoFit/>
          </a:bodyPr>
          <a:lstStyle/>
          <a:p>
            <a:r>
              <a:rPr kumimoji="1" lang="en-US" altLang="zh-CN" sz="3600" dirty="0">
                <a:solidFill>
                  <a:srgbClr val="E73A1C"/>
                </a:solidFill>
                <a:latin typeface="+mn-ea"/>
              </a:rPr>
              <a:t>16.9%</a:t>
            </a:r>
            <a:endParaRPr kumimoji="1" lang="zh-CN" altLang="en-US" sz="3600" dirty="0">
              <a:solidFill>
                <a:srgbClr val="E73A1C"/>
              </a:solidFill>
              <a:latin typeface="+mn-ea"/>
            </a:endParaRPr>
          </a:p>
        </p:txBody>
      </p:sp>
    </p:spTree>
    <p:extLst>
      <p:ext uri="{BB962C8B-B14F-4D97-AF65-F5344CB8AC3E}">
        <p14:creationId xmlns="" xmlns:p14="http://schemas.microsoft.com/office/powerpoint/2010/main" val="152856175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4D83048-712E-4650-BC30-27F0CEC8E589}"/>
              </a:ext>
            </a:extLst>
          </p:cNvPr>
          <p:cNvPicPr>
            <a:picLocks noChangeAspect="1"/>
          </p:cNvPicPr>
          <p:nvPr/>
        </p:nvPicPr>
        <p:blipFill rotWithShape="1">
          <a:blip r:embed="rId2">
            <a:alphaModFix amt="35000"/>
          </a:blip>
          <a:srcRect l="1619"/>
          <a:stretch/>
        </p:blipFill>
        <p:spPr>
          <a:xfrm>
            <a:off x="0" y="2592199"/>
            <a:ext cx="12192000" cy="4265802"/>
          </a:xfrm>
          <a:prstGeom prst="rect">
            <a:avLst/>
          </a:prstGeom>
        </p:spPr>
      </p:pic>
      <p:sp>
        <p:nvSpPr>
          <p:cNvPr id="2" name="文本占位符 1"/>
          <p:cNvSpPr>
            <a:spLocks noGrp="1"/>
          </p:cNvSpPr>
          <p:nvPr>
            <p:ph type="body" sz="quarter" idx="11"/>
          </p:nvPr>
        </p:nvSpPr>
        <p:spPr>
          <a:xfrm>
            <a:off x="678426" y="339213"/>
            <a:ext cx="11194025" cy="6340197"/>
          </a:xfrm>
        </p:spPr>
        <p:txBody>
          <a:bodyPr/>
          <a:lstStyle/>
          <a:p>
            <a:pPr marL="285750" indent="-285750">
              <a:lnSpc>
                <a:spcPct val="150000"/>
              </a:lnSpc>
              <a:spcAft>
                <a:spcPts val="1200"/>
              </a:spcAft>
              <a:buFont typeface="Arial" panose="020B0604020202020204" pitchFamily="34" charset="0"/>
              <a:buChar char="•"/>
            </a:pPr>
            <a:r>
              <a:rPr lang="zh-CN" altLang="en-US" dirty="0" smtClean="0">
                <a:latin typeface="+mn-ea"/>
              </a:rPr>
              <a:t>      </a:t>
            </a:r>
            <a:r>
              <a:rPr lang="zh-CN" altLang="en-US" dirty="0" smtClean="0">
                <a:solidFill>
                  <a:schemeClr val="tx1"/>
                </a:solidFill>
                <a:latin typeface="+mn-ea"/>
              </a:rPr>
              <a:t>教材以新时代高中学生应具有的</a:t>
            </a:r>
            <a:r>
              <a:rPr lang="zh-CN" altLang="en-US" dirty="0" smtClean="0">
                <a:solidFill>
                  <a:srgbClr val="FF0000"/>
                </a:solidFill>
                <a:latin typeface="+mn-ea"/>
              </a:rPr>
              <a:t>“理想信念”“文化自信”“责任担当”</a:t>
            </a:r>
            <a:r>
              <a:rPr lang="zh-CN" altLang="en-US" dirty="0" smtClean="0">
                <a:solidFill>
                  <a:schemeClr val="tx1"/>
                </a:solidFill>
                <a:latin typeface="+mn-ea"/>
              </a:rPr>
              <a:t>作为</a:t>
            </a:r>
            <a:r>
              <a:rPr lang="zh-CN" altLang="en-US" dirty="0" smtClean="0">
                <a:solidFill>
                  <a:srgbClr val="0070C0"/>
                </a:solidFill>
                <a:latin typeface="+mn-ea"/>
              </a:rPr>
              <a:t>隐性</a:t>
            </a:r>
            <a:r>
              <a:rPr lang="zh-CN" altLang="en-US" dirty="0" smtClean="0">
                <a:solidFill>
                  <a:schemeClr val="tx1"/>
                </a:solidFill>
                <a:latin typeface="+mn-ea"/>
              </a:rPr>
              <a:t>的</a:t>
            </a:r>
            <a:r>
              <a:rPr lang="zh-CN" altLang="en-US" dirty="0" smtClean="0">
                <a:solidFill>
                  <a:srgbClr val="FF0000"/>
                </a:solidFill>
                <a:latin typeface="+mn-ea"/>
              </a:rPr>
              <a:t>精神主线</a:t>
            </a:r>
            <a:r>
              <a:rPr lang="zh-CN" altLang="en-US" dirty="0" smtClean="0">
                <a:solidFill>
                  <a:schemeClr val="tx1"/>
                </a:solidFill>
                <a:latin typeface="+mn-ea"/>
              </a:rPr>
              <a:t>，分解出若干</a:t>
            </a:r>
            <a:r>
              <a:rPr lang="zh-CN" altLang="en-US" dirty="0" smtClean="0">
                <a:solidFill>
                  <a:srgbClr val="0070C0"/>
                </a:solidFill>
                <a:latin typeface="+mn-ea"/>
              </a:rPr>
              <a:t>人文主题</a:t>
            </a:r>
            <a:r>
              <a:rPr lang="zh-CN" altLang="en-US" dirty="0" smtClean="0">
                <a:solidFill>
                  <a:schemeClr val="tx1"/>
                </a:solidFill>
                <a:latin typeface="+mn-ea"/>
              </a:rPr>
              <a:t>，作为单元组合和内容选择的重要依据，发挥语文教材的铸魂培元作用。</a:t>
            </a:r>
            <a:endParaRPr lang="en-US" altLang="zh-CN" dirty="0" smtClean="0">
              <a:solidFill>
                <a:schemeClr val="tx1"/>
              </a:solidFill>
              <a:latin typeface="+mn-ea"/>
            </a:endParaRPr>
          </a:p>
          <a:p>
            <a:pPr marL="285750" indent="-285750">
              <a:lnSpc>
                <a:spcPct val="150000"/>
              </a:lnSpc>
              <a:spcAft>
                <a:spcPts val="1200"/>
              </a:spcAft>
              <a:buFont typeface="Arial" panose="020B0604020202020204" pitchFamily="34" charset="0"/>
              <a:buChar char="•"/>
            </a:pPr>
            <a:r>
              <a:rPr lang="zh-CN" altLang="en-US" dirty="0" smtClean="0">
                <a:solidFill>
                  <a:srgbClr val="0070C0"/>
                </a:solidFill>
                <a:latin typeface="+mn-ea"/>
              </a:rPr>
              <a:t>一条隐线，两条明线（人文、学习任务群）</a:t>
            </a:r>
            <a:endParaRPr lang="en-US" altLang="zh-CN" dirty="0">
              <a:solidFill>
                <a:srgbClr val="0070C0"/>
              </a:solidFill>
              <a:latin typeface="+mn-ea"/>
            </a:endParaRPr>
          </a:p>
        </p:txBody>
      </p:sp>
    </p:spTree>
    <p:extLst>
      <p:ext uri="{BB962C8B-B14F-4D97-AF65-F5344CB8AC3E}">
        <p14:creationId xmlns="" xmlns:p14="http://schemas.microsoft.com/office/powerpoint/2010/main" val="425535043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 xmlns:a16="http://schemas.microsoft.com/office/drawing/2014/main" id="{92EBC032-C658-A742-9C65-06A8C93EC0CD}"/>
              </a:ext>
            </a:extLst>
          </p:cNvPr>
          <p:cNvGraphicFramePr>
            <a:graphicFrameLocks noGrp="1"/>
          </p:cNvGraphicFramePr>
          <p:nvPr>
            <p:extLst>
              <p:ext uri="{D42A27DB-BD31-4B8C-83A1-F6EECF244321}">
                <p14:modId xmlns="" xmlns:p14="http://schemas.microsoft.com/office/powerpoint/2010/main" val="2480165874"/>
              </p:ext>
            </p:extLst>
          </p:nvPr>
        </p:nvGraphicFramePr>
        <p:xfrm>
          <a:off x="239196" y="280219"/>
          <a:ext cx="11761075" cy="6312309"/>
        </p:xfrm>
        <a:graphic>
          <a:graphicData uri="http://schemas.openxmlformats.org/drawingml/2006/table">
            <a:tbl>
              <a:tblPr>
                <a:tableStyleId>{5C22544A-7EE6-4342-B048-85BDC9FD1C3A}</a:tableStyleId>
              </a:tblPr>
              <a:tblGrid>
                <a:gridCol w="1796081">
                  <a:extLst>
                    <a:ext uri="{9D8B030D-6E8A-4147-A177-3AD203B41FA5}">
                      <a16:colId xmlns="" xmlns:a16="http://schemas.microsoft.com/office/drawing/2014/main" val="372092306"/>
                    </a:ext>
                  </a:extLst>
                </a:gridCol>
                <a:gridCol w="4350775">
                  <a:extLst>
                    <a:ext uri="{9D8B030D-6E8A-4147-A177-3AD203B41FA5}">
                      <a16:colId xmlns="" xmlns:a16="http://schemas.microsoft.com/office/drawing/2014/main" val="1324213847"/>
                    </a:ext>
                  </a:extLst>
                </a:gridCol>
                <a:gridCol w="3340193">
                  <a:extLst>
                    <a:ext uri="{9D8B030D-6E8A-4147-A177-3AD203B41FA5}">
                      <a16:colId xmlns="" xmlns:a16="http://schemas.microsoft.com/office/drawing/2014/main" val="1172193699"/>
                    </a:ext>
                  </a:extLst>
                </a:gridCol>
                <a:gridCol w="162560">
                  <a:extLst>
                    <a:ext uri="{9D8B030D-6E8A-4147-A177-3AD203B41FA5}">
                      <a16:colId xmlns="" xmlns:a16="http://schemas.microsoft.com/office/drawing/2014/main" val="485099408"/>
                    </a:ext>
                  </a:extLst>
                </a:gridCol>
                <a:gridCol w="162560">
                  <a:extLst>
                    <a:ext uri="{9D8B030D-6E8A-4147-A177-3AD203B41FA5}">
                      <a16:colId xmlns="" xmlns:a16="http://schemas.microsoft.com/office/drawing/2014/main" val="4136337785"/>
                    </a:ext>
                  </a:extLst>
                </a:gridCol>
                <a:gridCol w="1948906">
                  <a:extLst>
                    <a:ext uri="{9D8B030D-6E8A-4147-A177-3AD203B41FA5}">
                      <a16:colId xmlns="" xmlns:a16="http://schemas.microsoft.com/office/drawing/2014/main" val="845460430"/>
                    </a:ext>
                  </a:extLst>
                </a:gridCol>
              </a:tblGrid>
              <a:tr h="560837">
                <a:tc>
                  <a:txBody>
                    <a:bodyPr/>
                    <a:lstStyle/>
                    <a:p>
                      <a:pPr algn="ctr">
                        <a:lnSpc>
                          <a:spcPct val="150000"/>
                        </a:lnSpc>
                        <a:spcAft>
                          <a:spcPts val="0"/>
                        </a:spcAft>
                      </a:pPr>
                      <a:r>
                        <a:rPr lang="en-US" sz="1600" b="1" kern="100" dirty="0">
                          <a:effectLst/>
                        </a:rPr>
                        <a:t> </a:t>
                      </a:r>
                      <a:endParaRPr lang="zh-CN" sz="1600" b="1" kern="100" dirty="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kern="100" dirty="0">
                          <a:effectLst/>
                        </a:rPr>
                        <a:t>必修上册</a:t>
                      </a:r>
                      <a:endParaRPr lang="zh-CN" sz="2400" b="1" kern="100" dirty="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kern="100" dirty="0">
                          <a:effectLst/>
                        </a:rPr>
                        <a:t>必修下册</a:t>
                      </a:r>
                      <a:endParaRPr lang="zh-CN" sz="2400" b="1" kern="100" dirty="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endParaRPr lang="zh-CN" altLang="en-US"/>
                    </a:p>
                  </a:txBody>
                  <a:tcPr marL="68580" marR="68580" marT="0" marB="0" anchor="ctr"/>
                </a:tc>
                <a:tc>
                  <a:txBody>
                    <a:bodyPr/>
                    <a:lstStyle/>
                    <a:p>
                      <a:endParaRPr lang="zh-CN" altLang="en-US"/>
                    </a:p>
                  </a:txBody>
                  <a:tcPr marL="68580" marR="68580" marT="0" marB="0" anchor="ctr"/>
                </a:tc>
                <a:tc>
                  <a:txBody>
                    <a:bodyPr/>
                    <a:lstStyle/>
                    <a:p>
                      <a:endParaRPr lang="zh-CN" altLang="en-US"/>
                    </a:p>
                  </a:txBody>
                  <a:tcPr marL="68580" marR="68580" marT="0" marB="0" anchor="ctr"/>
                </a:tc>
                <a:extLst>
                  <a:ext uri="{0D108BD9-81ED-4DB2-BD59-A6C34878D82A}">
                    <a16:rowId xmlns="" xmlns:a16="http://schemas.microsoft.com/office/drawing/2014/main" val="3172980824"/>
                  </a:ext>
                </a:extLst>
              </a:tr>
              <a:tr h="795077">
                <a:tc>
                  <a:txBody>
                    <a:bodyPr/>
                    <a:lstStyle/>
                    <a:p>
                      <a:pPr algn="ctr">
                        <a:spcAft>
                          <a:spcPts val="0"/>
                        </a:spcAft>
                      </a:pPr>
                      <a:r>
                        <a:rPr lang="zh-CN" sz="2400" b="1" kern="100" dirty="0">
                          <a:solidFill>
                            <a:srgbClr val="0070C0"/>
                          </a:solidFill>
                          <a:effectLst/>
                          <a:latin typeface="黑体" pitchFamily="49" charset="-122"/>
                          <a:ea typeface="黑体" pitchFamily="49" charset="-122"/>
                        </a:rPr>
                        <a:t>第一单元</a:t>
                      </a:r>
                      <a:endParaRPr lang="zh-CN" sz="24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FF0000"/>
                          </a:solidFill>
                          <a:effectLst/>
                          <a:latin typeface="黑体" pitchFamily="49" charset="-122"/>
                          <a:ea typeface="黑体" pitchFamily="49" charset="-122"/>
                        </a:rPr>
                        <a:t>文学阅读与写作（一）</a:t>
                      </a:r>
                      <a:endParaRPr lang="zh-CN" sz="2400" b="1" i="0"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0070C0"/>
                          </a:solidFill>
                          <a:effectLst/>
                          <a:latin typeface="黑体" pitchFamily="49" charset="-122"/>
                          <a:ea typeface="黑体" pitchFamily="49" charset="-122"/>
                        </a:rPr>
                        <a:t>思辨性阅读与表达（二）</a:t>
                      </a:r>
                      <a:endParaRPr lang="zh-CN" sz="2400" b="1" i="0"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endParaRPr lang="zh-CN" altLang="en-US" dirty="0">
                        <a:solidFill>
                          <a:srgbClr val="7030A0"/>
                        </a:solidFill>
                      </a:endParaRPr>
                    </a:p>
                  </a:txBody>
                  <a:tcPr marL="68580" marR="68580" marT="0" marB="0" anchor="ctr"/>
                </a:tc>
                <a:tc>
                  <a:txBody>
                    <a:bodyPr/>
                    <a:lstStyle/>
                    <a:p>
                      <a:endParaRPr lang="zh-CN" altLang="en-US" dirty="0"/>
                    </a:p>
                  </a:txBody>
                  <a:tcPr marL="68580" marR="68580" marT="0" marB="0" anchor="ctr"/>
                </a:tc>
                <a:tc>
                  <a:txBody>
                    <a:bodyPr/>
                    <a:lstStyle/>
                    <a:p>
                      <a:endParaRPr lang="zh-CN" altLang="en-US"/>
                    </a:p>
                  </a:txBody>
                  <a:tcPr marL="68580" marR="68580" marT="0" marB="0" anchor="ctr"/>
                </a:tc>
                <a:extLst>
                  <a:ext uri="{0D108BD9-81ED-4DB2-BD59-A6C34878D82A}">
                    <a16:rowId xmlns="" xmlns:a16="http://schemas.microsoft.com/office/drawing/2014/main" val="733919925"/>
                  </a:ext>
                </a:extLst>
              </a:tr>
              <a:tr h="795077">
                <a:tc>
                  <a:txBody>
                    <a:bodyPr/>
                    <a:lstStyle/>
                    <a:p>
                      <a:pPr algn="ctr">
                        <a:spcAft>
                          <a:spcPts val="0"/>
                        </a:spcAft>
                      </a:pPr>
                      <a:r>
                        <a:rPr lang="zh-CN" sz="2400" b="1" kern="100" dirty="0">
                          <a:solidFill>
                            <a:srgbClr val="0070C0"/>
                          </a:solidFill>
                          <a:effectLst/>
                          <a:latin typeface="黑体" pitchFamily="49" charset="-122"/>
                          <a:ea typeface="黑体" pitchFamily="49" charset="-122"/>
                        </a:rPr>
                        <a:t>第二单元</a:t>
                      </a:r>
                      <a:endParaRPr lang="zh-CN" sz="24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00B0F0"/>
                          </a:solidFill>
                          <a:effectLst/>
                          <a:latin typeface="黑体" pitchFamily="49" charset="-122"/>
                          <a:ea typeface="黑体" pitchFamily="49" charset="-122"/>
                        </a:rPr>
                        <a:t>实用性阅读与交流（一）</a:t>
                      </a:r>
                      <a:endParaRPr lang="zh-CN" sz="2400" b="1" i="0" kern="100" dirty="0">
                        <a:solidFill>
                          <a:srgbClr val="00B0F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FF0000"/>
                          </a:solidFill>
                          <a:effectLst/>
                          <a:latin typeface="黑体" pitchFamily="49" charset="-122"/>
                          <a:ea typeface="黑体" pitchFamily="49" charset="-122"/>
                        </a:rPr>
                        <a:t>文学阅读与写作（四）</a:t>
                      </a:r>
                      <a:endParaRPr lang="zh-CN" sz="2400" b="1" i="0"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endParaRPr lang="zh-CN" altLang="en-US">
                        <a:solidFill>
                          <a:srgbClr val="7030A0"/>
                        </a:solidFill>
                      </a:endParaRPr>
                    </a:p>
                  </a:txBody>
                  <a:tcPr marL="68580" marR="68580" marT="0" marB="0" anchor="ctr"/>
                </a:tc>
                <a:tc>
                  <a:txBody>
                    <a:bodyPr/>
                    <a:lstStyle/>
                    <a:p>
                      <a:endParaRPr lang="zh-CN" altLang="en-US"/>
                    </a:p>
                  </a:txBody>
                  <a:tcPr marL="68580" marR="68580" marT="0" marB="0" anchor="ctr"/>
                </a:tc>
                <a:tc>
                  <a:txBody>
                    <a:bodyPr/>
                    <a:lstStyle/>
                    <a:p>
                      <a:endParaRPr lang="zh-CN" altLang="en-US" dirty="0"/>
                    </a:p>
                  </a:txBody>
                  <a:tcPr marL="68580" marR="68580" marT="0" marB="0" anchor="ctr"/>
                </a:tc>
                <a:extLst>
                  <a:ext uri="{0D108BD9-81ED-4DB2-BD59-A6C34878D82A}">
                    <a16:rowId xmlns="" xmlns:a16="http://schemas.microsoft.com/office/drawing/2014/main" val="1431725391"/>
                  </a:ext>
                </a:extLst>
              </a:tr>
              <a:tr h="940817">
                <a:tc>
                  <a:txBody>
                    <a:bodyPr/>
                    <a:lstStyle/>
                    <a:p>
                      <a:pPr algn="ctr">
                        <a:spcAft>
                          <a:spcPts val="0"/>
                        </a:spcAft>
                      </a:pPr>
                      <a:r>
                        <a:rPr lang="zh-CN" sz="2400" b="1" kern="100" dirty="0">
                          <a:solidFill>
                            <a:srgbClr val="0070C0"/>
                          </a:solidFill>
                          <a:effectLst/>
                          <a:latin typeface="黑体" pitchFamily="49" charset="-122"/>
                          <a:ea typeface="黑体" pitchFamily="49" charset="-122"/>
                        </a:rPr>
                        <a:t>第三单元</a:t>
                      </a:r>
                      <a:endParaRPr lang="zh-CN" sz="24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FF0000"/>
                          </a:solidFill>
                          <a:effectLst/>
                          <a:latin typeface="黑体" pitchFamily="49" charset="-122"/>
                          <a:ea typeface="黑体" pitchFamily="49" charset="-122"/>
                        </a:rPr>
                        <a:t>文学阅读与写作（二）</a:t>
                      </a:r>
                      <a:endParaRPr lang="zh-CN" sz="2400" b="1" i="0"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00B0F0"/>
                          </a:solidFill>
                          <a:effectLst/>
                          <a:latin typeface="黑体" pitchFamily="49" charset="-122"/>
                          <a:ea typeface="黑体" pitchFamily="49" charset="-122"/>
                        </a:rPr>
                        <a:t>实用性阅读与交流（二）</a:t>
                      </a:r>
                      <a:endParaRPr lang="zh-CN" sz="2400" b="1" i="0" kern="100" dirty="0">
                        <a:solidFill>
                          <a:srgbClr val="00B0F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endParaRPr lang="zh-CN" altLang="en-US" dirty="0">
                        <a:solidFill>
                          <a:srgbClr val="7030A0"/>
                        </a:solidFill>
                      </a:endParaRPr>
                    </a:p>
                  </a:txBody>
                  <a:tcPr marL="68580" marR="68580" marT="0" marB="0" anchor="ctr"/>
                </a:tc>
                <a:tc>
                  <a:txBody>
                    <a:bodyPr/>
                    <a:lstStyle/>
                    <a:p>
                      <a:endParaRPr lang="zh-CN" altLang="en-US"/>
                    </a:p>
                  </a:txBody>
                  <a:tcPr marL="68580" marR="68580" marT="0" marB="0" anchor="ctr"/>
                </a:tc>
                <a:tc>
                  <a:txBody>
                    <a:bodyPr/>
                    <a:lstStyle/>
                    <a:p>
                      <a:endParaRPr lang="zh-CN" altLang="en-US" dirty="0"/>
                    </a:p>
                  </a:txBody>
                  <a:tcPr marL="68580" marR="68580" marT="0" marB="0" anchor="ctr"/>
                </a:tc>
                <a:extLst>
                  <a:ext uri="{0D108BD9-81ED-4DB2-BD59-A6C34878D82A}">
                    <a16:rowId xmlns="" xmlns:a16="http://schemas.microsoft.com/office/drawing/2014/main" val="3377255086"/>
                  </a:ext>
                </a:extLst>
              </a:tr>
              <a:tr h="795077">
                <a:tc>
                  <a:txBody>
                    <a:bodyPr/>
                    <a:lstStyle/>
                    <a:p>
                      <a:pPr algn="ctr">
                        <a:spcAft>
                          <a:spcPts val="0"/>
                        </a:spcAft>
                      </a:pPr>
                      <a:r>
                        <a:rPr lang="zh-CN" sz="2400" b="1" kern="100" dirty="0">
                          <a:solidFill>
                            <a:srgbClr val="0070C0"/>
                          </a:solidFill>
                          <a:effectLst/>
                          <a:latin typeface="黑体" pitchFamily="49" charset="-122"/>
                          <a:ea typeface="黑体" pitchFamily="49" charset="-122"/>
                        </a:rPr>
                        <a:t>第四单元</a:t>
                      </a:r>
                      <a:endParaRPr lang="zh-CN" sz="24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chemeClr val="tx1"/>
                          </a:solidFill>
                          <a:effectLst/>
                          <a:latin typeface="黑体" pitchFamily="49" charset="-122"/>
                          <a:ea typeface="黑体" pitchFamily="49" charset="-122"/>
                        </a:rPr>
                        <a:t>当代文化参与</a:t>
                      </a:r>
                      <a:endParaRPr lang="zh-CN" sz="2400" b="1" i="0" kern="100" dirty="0">
                        <a:solidFill>
                          <a:schemeClr val="tx1"/>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7030A0"/>
                          </a:solidFill>
                          <a:effectLst/>
                          <a:latin typeface="黑体" pitchFamily="49" charset="-122"/>
                          <a:ea typeface="黑体" pitchFamily="49" charset="-122"/>
                        </a:rPr>
                        <a:t>跨媒介阅读与交流</a:t>
                      </a:r>
                      <a:endParaRPr lang="zh-CN" sz="2400" b="1" i="0" kern="100" dirty="0">
                        <a:solidFill>
                          <a:srgbClr val="7030A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endParaRPr lang="zh-CN" altLang="en-US" dirty="0">
                        <a:solidFill>
                          <a:srgbClr val="7030A0"/>
                        </a:solidFill>
                      </a:endParaRPr>
                    </a:p>
                  </a:txBody>
                  <a:tcPr marL="68580" marR="68580" marT="0" marB="0" anchor="ctr"/>
                </a:tc>
                <a:tc>
                  <a:txBody>
                    <a:bodyPr/>
                    <a:lstStyle/>
                    <a:p>
                      <a:endParaRPr lang="zh-CN" altLang="en-US"/>
                    </a:p>
                  </a:txBody>
                  <a:tcPr marL="68580" marR="68580" marT="0" marB="0" anchor="ctr"/>
                </a:tc>
                <a:tc>
                  <a:txBody>
                    <a:bodyPr/>
                    <a:lstStyle/>
                    <a:p>
                      <a:endParaRPr lang="zh-CN" altLang="en-US" dirty="0"/>
                    </a:p>
                  </a:txBody>
                  <a:tcPr marL="68580" marR="68580" marT="0" marB="0" anchor="ctr"/>
                </a:tc>
                <a:extLst>
                  <a:ext uri="{0D108BD9-81ED-4DB2-BD59-A6C34878D82A}">
                    <a16:rowId xmlns="" xmlns:a16="http://schemas.microsoft.com/office/drawing/2014/main" val="3967494695"/>
                  </a:ext>
                </a:extLst>
              </a:tr>
              <a:tr h="606356">
                <a:tc>
                  <a:txBody>
                    <a:bodyPr/>
                    <a:lstStyle/>
                    <a:p>
                      <a:pPr algn="ctr">
                        <a:spcAft>
                          <a:spcPts val="0"/>
                        </a:spcAft>
                      </a:pPr>
                      <a:r>
                        <a:rPr lang="zh-CN" sz="2400" b="1" kern="100" dirty="0">
                          <a:solidFill>
                            <a:srgbClr val="0070C0"/>
                          </a:solidFill>
                          <a:effectLst/>
                          <a:latin typeface="黑体" pitchFamily="49" charset="-122"/>
                          <a:ea typeface="黑体" pitchFamily="49" charset="-122"/>
                        </a:rPr>
                        <a:t>第五单元</a:t>
                      </a:r>
                      <a:endParaRPr lang="zh-CN" sz="24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00B050"/>
                          </a:solidFill>
                          <a:effectLst/>
                          <a:latin typeface="黑体" pitchFamily="49" charset="-122"/>
                          <a:ea typeface="黑体" pitchFamily="49" charset="-122"/>
                        </a:rPr>
                        <a:t>整本书阅读（一）</a:t>
                      </a:r>
                      <a:endParaRPr lang="zh-CN" sz="2400" b="1" i="0" kern="100" dirty="0">
                        <a:solidFill>
                          <a:srgbClr val="00B05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dirty="0">
                          <a:solidFill>
                            <a:srgbClr val="00B0F0"/>
                          </a:solidFill>
                          <a:effectLst/>
                          <a:latin typeface="黑体" pitchFamily="49" charset="-122"/>
                          <a:ea typeface="黑体" pitchFamily="49" charset="-122"/>
                        </a:rPr>
                        <a:t>实用性阅读与交流（三）</a:t>
                      </a:r>
                      <a:endParaRPr lang="zh-CN" sz="2400" b="1" i="0" kern="100" dirty="0">
                        <a:solidFill>
                          <a:srgbClr val="00B0F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solidFill>
                            <a:srgbClr val="7030A0"/>
                          </a:solidFill>
                          <a:effectLst/>
                          <a:latin typeface="Kaiti SC" panose="02010600040101010101" pitchFamily="2" charset="-122"/>
                          <a:ea typeface="Kaiti SC" panose="02010600040101010101" pitchFamily="2" charset="-122"/>
                        </a:rPr>
                        <a:t> </a:t>
                      </a:r>
                      <a:endParaRPr lang="zh-CN" sz="1600" b="1" i="0" kern="100" dirty="0">
                        <a:solidFill>
                          <a:srgbClr val="7030A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411892160"/>
                  </a:ext>
                </a:extLst>
              </a:tr>
              <a:tr h="606356">
                <a:tc>
                  <a:txBody>
                    <a:bodyPr/>
                    <a:lstStyle/>
                    <a:p>
                      <a:pPr algn="ctr">
                        <a:spcAft>
                          <a:spcPts val="0"/>
                        </a:spcAft>
                      </a:pPr>
                      <a:r>
                        <a:rPr lang="zh-CN" sz="2400" b="1" kern="100" dirty="0">
                          <a:solidFill>
                            <a:srgbClr val="0070C0"/>
                          </a:solidFill>
                          <a:effectLst/>
                          <a:latin typeface="黑体" pitchFamily="49" charset="-122"/>
                          <a:ea typeface="黑体" pitchFamily="49" charset="-122"/>
                        </a:rPr>
                        <a:t>第六单元</a:t>
                      </a:r>
                      <a:endParaRPr lang="zh-CN" sz="24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0070C0"/>
                          </a:solidFill>
                          <a:effectLst/>
                          <a:latin typeface="黑体" pitchFamily="49" charset="-122"/>
                          <a:ea typeface="黑体" pitchFamily="49" charset="-122"/>
                        </a:rPr>
                        <a:t>思辨性阅读与表达（一）</a:t>
                      </a:r>
                      <a:endParaRPr lang="zh-CN" sz="2400" b="1" i="0"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FF0000"/>
                          </a:solidFill>
                          <a:effectLst/>
                          <a:latin typeface="黑体" pitchFamily="49" charset="-122"/>
                          <a:ea typeface="黑体" pitchFamily="49" charset="-122"/>
                        </a:rPr>
                        <a:t>文学阅读与写作（五）</a:t>
                      </a:r>
                      <a:endParaRPr lang="zh-CN" sz="2400" b="1" i="0"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solidFill>
                            <a:srgbClr val="FF0000"/>
                          </a:solidFill>
                          <a:effectLst/>
                          <a:latin typeface="Kaiti SC" panose="02010600040101010101" pitchFamily="2" charset="-122"/>
                          <a:ea typeface="Kaiti SC" panose="02010600040101010101" pitchFamily="2" charset="-122"/>
                        </a:rPr>
                        <a:t> </a:t>
                      </a:r>
                      <a:endParaRPr lang="zh-CN" sz="1600" b="1" i="0" kern="100" dirty="0">
                        <a:solidFill>
                          <a:srgbClr val="FF000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solidFill>
                            <a:srgbClr val="FF0000"/>
                          </a:solidFill>
                          <a:effectLst/>
                          <a:latin typeface="Kaiti SC" panose="02010600040101010101" pitchFamily="2" charset="-122"/>
                          <a:ea typeface="Kaiti SC" panose="02010600040101010101" pitchFamily="2" charset="-122"/>
                        </a:rPr>
                        <a:t> </a:t>
                      </a:r>
                      <a:endParaRPr lang="zh-CN" sz="1600" b="1" i="0" kern="100" dirty="0">
                        <a:solidFill>
                          <a:srgbClr val="FF000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250447540"/>
                  </a:ext>
                </a:extLst>
              </a:tr>
              <a:tr h="606356">
                <a:tc>
                  <a:txBody>
                    <a:bodyPr/>
                    <a:lstStyle/>
                    <a:p>
                      <a:pPr algn="ctr">
                        <a:spcAft>
                          <a:spcPts val="0"/>
                        </a:spcAft>
                      </a:pPr>
                      <a:r>
                        <a:rPr lang="zh-CN" sz="2400" b="1" kern="100" dirty="0">
                          <a:solidFill>
                            <a:srgbClr val="0070C0"/>
                          </a:solidFill>
                          <a:effectLst/>
                          <a:latin typeface="黑体" pitchFamily="49" charset="-122"/>
                          <a:ea typeface="黑体" pitchFamily="49" charset="-122"/>
                        </a:rPr>
                        <a:t>第七单元</a:t>
                      </a:r>
                      <a:endParaRPr lang="zh-CN" sz="24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FF0000"/>
                          </a:solidFill>
                          <a:effectLst/>
                          <a:latin typeface="黑体" pitchFamily="49" charset="-122"/>
                          <a:ea typeface="黑体" pitchFamily="49" charset="-122"/>
                        </a:rPr>
                        <a:t>文学阅读与写作（三）</a:t>
                      </a:r>
                      <a:endParaRPr lang="zh-CN" sz="2400" b="1" i="0"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00B050"/>
                          </a:solidFill>
                          <a:effectLst/>
                          <a:latin typeface="黑体" pitchFamily="49" charset="-122"/>
                          <a:ea typeface="黑体" pitchFamily="49" charset="-122"/>
                        </a:rPr>
                        <a:t>整本书阅读（二）</a:t>
                      </a:r>
                      <a:endParaRPr lang="zh-CN" sz="2400" b="1" i="0" kern="100" dirty="0">
                        <a:solidFill>
                          <a:srgbClr val="00B05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solidFill>
                            <a:srgbClr val="7030A0"/>
                          </a:solidFill>
                          <a:effectLst/>
                          <a:latin typeface="Kaiti SC" panose="02010600040101010101" pitchFamily="2" charset="-122"/>
                          <a:ea typeface="Kaiti SC" panose="02010600040101010101" pitchFamily="2" charset="-122"/>
                        </a:rPr>
                        <a:t> </a:t>
                      </a:r>
                      <a:endParaRPr lang="zh-CN" sz="1600" b="1" i="0" kern="100" dirty="0">
                        <a:solidFill>
                          <a:srgbClr val="7030A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030684388"/>
                  </a:ext>
                </a:extLst>
              </a:tr>
              <a:tr h="606356">
                <a:tc>
                  <a:txBody>
                    <a:bodyPr/>
                    <a:lstStyle/>
                    <a:p>
                      <a:pPr algn="ctr">
                        <a:spcAft>
                          <a:spcPts val="0"/>
                        </a:spcAft>
                      </a:pPr>
                      <a:r>
                        <a:rPr lang="zh-CN" sz="2400" b="1" kern="100" dirty="0">
                          <a:solidFill>
                            <a:srgbClr val="0070C0"/>
                          </a:solidFill>
                          <a:effectLst/>
                          <a:latin typeface="黑体" pitchFamily="49" charset="-122"/>
                          <a:ea typeface="黑体" pitchFamily="49" charset="-122"/>
                        </a:rPr>
                        <a:t>第八单元</a:t>
                      </a:r>
                      <a:endParaRPr lang="zh-CN" sz="24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chemeClr val="tx1"/>
                          </a:solidFill>
                          <a:effectLst/>
                          <a:latin typeface="黑体" pitchFamily="49" charset="-122"/>
                          <a:ea typeface="黑体" pitchFamily="49" charset="-122"/>
                        </a:rPr>
                        <a:t>语言积累、梳理与探究（一）</a:t>
                      </a:r>
                      <a:endParaRPr lang="zh-CN" sz="2400" b="1" i="0" kern="100" dirty="0">
                        <a:solidFill>
                          <a:schemeClr val="tx1"/>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400" b="1" i="0" kern="100" spc="-100" dirty="0">
                          <a:solidFill>
                            <a:srgbClr val="0070C0"/>
                          </a:solidFill>
                          <a:effectLst/>
                          <a:latin typeface="黑体" pitchFamily="49" charset="-122"/>
                          <a:ea typeface="黑体" pitchFamily="49" charset="-122"/>
                        </a:rPr>
                        <a:t>思辨性阅读与表达（三）</a:t>
                      </a:r>
                      <a:endParaRPr lang="zh-CN" sz="2400" b="1" i="0"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solidFill>
                            <a:srgbClr val="0070C0"/>
                          </a:solidFill>
                          <a:effectLst/>
                          <a:latin typeface="Kaiti SC" panose="02010600040101010101" pitchFamily="2" charset="-122"/>
                          <a:ea typeface="Kaiti SC" panose="02010600040101010101" pitchFamily="2" charset="-122"/>
                        </a:rPr>
                        <a:t> </a:t>
                      </a:r>
                      <a:endParaRPr lang="zh-CN" sz="1600" b="1" i="0" kern="100" dirty="0">
                        <a:solidFill>
                          <a:srgbClr val="0070C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solidFill>
                            <a:srgbClr val="0070C0"/>
                          </a:solidFill>
                          <a:effectLst/>
                          <a:latin typeface="Kaiti SC" panose="02010600040101010101" pitchFamily="2" charset="-122"/>
                          <a:ea typeface="Kaiti SC" panose="02010600040101010101" pitchFamily="2" charset="-122"/>
                        </a:rPr>
                        <a:t> </a:t>
                      </a:r>
                      <a:endParaRPr lang="zh-CN" sz="1600" b="1" i="0" kern="100" dirty="0">
                        <a:solidFill>
                          <a:srgbClr val="0070C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solidFill>
                            <a:srgbClr val="0070C0"/>
                          </a:solidFill>
                          <a:effectLst/>
                          <a:latin typeface="Kaiti SC" panose="02010600040101010101" pitchFamily="2" charset="-122"/>
                          <a:ea typeface="Kaiti SC" panose="02010600040101010101" pitchFamily="2" charset="-122"/>
                        </a:rPr>
                        <a:t> </a:t>
                      </a:r>
                      <a:endParaRPr lang="zh-CN" sz="1600" b="1" i="0" kern="100" dirty="0">
                        <a:solidFill>
                          <a:srgbClr val="0070C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2644639463"/>
                  </a:ext>
                </a:extLst>
              </a:tr>
            </a:tbl>
          </a:graphicData>
        </a:graphic>
      </p:graphicFrame>
    </p:spTree>
    <p:extLst>
      <p:ext uri="{BB962C8B-B14F-4D97-AF65-F5344CB8AC3E}">
        <p14:creationId xmlns="" xmlns:p14="http://schemas.microsoft.com/office/powerpoint/2010/main" val="193243591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 xmlns:a16="http://schemas.microsoft.com/office/drawing/2014/main" id="{92EBC032-C658-A742-9C65-06A8C93EC0CD}"/>
              </a:ext>
            </a:extLst>
          </p:cNvPr>
          <p:cNvGraphicFramePr>
            <a:graphicFrameLocks noGrp="1"/>
          </p:cNvGraphicFramePr>
          <p:nvPr>
            <p:extLst>
              <p:ext uri="{D42A27DB-BD31-4B8C-83A1-F6EECF244321}">
                <p14:modId xmlns="" xmlns:p14="http://schemas.microsoft.com/office/powerpoint/2010/main" val="2480165874"/>
              </p:ext>
            </p:extLst>
          </p:nvPr>
        </p:nvGraphicFramePr>
        <p:xfrm>
          <a:off x="204952" y="221226"/>
          <a:ext cx="11987049" cy="8273808"/>
        </p:xfrm>
        <a:graphic>
          <a:graphicData uri="http://schemas.openxmlformats.org/drawingml/2006/table">
            <a:tbl>
              <a:tblPr>
                <a:tableStyleId>{5C22544A-7EE6-4342-B048-85BDC9FD1C3A}</a:tableStyleId>
              </a:tblPr>
              <a:tblGrid>
                <a:gridCol w="1857240">
                  <a:extLst>
                    <a:ext uri="{9D8B030D-6E8A-4147-A177-3AD203B41FA5}">
                      <a16:colId xmlns="" xmlns:a16="http://schemas.microsoft.com/office/drawing/2014/main" val="372092306"/>
                    </a:ext>
                  </a:extLst>
                </a:gridCol>
                <a:gridCol w="3310686">
                  <a:extLst>
                    <a:ext uri="{9D8B030D-6E8A-4147-A177-3AD203B41FA5}">
                      <a16:colId xmlns="" xmlns:a16="http://schemas.microsoft.com/office/drawing/2014/main" val="485099408"/>
                    </a:ext>
                  </a:extLst>
                </a:gridCol>
                <a:gridCol w="3392423">
                  <a:extLst>
                    <a:ext uri="{9D8B030D-6E8A-4147-A177-3AD203B41FA5}">
                      <a16:colId xmlns="" xmlns:a16="http://schemas.microsoft.com/office/drawing/2014/main" val="4136337785"/>
                    </a:ext>
                  </a:extLst>
                </a:gridCol>
                <a:gridCol w="3426700">
                  <a:extLst>
                    <a:ext uri="{9D8B030D-6E8A-4147-A177-3AD203B41FA5}">
                      <a16:colId xmlns="" xmlns:a16="http://schemas.microsoft.com/office/drawing/2014/main" val="845460430"/>
                    </a:ext>
                  </a:extLst>
                </a:gridCol>
              </a:tblGrid>
              <a:tr h="479969">
                <a:tc>
                  <a:txBody>
                    <a:bodyPr/>
                    <a:lstStyle/>
                    <a:p>
                      <a:pPr algn="ctr">
                        <a:lnSpc>
                          <a:spcPct val="150000"/>
                        </a:lnSpc>
                        <a:spcAft>
                          <a:spcPts val="0"/>
                        </a:spcAft>
                      </a:pPr>
                      <a:r>
                        <a:rPr lang="en-US" sz="2000" b="1" kern="100" dirty="0">
                          <a:effectLst/>
                        </a:rPr>
                        <a:t> </a:t>
                      </a:r>
                      <a:endParaRPr lang="zh-CN" sz="2000" b="1" kern="100" dirty="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3200" b="1" kern="100" dirty="0">
                          <a:effectLst/>
                          <a:latin typeface="黑体" pitchFamily="49" charset="-122"/>
                          <a:ea typeface="黑体" pitchFamily="49" charset="-122"/>
                        </a:rPr>
                        <a:t>选必上册</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3200" b="1" kern="100" dirty="0">
                          <a:effectLst/>
                          <a:latin typeface="黑体" pitchFamily="49" charset="-122"/>
                          <a:ea typeface="黑体" pitchFamily="49" charset="-122"/>
                        </a:rPr>
                        <a:t>选必中册</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3200" b="1" kern="100" dirty="0">
                          <a:effectLst/>
                          <a:latin typeface="黑体" pitchFamily="49" charset="-122"/>
                          <a:ea typeface="黑体" pitchFamily="49" charset="-122"/>
                        </a:rPr>
                        <a:t>选必下册</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172980824"/>
                  </a:ext>
                </a:extLst>
              </a:tr>
              <a:tr h="1201347">
                <a:tc>
                  <a:txBody>
                    <a:bodyPr/>
                    <a:lstStyle/>
                    <a:p>
                      <a:pPr algn="ctr">
                        <a:spcAft>
                          <a:spcPts val="0"/>
                        </a:spcAft>
                      </a:pPr>
                      <a:r>
                        <a:rPr lang="zh-CN" sz="2800" kern="100" dirty="0">
                          <a:solidFill>
                            <a:srgbClr val="002060"/>
                          </a:solidFill>
                          <a:effectLst/>
                        </a:rPr>
                        <a:t>第一单元</a:t>
                      </a:r>
                      <a:endParaRPr lang="zh-CN" sz="2800" kern="100" dirty="0">
                        <a:solidFill>
                          <a:srgbClr val="002060"/>
                        </a:solidFill>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0070C0"/>
                          </a:solidFill>
                          <a:effectLst/>
                          <a:latin typeface="Kaiti SC" panose="02010600040101010101" pitchFamily="2" charset="-122"/>
                          <a:ea typeface="Kaiti SC" panose="02010600040101010101" pitchFamily="2" charset="-122"/>
                        </a:rPr>
                        <a:t>中国革命传统作</a:t>
                      </a:r>
                      <a:r>
                        <a:rPr lang="zh-CN" sz="2800" b="1" i="0" kern="100" spc="-100" dirty="0" smtClean="0">
                          <a:solidFill>
                            <a:srgbClr val="0070C0"/>
                          </a:solidFill>
                          <a:effectLst/>
                          <a:latin typeface="Kaiti SC" panose="02010600040101010101" pitchFamily="2" charset="-122"/>
                          <a:ea typeface="Kaiti SC" panose="02010600040101010101" pitchFamily="2" charset="-122"/>
                        </a:rPr>
                        <a:t>品</a:t>
                      </a:r>
                      <a:endParaRPr lang="en-US" altLang="zh-CN" sz="2800" b="1" i="0" kern="100" spc="-100" dirty="0" smtClean="0">
                        <a:solidFill>
                          <a:srgbClr val="0070C0"/>
                        </a:solidFill>
                        <a:effectLst/>
                        <a:latin typeface="Kaiti SC" panose="02010600040101010101" pitchFamily="2" charset="-122"/>
                        <a:ea typeface="Kaiti SC" panose="02010600040101010101" pitchFamily="2" charset="-122"/>
                      </a:endParaRPr>
                    </a:p>
                    <a:p>
                      <a:pPr algn="ctr">
                        <a:lnSpc>
                          <a:spcPct val="150000"/>
                        </a:lnSpc>
                        <a:spcAft>
                          <a:spcPts val="0"/>
                        </a:spcAft>
                      </a:pPr>
                      <a:r>
                        <a:rPr lang="zh-CN" sz="2800" b="1" i="0" kern="100" spc="-100" dirty="0" smtClean="0">
                          <a:solidFill>
                            <a:srgbClr val="0070C0"/>
                          </a:solidFill>
                          <a:effectLst/>
                          <a:latin typeface="Kaiti SC" panose="02010600040101010101" pitchFamily="2" charset="-122"/>
                          <a:ea typeface="Kaiti SC" panose="02010600040101010101" pitchFamily="2" charset="-122"/>
                        </a:rPr>
                        <a:t>研</a:t>
                      </a:r>
                      <a:r>
                        <a:rPr lang="zh-CN" sz="2800" b="1" i="0" kern="100" spc="-100" dirty="0">
                          <a:solidFill>
                            <a:srgbClr val="0070C0"/>
                          </a:solidFill>
                          <a:effectLst/>
                          <a:latin typeface="Kaiti SC" panose="02010600040101010101" pitchFamily="2" charset="-122"/>
                          <a:ea typeface="Kaiti SC" panose="02010600040101010101" pitchFamily="2" charset="-122"/>
                        </a:rPr>
                        <a:t>习（一）</a:t>
                      </a:r>
                      <a:endParaRPr lang="zh-CN" sz="2800" b="1" i="0" kern="100" dirty="0">
                        <a:solidFill>
                          <a:srgbClr val="0070C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0070C0"/>
                          </a:solidFill>
                          <a:effectLst/>
                          <a:latin typeface="Kaiti SC" panose="02010600040101010101" pitchFamily="2" charset="-122"/>
                          <a:ea typeface="Kaiti SC" panose="02010600040101010101" pitchFamily="2" charset="-122"/>
                        </a:rPr>
                        <a:t>中国革命传统作</a:t>
                      </a:r>
                      <a:r>
                        <a:rPr lang="zh-CN" sz="2800" b="1" i="0" kern="100" spc="-100" dirty="0" smtClean="0">
                          <a:solidFill>
                            <a:srgbClr val="0070C0"/>
                          </a:solidFill>
                          <a:effectLst/>
                          <a:latin typeface="Kaiti SC" panose="02010600040101010101" pitchFamily="2" charset="-122"/>
                          <a:ea typeface="Kaiti SC" panose="02010600040101010101" pitchFamily="2" charset="-122"/>
                        </a:rPr>
                        <a:t>品</a:t>
                      </a:r>
                      <a:endParaRPr lang="en-US" altLang="zh-CN" sz="2800" b="1" i="0" kern="100" spc="-100" dirty="0" smtClean="0">
                        <a:solidFill>
                          <a:srgbClr val="0070C0"/>
                        </a:solidFill>
                        <a:effectLst/>
                        <a:latin typeface="Kaiti SC" panose="02010600040101010101" pitchFamily="2" charset="-122"/>
                        <a:ea typeface="Kaiti SC" panose="02010600040101010101" pitchFamily="2" charset="-122"/>
                      </a:endParaRPr>
                    </a:p>
                    <a:p>
                      <a:pPr algn="ctr">
                        <a:lnSpc>
                          <a:spcPct val="150000"/>
                        </a:lnSpc>
                        <a:spcAft>
                          <a:spcPts val="0"/>
                        </a:spcAft>
                      </a:pPr>
                      <a:r>
                        <a:rPr lang="zh-CN" sz="2800" b="1" i="0" kern="100" spc="-100" dirty="0" smtClean="0">
                          <a:solidFill>
                            <a:srgbClr val="0070C0"/>
                          </a:solidFill>
                          <a:effectLst/>
                          <a:latin typeface="Kaiti SC" panose="02010600040101010101" pitchFamily="2" charset="-122"/>
                          <a:ea typeface="Kaiti SC" panose="02010600040101010101" pitchFamily="2" charset="-122"/>
                        </a:rPr>
                        <a:t>研</a:t>
                      </a:r>
                      <a:r>
                        <a:rPr lang="zh-CN" sz="2800" b="1" i="0" kern="100" spc="-100" dirty="0">
                          <a:solidFill>
                            <a:srgbClr val="0070C0"/>
                          </a:solidFill>
                          <a:effectLst/>
                          <a:latin typeface="Kaiti SC" panose="02010600040101010101" pitchFamily="2" charset="-122"/>
                          <a:ea typeface="Kaiti SC" panose="02010600040101010101" pitchFamily="2" charset="-122"/>
                        </a:rPr>
                        <a:t>习（二）</a:t>
                      </a:r>
                      <a:endParaRPr lang="zh-CN" sz="2800" b="1" i="0" kern="100" dirty="0">
                        <a:solidFill>
                          <a:srgbClr val="0070C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FF0000"/>
                          </a:solidFill>
                          <a:effectLst/>
                          <a:latin typeface="Kaiti SC" panose="02010600040101010101" pitchFamily="2" charset="-122"/>
                          <a:ea typeface="Kaiti SC" panose="02010600040101010101" pitchFamily="2" charset="-122"/>
                        </a:rPr>
                        <a:t>中华传统文化经</a:t>
                      </a:r>
                      <a:r>
                        <a:rPr lang="zh-CN" sz="2800" b="1" i="0" kern="100" spc="-100" dirty="0" smtClean="0">
                          <a:solidFill>
                            <a:srgbClr val="FF0000"/>
                          </a:solidFill>
                          <a:effectLst/>
                          <a:latin typeface="Kaiti SC" panose="02010600040101010101" pitchFamily="2" charset="-122"/>
                          <a:ea typeface="Kaiti SC" panose="02010600040101010101" pitchFamily="2" charset="-122"/>
                        </a:rPr>
                        <a:t>典</a:t>
                      </a:r>
                      <a:endParaRPr lang="en-US" altLang="zh-CN" sz="2800" b="1" i="0" kern="100" spc="-100" dirty="0" smtClean="0">
                        <a:solidFill>
                          <a:srgbClr val="FF0000"/>
                        </a:solidFill>
                        <a:effectLst/>
                        <a:latin typeface="Kaiti SC" panose="02010600040101010101" pitchFamily="2" charset="-122"/>
                        <a:ea typeface="Kaiti SC" panose="02010600040101010101" pitchFamily="2" charset="-122"/>
                      </a:endParaRPr>
                    </a:p>
                    <a:p>
                      <a:pPr algn="ctr">
                        <a:lnSpc>
                          <a:spcPct val="150000"/>
                        </a:lnSpc>
                        <a:spcAft>
                          <a:spcPts val="0"/>
                        </a:spcAft>
                      </a:pPr>
                      <a:r>
                        <a:rPr lang="zh-CN" sz="2800" b="1" i="0" kern="100" spc="-100" dirty="0" smtClean="0">
                          <a:solidFill>
                            <a:srgbClr val="FF0000"/>
                          </a:solidFill>
                          <a:effectLst/>
                          <a:latin typeface="Kaiti SC" panose="02010600040101010101" pitchFamily="2" charset="-122"/>
                          <a:ea typeface="Kaiti SC" panose="02010600040101010101" pitchFamily="2" charset="-122"/>
                        </a:rPr>
                        <a:t>研</a:t>
                      </a:r>
                      <a:r>
                        <a:rPr lang="zh-CN" sz="2800" b="1" i="0" kern="100" spc="-100" dirty="0">
                          <a:solidFill>
                            <a:srgbClr val="FF0000"/>
                          </a:solidFill>
                          <a:effectLst/>
                          <a:latin typeface="Kaiti SC" panose="02010600040101010101" pitchFamily="2" charset="-122"/>
                          <a:ea typeface="Kaiti SC" panose="02010600040101010101" pitchFamily="2" charset="-122"/>
                        </a:rPr>
                        <a:t>习（三）</a:t>
                      </a:r>
                      <a:endParaRPr lang="zh-CN" sz="2800" b="1" i="0" kern="100" dirty="0">
                        <a:solidFill>
                          <a:srgbClr val="FF000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733919925"/>
                  </a:ext>
                </a:extLst>
              </a:tr>
              <a:tr h="1165123">
                <a:tc>
                  <a:txBody>
                    <a:bodyPr/>
                    <a:lstStyle/>
                    <a:p>
                      <a:pPr algn="ctr">
                        <a:spcAft>
                          <a:spcPts val="0"/>
                        </a:spcAft>
                      </a:pPr>
                      <a:r>
                        <a:rPr lang="zh-CN" sz="2800" kern="100" dirty="0">
                          <a:solidFill>
                            <a:srgbClr val="002060"/>
                          </a:solidFill>
                          <a:effectLst/>
                        </a:rPr>
                        <a:t>第二单元</a:t>
                      </a:r>
                      <a:endParaRPr lang="zh-CN" sz="2800" kern="100" dirty="0">
                        <a:solidFill>
                          <a:srgbClr val="002060"/>
                        </a:solidFill>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FF0000"/>
                          </a:solidFill>
                          <a:effectLst/>
                          <a:latin typeface="Kaiti SC" panose="02010600040101010101" pitchFamily="2" charset="-122"/>
                          <a:ea typeface="Kaiti SC" panose="02010600040101010101" pitchFamily="2" charset="-122"/>
                        </a:rPr>
                        <a:t>中华传统文化经</a:t>
                      </a:r>
                      <a:r>
                        <a:rPr lang="zh-CN" sz="2800" b="1" i="0" kern="100" spc="-100" dirty="0" smtClean="0">
                          <a:solidFill>
                            <a:srgbClr val="FF0000"/>
                          </a:solidFill>
                          <a:effectLst/>
                          <a:latin typeface="Kaiti SC" panose="02010600040101010101" pitchFamily="2" charset="-122"/>
                          <a:ea typeface="Kaiti SC" panose="02010600040101010101" pitchFamily="2" charset="-122"/>
                        </a:rPr>
                        <a:t>典</a:t>
                      </a:r>
                      <a:endParaRPr lang="en-US" altLang="zh-CN" sz="2800" b="1" i="0" kern="100" spc="-100" dirty="0" smtClean="0">
                        <a:solidFill>
                          <a:srgbClr val="FF0000"/>
                        </a:solidFill>
                        <a:effectLst/>
                        <a:latin typeface="Kaiti SC" panose="02010600040101010101" pitchFamily="2" charset="-122"/>
                        <a:ea typeface="Kaiti SC" panose="02010600040101010101" pitchFamily="2" charset="-122"/>
                      </a:endParaRPr>
                    </a:p>
                    <a:p>
                      <a:pPr algn="ctr">
                        <a:lnSpc>
                          <a:spcPct val="150000"/>
                        </a:lnSpc>
                        <a:spcAft>
                          <a:spcPts val="0"/>
                        </a:spcAft>
                      </a:pPr>
                      <a:r>
                        <a:rPr lang="zh-CN" sz="2800" b="1" i="0" kern="100" spc="-100" dirty="0" smtClean="0">
                          <a:solidFill>
                            <a:srgbClr val="FF0000"/>
                          </a:solidFill>
                          <a:effectLst/>
                          <a:latin typeface="Kaiti SC" panose="02010600040101010101" pitchFamily="2" charset="-122"/>
                          <a:ea typeface="Kaiti SC" panose="02010600040101010101" pitchFamily="2" charset="-122"/>
                        </a:rPr>
                        <a:t>研</a:t>
                      </a:r>
                      <a:r>
                        <a:rPr lang="zh-CN" sz="2800" b="1" i="0" kern="100" spc="-100" dirty="0">
                          <a:solidFill>
                            <a:srgbClr val="FF0000"/>
                          </a:solidFill>
                          <a:effectLst/>
                          <a:latin typeface="Kaiti SC" panose="02010600040101010101" pitchFamily="2" charset="-122"/>
                          <a:ea typeface="Kaiti SC" panose="02010600040101010101" pitchFamily="2" charset="-122"/>
                        </a:rPr>
                        <a:t>习（一）</a:t>
                      </a:r>
                      <a:endParaRPr lang="zh-CN" sz="2800" b="1" i="0" kern="100" dirty="0">
                        <a:solidFill>
                          <a:srgbClr val="FF000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00B0F0"/>
                          </a:solidFill>
                          <a:effectLst/>
                          <a:latin typeface="Kaiti SC" panose="02010600040101010101" pitchFamily="2" charset="-122"/>
                          <a:ea typeface="Kaiti SC" panose="02010600040101010101" pitchFamily="2" charset="-122"/>
                        </a:rPr>
                        <a:t>科学与文化论著研习（一）</a:t>
                      </a:r>
                      <a:endParaRPr lang="zh-CN" sz="2800" b="1" i="0" kern="100" dirty="0">
                        <a:solidFill>
                          <a:srgbClr val="00B0F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effectLst/>
                          <a:latin typeface="Kaiti SC" panose="02010600040101010101" pitchFamily="2" charset="-122"/>
                          <a:ea typeface="Kaiti SC" panose="02010600040101010101" pitchFamily="2" charset="-122"/>
                        </a:rPr>
                        <a:t>中国现当代作家作品研习</a:t>
                      </a:r>
                      <a:endParaRPr lang="zh-CN" sz="28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431725391"/>
                  </a:ext>
                </a:extLst>
              </a:tr>
              <a:tr h="1032387">
                <a:tc>
                  <a:txBody>
                    <a:bodyPr/>
                    <a:lstStyle/>
                    <a:p>
                      <a:pPr algn="ctr">
                        <a:spcAft>
                          <a:spcPts val="0"/>
                        </a:spcAft>
                      </a:pPr>
                      <a:r>
                        <a:rPr lang="zh-CN" sz="2800" kern="100" dirty="0">
                          <a:solidFill>
                            <a:srgbClr val="002060"/>
                          </a:solidFill>
                          <a:effectLst/>
                        </a:rPr>
                        <a:t>第三单元</a:t>
                      </a:r>
                      <a:endParaRPr lang="zh-CN" sz="2800" kern="100" dirty="0">
                        <a:solidFill>
                          <a:srgbClr val="002060"/>
                        </a:solidFill>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7030A0"/>
                          </a:solidFill>
                          <a:effectLst/>
                          <a:latin typeface="Kaiti SC" panose="02010600040101010101" pitchFamily="2" charset="-122"/>
                          <a:ea typeface="Kaiti SC" panose="02010600040101010101" pitchFamily="2" charset="-122"/>
                        </a:rPr>
                        <a:t>外国作家作品研习（一）</a:t>
                      </a:r>
                      <a:endParaRPr lang="zh-CN" sz="2800" b="1" i="0" kern="100" dirty="0">
                        <a:solidFill>
                          <a:srgbClr val="7030A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FF0000"/>
                          </a:solidFill>
                          <a:effectLst/>
                          <a:latin typeface="Kaiti SC" panose="02010600040101010101" pitchFamily="2" charset="-122"/>
                          <a:ea typeface="Kaiti SC" panose="02010600040101010101" pitchFamily="2" charset="-122"/>
                        </a:rPr>
                        <a:t>中华传统文化经</a:t>
                      </a:r>
                      <a:r>
                        <a:rPr lang="zh-CN" sz="2800" b="1" i="0" kern="100" spc="-100" dirty="0" smtClean="0">
                          <a:solidFill>
                            <a:srgbClr val="FF0000"/>
                          </a:solidFill>
                          <a:effectLst/>
                          <a:latin typeface="Kaiti SC" panose="02010600040101010101" pitchFamily="2" charset="-122"/>
                          <a:ea typeface="Kaiti SC" panose="02010600040101010101" pitchFamily="2" charset="-122"/>
                        </a:rPr>
                        <a:t>典</a:t>
                      </a:r>
                      <a:endParaRPr lang="en-US" altLang="zh-CN" sz="2800" b="1" i="0" kern="100" spc="-100" dirty="0" smtClean="0">
                        <a:solidFill>
                          <a:srgbClr val="FF0000"/>
                        </a:solidFill>
                        <a:effectLst/>
                        <a:latin typeface="Kaiti SC" panose="02010600040101010101" pitchFamily="2" charset="-122"/>
                        <a:ea typeface="Kaiti SC" panose="02010600040101010101" pitchFamily="2" charset="-122"/>
                      </a:endParaRPr>
                    </a:p>
                    <a:p>
                      <a:pPr algn="ctr">
                        <a:lnSpc>
                          <a:spcPct val="150000"/>
                        </a:lnSpc>
                        <a:spcAft>
                          <a:spcPts val="0"/>
                        </a:spcAft>
                      </a:pPr>
                      <a:r>
                        <a:rPr lang="zh-CN" sz="2800" b="1" i="0" kern="100" spc="-100" dirty="0" smtClean="0">
                          <a:solidFill>
                            <a:srgbClr val="FF0000"/>
                          </a:solidFill>
                          <a:effectLst/>
                          <a:latin typeface="Kaiti SC" panose="02010600040101010101" pitchFamily="2" charset="-122"/>
                          <a:ea typeface="Kaiti SC" panose="02010600040101010101" pitchFamily="2" charset="-122"/>
                        </a:rPr>
                        <a:t>研</a:t>
                      </a:r>
                      <a:r>
                        <a:rPr lang="zh-CN" sz="2800" b="1" i="0" kern="100" spc="-100" dirty="0">
                          <a:solidFill>
                            <a:srgbClr val="FF0000"/>
                          </a:solidFill>
                          <a:effectLst/>
                          <a:latin typeface="Kaiti SC" panose="02010600040101010101" pitchFamily="2" charset="-122"/>
                          <a:ea typeface="Kaiti SC" panose="02010600040101010101" pitchFamily="2" charset="-122"/>
                        </a:rPr>
                        <a:t>习（二）</a:t>
                      </a:r>
                      <a:endParaRPr lang="zh-CN" sz="2800" b="1" i="0" kern="100" dirty="0">
                        <a:solidFill>
                          <a:srgbClr val="FF000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FF0000"/>
                          </a:solidFill>
                          <a:effectLst/>
                          <a:latin typeface="Kaiti SC" panose="02010600040101010101" pitchFamily="2" charset="-122"/>
                          <a:ea typeface="Kaiti SC" panose="02010600040101010101" pitchFamily="2" charset="-122"/>
                        </a:rPr>
                        <a:t>中华传统文化经</a:t>
                      </a:r>
                      <a:r>
                        <a:rPr lang="zh-CN" sz="2800" b="1" i="0" kern="100" spc="-100" dirty="0" smtClean="0">
                          <a:solidFill>
                            <a:srgbClr val="FF0000"/>
                          </a:solidFill>
                          <a:effectLst/>
                          <a:latin typeface="Kaiti SC" panose="02010600040101010101" pitchFamily="2" charset="-122"/>
                          <a:ea typeface="Kaiti SC" panose="02010600040101010101" pitchFamily="2" charset="-122"/>
                        </a:rPr>
                        <a:t>典</a:t>
                      </a:r>
                      <a:endParaRPr lang="en-US" altLang="zh-CN" sz="2800" b="1" i="0" kern="100" spc="-100" dirty="0" smtClean="0">
                        <a:solidFill>
                          <a:srgbClr val="FF0000"/>
                        </a:solidFill>
                        <a:effectLst/>
                        <a:latin typeface="Kaiti SC" panose="02010600040101010101" pitchFamily="2" charset="-122"/>
                        <a:ea typeface="Kaiti SC" panose="02010600040101010101" pitchFamily="2" charset="-122"/>
                      </a:endParaRPr>
                    </a:p>
                    <a:p>
                      <a:pPr algn="ctr">
                        <a:lnSpc>
                          <a:spcPct val="150000"/>
                        </a:lnSpc>
                        <a:spcAft>
                          <a:spcPts val="0"/>
                        </a:spcAft>
                      </a:pPr>
                      <a:r>
                        <a:rPr lang="zh-CN" sz="2800" b="1" i="0" kern="100" spc="-100" dirty="0" smtClean="0">
                          <a:solidFill>
                            <a:srgbClr val="FF0000"/>
                          </a:solidFill>
                          <a:effectLst/>
                          <a:latin typeface="Kaiti SC" panose="02010600040101010101" pitchFamily="2" charset="-122"/>
                          <a:ea typeface="Kaiti SC" panose="02010600040101010101" pitchFamily="2" charset="-122"/>
                        </a:rPr>
                        <a:t>研</a:t>
                      </a:r>
                      <a:r>
                        <a:rPr lang="zh-CN" sz="2800" b="1" i="0" kern="100" spc="-100" dirty="0">
                          <a:solidFill>
                            <a:srgbClr val="FF0000"/>
                          </a:solidFill>
                          <a:effectLst/>
                          <a:latin typeface="Kaiti SC" panose="02010600040101010101" pitchFamily="2" charset="-122"/>
                          <a:ea typeface="Kaiti SC" panose="02010600040101010101" pitchFamily="2" charset="-122"/>
                        </a:rPr>
                        <a:t>习（四）</a:t>
                      </a:r>
                      <a:endParaRPr lang="zh-CN" sz="2800" b="1" i="0" kern="100" dirty="0">
                        <a:solidFill>
                          <a:srgbClr val="FF000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377255086"/>
                  </a:ext>
                </a:extLst>
              </a:tr>
              <a:tr h="853278">
                <a:tc>
                  <a:txBody>
                    <a:bodyPr/>
                    <a:lstStyle/>
                    <a:p>
                      <a:pPr algn="ctr">
                        <a:spcAft>
                          <a:spcPts val="0"/>
                        </a:spcAft>
                      </a:pPr>
                      <a:r>
                        <a:rPr lang="zh-CN" sz="2800" kern="100" dirty="0">
                          <a:solidFill>
                            <a:srgbClr val="002060"/>
                          </a:solidFill>
                          <a:effectLst/>
                        </a:rPr>
                        <a:t>第四单元</a:t>
                      </a:r>
                      <a:endParaRPr lang="zh-CN" sz="2800" kern="100" dirty="0">
                        <a:solidFill>
                          <a:srgbClr val="002060"/>
                        </a:solidFill>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effectLst/>
                          <a:latin typeface="Kaiti SC" panose="02010600040101010101" pitchFamily="2" charset="-122"/>
                          <a:ea typeface="Kaiti SC" panose="02010600040101010101" pitchFamily="2" charset="-122"/>
                        </a:rPr>
                        <a:t>语言积累、梳</a:t>
                      </a:r>
                      <a:r>
                        <a:rPr lang="zh-CN" sz="2800" b="1" i="0" kern="100" spc="-100" dirty="0" smtClean="0">
                          <a:effectLst/>
                          <a:latin typeface="Kaiti SC" panose="02010600040101010101" pitchFamily="2" charset="-122"/>
                          <a:ea typeface="Kaiti SC" panose="02010600040101010101" pitchFamily="2" charset="-122"/>
                        </a:rPr>
                        <a:t>理</a:t>
                      </a:r>
                      <a:endParaRPr lang="en-US" altLang="zh-CN" sz="2800" b="1" i="0" kern="100" spc="-100" dirty="0" smtClean="0">
                        <a:effectLst/>
                        <a:latin typeface="Kaiti SC" panose="02010600040101010101" pitchFamily="2" charset="-122"/>
                        <a:ea typeface="Kaiti SC" panose="02010600040101010101" pitchFamily="2" charset="-122"/>
                      </a:endParaRPr>
                    </a:p>
                    <a:p>
                      <a:pPr algn="ctr">
                        <a:lnSpc>
                          <a:spcPct val="150000"/>
                        </a:lnSpc>
                        <a:spcAft>
                          <a:spcPts val="0"/>
                        </a:spcAft>
                      </a:pPr>
                      <a:r>
                        <a:rPr lang="zh-CN" sz="2800" b="1" i="0" kern="100" spc="-100" dirty="0" smtClean="0">
                          <a:effectLst/>
                          <a:latin typeface="Kaiti SC" panose="02010600040101010101" pitchFamily="2" charset="-122"/>
                          <a:ea typeface="Kaiti SC" panose="02010600040101010101" pitchFamily="2" charset="-122"/>
                        </a:rPr>
                        <a:t>与</a:t>
                      </a:r>
                      <a:r>
                        <a:rPr lang="zh-CN" sz="2800" b="1" i="0" kern="100" spc="-100" dirty="0">
                          <a:effectLst/>
                          <a:latin typeface="Kaiti SC" panose="02010600040101010101" pitchFamily="2" charset="-122"/>
                          <a:ea typeface="Kaiti SC" panose="02010600040101010101" pitchFamily="2" charset="-122"/>
                        </a:rPr>
                        <a:t>探究（二）</a:t>
                      </a:r>
                      <a:endParaRPr lang="zh-CN" sz="28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7030A0"/>
                          </a:solidFill>
                          <a:effectLst/>
                          <a:latin typeface="Kaiti SC" panose="02010600040101010101" pitchFamily="2" charset="-122"/>
                          <a:ea typeface="Kaiti SC" panose="02010600040101010101" pitchFamily="2" charset="-122"/>
                        </a:rPr>
                        <a:t>外国作家作品研习（二）</a:t>
                      </a:r>
                      <a:endParaRPr lang="zh-CN" sz="2800" b="1" i="0" kern="100" dirty="0">
                        <a:solidFill>
                          <a:srgbClr val="7030A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800" b="1" i="0" kern="100" spc="-100" dirty="0">
                          <a:solidFill>
                            <a:srgbClr val="00B0F0"/>
                          </a:solidFill>
                          <a:effectLst/>
                          <a:latin typeface="Kaiti SC" panose="02010600040101010101" pitchFamily="2" charset="-122"/>
                          <a:ea typeface="Kaiti SC" panose="02010600040101010101" pitchFamily="2" charset="-122"/>
                        </a:rPr>
                        <a:t>科学与文化论著研习（二）</a:t>
                      </a:r>
                      <a:endParaRPr lang="zh-CN" sz="2800" b="1" i="0" kern="100" dirty="0">
                        <a:solidFill>
                          <a:srgbClr val="00B0F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967494695"/>
                  </a:ext>
                </a:extLst>
              </a:tr>
              <a:tr h="605412">
                <a:tc>
                  <a:txBody>
                    <a:bodyPr/>
                    <a:lstStyle/>
                    <a:p>
                      <a:endParaRPr lang="zh-CN" altLang="en-US"/>
                    </a:p>
                  </a:txBody>
                  <a:tcPr marL="68580" marR="68580" marT="0" marB="0" anchor="ctr"/>
                </a:tc>
                <a:tc>
                  <a:txBody>
                    <a:bodyPr/>
                    <a:lstStyle/>
                    <a:p>
                      <a:endParaRPr lang="zh-CN" altLang="en-US"/>
                    </a:p>
                  </a:txBody>
                  <a:tcPr marL="68580" marR="68580" marT="0" marB="0" anchor="ctr"/>
                </a:tc>
                <a:tc>
                  <a:txBody>
                    <a:bodyPr/>
                    <a:lstStyle/>
                    <a:p>
                      <a:pPr algn="ctr">
                        <a:lnSpc>
                          <a:spcPct val="150000"/>
                        </a:lnSpc>
                        <a:spcAft>
                          <a:spcPts val="0"/>
                        </a:spcAft>
                      </a:pPr>
                      <a:r>
                        <a:rPr lang="en-US" sz="1600" b="1" i="0" kern="100" dirty="0">
                          <a:solidFill>
                            <a:srgbClr val="7030A0"/>
                          </a:solidFill>
                          <a:effectLst/>
                          <a:latin typeface="Kaiti SC" panose="02010600040101010101" pitchFamily="2" charset="-122"/>
                          <a:ea typeface="Kaiti SC" panose="02010600040101010101" pitchFamily="2" charset="-122"/>
                        </a:rPr>
                        <a:t> </a:t>
                      </a:r>
                      <a:endParaRPr lang="zh-CN" sz="1600" b="1" i="0" kern="100" dirty="0">
                        <a:solidFill>
                          <a:srgbClr val="7030A0"/>
                        </a:solidFill>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411892160"/>
                  </a:ext>
                </a:extLst>
              </a:tr>
              <a:tr h="605412">
                <a:tc>
                  <a:txBody>
                    <a:bodyPr/>
                    <a:lstStyle/>
                    <a:p>
                      <a:endParaRPr lang="zh-CN" altLang="en-US"/>
                    </a:p>
                  </a:txBody>
                  <a:tcPr marL="68580" marR="68580" marT="0" marB="0" anchor="ctr"/>
                </a:tc>
                <a:tc>
                  <a:txBody>
                    <a:bodyPr/>
                    <a:lstStyle/>
                    <a:p>
                      <a:endParaRPr lang="zh-CN" altLang="en-US"/>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250447540"/>
                  </a:ext>
                </a:extLst>
              </a:tr>
              <a:tr h="605412">
                <a:tc>
                  <a:txBody>
                    <a:bodyPr/>
                    <a:lstStyle/>
                    <a:p>
                      <a:endParaRPr lang="zh-CN" altLang="en-US"/>
                    </a:p>
                  </a:txBody>
                  <a:tcPr marL="68580" marR="68580" marT="0" marB="0" anchor="ctr"/>
                </a:tc>
                <a:tc>
                  <a:txBody>
                    <a:bodyPr/>
                    <a:lstStyle/>
                    <a:p>
                      <a:endParaRPr lang="zh-CN" altLang="en-US"/>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030684388"/>
                  </a:ext>
                </a:extLst>
              </a:tr>
              <a:tr h="605412">
                <a:tc>
                  <a:txBody>
                    <a:bodyPr/>
                    <a:lstStyle/>
                    <a:p>
                      <a:endParaRPr lang="zh-CN" altLang="en-US"/>
                    </a:p>
                  </a:txBody>
                  <a:tcPr marL="68580" marR="68580" marT="0" marB="0" anchor="ctr"/>
                </a:tc>
                <a:tc>
                  <a:txBody>
                    <a:bodyPr/>
                    <a:lstStyle/>
                    <a:p>
                      <a:endParaRPr lang="zh-CN" altLang="en-US" dirty="0"/>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600" b="1" i="0" kern="100" dirty="0">
                          <a:effectLst/>
                          <a:latin typeface="Kaiti SC" panose="02010600040101010101" pitchFamily="2" charset="-122"/>
                          <a:ea typeface="Kaiti SC" panose="02010600040101010101" pitchFamily="2" charset="-122"/>
                        </a:rPr>
                        <a:t> </a:t>
                      </a:r>
                      <a:endParaRPr lang="zh-CN" sz="1600" b="1" i="0" kern="100" dirty="0">
                        <a:effectLst/>
                        <a:latin typeface="Kaiti SC" panose="02010600040101010101" pitchFamily="2" charset="-122"/>
                        <a:ea typeface="Kaiti SC" panose="0201060004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2644639463"/>
                  </a:ext>
                </a:extLst>
              </a:tr>
            </a:tbl>
          </a:graphicData>
        </a:graphic>
      </p:graphicFrame>
    </p:spTree>
    <p:extLst>
      <p:ext uri="{BB962C8B-B14F-4D97-AF65-F5344CB8AC3E}">
        <p14:creationId xmlns="" xmlns:p14="http://schemas.microsoft.com/office/powerpoint/2010/main" val="193243591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710140" y="243800"/>
            <a:ext cx="10798688" cy="769441"/>
          </a:xfrm>
        </p:spPr>
        <p:txBody>
          <a:bodyPr/>
          <a:lstStyle/>
          <a:p>
            <a:pPr algn="ctr"/>
            <a:r>
              <a:rPr lang="zh-CN" altLang="en-US" dirty="0">
                <a:latin typeface="Kaiti SC" panose="02010600040101010101" pitchFamily="2" charset="-122"/>
                <a:ea typeface="Kaiti SC" panose="02010600040101010101" pitchFamily="2" charset="-122"/>
              </a:rPr>
              <a:t>写作框架表</a:t>
            </a:r>
            <a:endParaRPr lang="en-US" altLang="zh-CN" dirty="0">
              <a:latin typeface="Kaiti SC" panose="02010600040101010101" pitchFamily="2" charset="-122"/>
              <a:ea typeface="Kaiti SC" panose="02010600040101010101" pitchFamily="2" charset="-122"/>
            </a:endParaRPr>
          </a:p>
        </p:txBody>
      </p:sp>
      <p:graphicFrame>
        <p:nvGraphicFramePr>
          <p:cNvPr id="5" name="表格 4">
            <a:extLst>
              <a:ext uri="{FF2B5EF4-FFF2-40B4-BE49-F238E27FC236}">
                <a16:creationId xmlns:a16="http://schemas.microsoft.com/office/drawing/2014/main" xmlns="" id="{9A2D9E04-C638-9148-BD56-A8B83164D805}"/>
              </a:ext>
            </a:extLst>
          </p:cNvPr>
          <p:cNvGraphicFramePr>
            <a:graphicFrameLocks noGrp="1"/>
          </p:cNvGraphicFramePr>
          <p:nvPr>
            <p:extLst>
              <p:ext uri="{D42A27DB-BD31-4B8C-83A1-F6EECF244321}">
                <p14:modId xmlns:p14="http://schemas.microsoft.com/office/powerpoint/2010/main" xmlns="" val="2628152718"/>
              </p:ext>
            </p:extLst>
          </p:nvPr>
        </p:nvGraphicFramePr>
        <p:xfrm>
          <a:off x="236484" y="1013241"/>
          <a:ext cx="11776840" cy="6183285"/>
        </p:xfrm>
        <a:graphic>
          <a:graphicData uri="http://schemas.openxmlformats.org/drawingml/2006/table">
            <a:tbl>
              <a:tblPr>
                <a:tableStyleId>{5C22544A-7EE6-4342-B048-85BDC9FD1C3A}</a:tableStyleId>
              </a:tblPr>
              <a:tblGrid>
                <a:gridCol w="1219445">
                  <a:extLst>
                    <a:ext uri="{9D8B030D-6E8A-4147-A177-3AD203B41FA5}">
                      <a16:colId xmlns:a16="http://schemas.microsoft.com/office/drawing/2014/main" xmlns="" val="1082800555"/>
                    </a:ext>
                  </a:extLst>
                </a:gridCol>
                <a:gridCol w="2756281">
                  <a:extLst>
                    <a:ext uri="{9D8B030D-6E8A-4147-A177-3AD203B41FA5}">
                      <a16:colId xmlns:a16="http://schemas.microsoft.com/office/drawing/2014/main" xmlns="" val="2346357057"/>
                    </a:ext>
                  </a:extLst>
                </a:gridCol>
                <a:gridCol w="2411319">
                  <a:extLst>
                    <a:ext uri="{9D8B030D-6E8A-4147-A177-3AD203B41FA5}">
                      <a16:colId xmlns:a16="http://schemas.microsoft.com/office/drawing/2014/main" xmlns="" val="3587101263"/>
                    </a:ext>
                  </a:extLst>
                </a:gridCol>
                <a:gridCol w="2015974">
                  <a:extLst>
                    <a:ext uri="{9D8B030D-6E8A-4147-A177-3AD203B41FA5}">
                      <a16:colId xmlns:a16="http://schemas.microsoft.com/office/drawing/2014/main" xmlns="" val="496924610"/>
                    </a:ext>
                  </a:extLst>
                </a:gridCol>
                <a:gridCol w="1491095">
                  <a:extLst>
                    <a:ext uri="{9D8B030D-6E8A-4147-A177-3AD203B41FA5}">
                      <a16:colId xmlns:a16="http://schemas.microsoft.com/office/drawing/2014/main" xmlns="" val="1690629919"/>
                    </a:ext>
                  </a:extLst>
                </a:gridCol>
                <a:gridCol w="1882726">
                  <a:extLst>
                    <a:ext uri="{9D8B030D-6E8A-4147-A177-3AD203B41FA5}">
                      <a16:colId xmlns:a16="http://schemas.microsoft.com/office/drawing/2014/main" xmlns="" val="2091816692"/>
                    </a:ext>
                  </a:extLst>
                </a:gridCol>
              </a:tblGrid>
              <a:tr h="696885">
                <a:tc>
                  <a:txBody>
                    <a:bodyPr/>
                    <a:lstStyle/>
                    <a:p>
                      <a:pPr algn="ctr">
                        <a:lnSpc>
                          <a:spcPct val="150000"/>
                        </a:lnSpc>
                        <a:spcAft>
                          <a:spcPts val="0"/>
                        </a:spcAft>
                      </a:pPr>
                      <a:r>
                        <a:rPr lang="en-US" sz="1800" b="1" kern="100" dirty="0">
                          <a:effectLst/>
                        </a:rPr>
                        <a:t> </a:t>
                      </a:r>
                      <a:endParaRPr lang="zh-CN" sz="1800" b="1" kern="100" dirty="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800" b="1" kern="100">
                          <a:effectLst/>
                        </a:rPr>
                        <a:t>必修上册</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800" b="1" kern="100">
                          <a:effectLst/>
                        </a:rPr>
                        <a:t>必修下册</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800" b="1" kern="100">
                          <a:effectLst/>
                        </a:rPr>
                        <a:t>选必上册</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800" b="1" kern="100">
                          <a:effectLst/>
                        </a:rPr>
                        <a:t>选必中册</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800" b="1" kern="100" dirty="0">
                          <a:effectLst/>
                        </a:rPr>
                        <a:t>选必下册</a:t>
                      </a:r>
                      <a:endParaRPr lang="zh-CN" sz="1800" b="1" kern="100" dirty="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802062526"/>
                  </a:ext>
                </a:extLst>
              </a:tr>
              <a:tr h="31750">
                <a:tc>
                  <a:txBody>
                    <a:bodyPr/>
                    <a:lstStyle/>
                    <a:p>
                      <a:pPr algn="ctr">
                        <a:lnSpc>
                          <a:spcPct val="150000"/>
                        </a:lnSpc>
                        <a:spcAft>
                          <a:spcPts val="0"/>
                        </a:spcAft>
                      </a:pPr>
                      <a:r>
                        <a:rPr lang="zh-CN" sz="1800" b="1" kern="100">
                          <a:effectLst/>
                        </a:rPr>
                        <a:t>第一单元</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solidFill>
                            <a:srgbClr val="FF0000"/>
                          </a:solidFill>
                          <a:effectLst/>
                          <a:latin typeface="黑体" pitchFamily="49" charset="-122"/>
                          <a:ea typeface="黑体" pitchFamily="49" charset="-122"/>
                        </a:rPr>
                        <a:t>学写诗歌</a:t>
                      </a:r>
                      <a:endParaRPr lang="zh-CN" sz="2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effectLst/>
                          <a:latin typeface="黑体" pitchFamily="49" charset="-122"/>
                          <a:ea typeface="黑体" pitchFamily="49" charset="-122"/>
                        </a:rPr>
                        <a:t>如何阐</a:t>
                      </a:r>
                      <a:r>
                        <a:rPr lang="zh-CN" sz="2000" b="1" kern="100" dirty="0" smtClean="0">
                          <a:effectLst/>
                          <a:latin typeface="黑体" pitchFamily="49" charset="-122"/>
                          <a:ea typeface="黑体" pitchFamily="49" charset="-122"/>
                        </a:rPr>
                        <a:t>述</a:t>
                      </a:r>
                      <a:endParaRPr lang="en-US" altLang="zh-CN" sz="2000" b="1" kern="100" dirty="0" smtClean="0">
                        <a:effectLst/>
                        <a:latin typeface="黑体" pitchFamily="49" charset="-122"/>
                        <a:ea typeface="黑体" pitchFamily="49" charset="-122"/>
                      </a:endParaRPr>
                    </a:p>
                    <a:p>
                      <a:pPr algn="ctr">
                        <a:lnSpc>
                          <a:spcPct val="150000"/>
                        </a:lnSpc>
                        <a:spcAft>
                          <a:spcPts val="0"/>
                        </a:spcAft>
                      </a:pPr>
                      <a:r>
                        <a:rPr lang="zh-CN" sz="2000" b="1" kern="100" dirty="0" smtClean="0">
                          <a:effectLst/>
                          <a:latin typeface="黑体" pitchFamily="49" charset="-122"/>
                          <a:ea typeface="黑体" pitchFamily="49" charset="-122"/>
                        </a:rPr>
                        <a:t>自</a:t>
                      </a:r>
                      <a:r>
                        <a:rPr lang="zh-CN" sz="2000" b="1" kern="100" dirty="0">
                          <a:effectLst/>
                          <a:latin typeface="黑体" pitchFamily="49" charset="-122"/>
                          <a:ea typeface="黑体" pitchFamily="49" charset="-122"/>
                        </a:rPr>
                        <a:t>己的观点</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effectLst/>
                          <a:latin typeface="黑体" pitchFamily="49" charset="-122"/>
                          <a:ea typeface="黑体" pitchFamily="49" charset="-122"/>
                        </a:rPr>
                        <a:t>材料的积</a:t>
                      </a:r>
                      <a:r>
                        <a:rPr lang="zh-CN" sz="2000" b="1" kern="100" dirty="0" smtClean="0">
                          <a:effectLst/>
                          <a:latin typeface="黑体" pitchFamily="49" charset="-122"/>
                          <a:ea typeface="黑体" pitchFamily="49" charset="-122"/>
                        </a:rPr>
                        <a:t>累</a:t>
                      </a:r>
                      <a:endParaRPr lang="en-US" altLang="zh-CN" sz="2000" b="1" kern="100" dirty="0" smtClean="0">
                        <a:effectLst/>
                        <a:latin typeface="黑体" pitchFamily="49" charset="-122"/>
                        <a:ea typeface="黑体" pitchFamily="49" charset="-122"/>
                      </a:endParaRPr>
                    </a:p>
                    <a:p>
                      <a:pPr algn="ctr">
                        <a:lnSpc>
                          <a:spcPct val="150000"/>
                        </a:lnSpc>
                        <a:spcAft>
                          <a:spcPts val="0"/>
                        </a:spcAft>
                      </a:pPr>
                      <a:r>
                        <a:rPr lang="zh-CN" sz="2000" b="1" kern="100" dirty="0" smtClean="0">
                          <a:effectLst/>
                          <a:latin typeface="黑体" pitchFamily="49" charset="-122"/>
                          <a:ea typeface="黑体" pitchFamily="49" charset="-122"/>
                        </a:rPr>
                        <a:t>与</a:t>
                      </a:r>
                      <a:r>
                        <a:rPr lang="zh-CN" sz="2000" b="1" kern="100" dirty="0">
                          <a:effectLst/>
                          <a:latin typeface="黑体" pitchFamily="49" charset="-122"/>
                          <a:ea typeface="黑体" pitchFamily="49" charset="-122"/>
                        </a:rPr>
                        <a:t>运用</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dirty="0">
                          <a:effectLst/>
                          <a:latin typeface="黑体" pitchFamily="49" charset="-122"/>
                          <a:ea typeface="黑体" pitchFamily="49" charset="-122"/>
                        </a:rPr>
                        <a:t> </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altLang="en-US" sz="2000" b="1" i="0" kern="100" dirty="0">
                          <a:solidFill>
                            <a:schemeClr val="dk1"/>
                          </a:solidFill>
                          <a:effectLst/>
                          <a:latin typeface="黑体" pitchFamily="49" charset="-122"/>
                          <a:ea typeface="黑体" pitchFamily="49" charset="-122"/>
                          <a:cs typeface="+mn-cs"/>
                        </a:rPr>
                        <a:t>（</a:t>
                      </a:r>
                      <a:r>
                        <a:rPr lang="zh-CN" altLang="en-US" sz="2000" b="1" i="0" kern="100" dirty="0">
                          <a:solidFill>
                            <a:srgbClr val="FF0000"/>
                          </a:solidFill>
                          <a:effectLst/>
                          <a:latin typeface="黑体" pitchFamily="49" charset="-122"/>
                          <a:ea typeface="黑体" pitchFamily="49" charset="-122"/>
                          <a:cs typeface="+mn-cs"/>
                        </a:rPr>
                        <a:t>写鉴赏文章</a:t>
                      </a:r>
                      <a:r>
                        <a:rPr lang="zh-CN" altLang="en-US" sz="2000" b="1" i="0" kern="100" dirty="0">
                          <a:solidFill>
                            <a:schemeClr val="dk1"/>
                          </a:solidFill>
                          <a:effectLst/>
                          <a:latin typeface="黑体" pitchFamily="49" charset="-122"/>
                          <a:ea typeface="黑体" pitchFamily="49" charset="-122"/>
                          <a:cs typeface="+mn-cs"/>
                        </a:rPr>
                        <a:t>）</a:t>
                      </a:r>
                    </a:p>
                  </a:txBody>
                  <a:tcPr marL="68580" marR="68580" marT="0" marB="0" anchor="ctr"/>
                </a:tc>
                <a:extLst>
                  <a:ext uri="{0D108BD9-81ED-4DB2-BD59-A6C34878D82A}">
                    <a16:rowId xmlns:a16="http://schemas.microsoft.com/office/drawing/2014/main" xmlns="" val="9380125"/>
                  </a:ext>
                </a:extLst>
              </a:tr>
              <a:tr h="31750">
                <a:tc>
                  <a:txBody>
                    <a:bodyPr/>
                    <a:lstStyle/>
                    <a:p>
                      <a:pPr algn="ctr">
                        <a:lnSpc>
                          <a:spcPct val="150000"/>
                        </a:lnSpc>
                        <a:spcAft>
                          <a:spcPts val="0"/>
                        </a:spcAft>
                      </a:pPr>
                      <a:r>
                        <a:rPr lang="zh-CN" sz="1800" b="1" kern="100">
                          <a:effectLst/>
                        </a:rPr>
                        <a:t>第二单元</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effectLst/>
                          <a:latin typeface="黑体" pitchFamily="49" charset="-122"/>
                          <a:ea typeface="黑体" pitchFamily="49" charset="-122"/>
                        </a:rPr>
                        <a:t>写人要关注事例和细节</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i="0" kern="100" dirty="0">
                          <a:effectLst/>
                          <a:latin typeface="黑体" pitchFamily="49" charset="-122"/>
                          <a:ea typeface="黑体" pitchFamily="49" charset="-122"/>
                        </a:rPr>
                        <a:t>（</a:t>
                      </a:r>
                      <a:r>
                        <a:rPr lang="zh-CN" sz="2000" b="1" i="0" kern="100" dirty="0">
                          <a:solidFill>
                            <a:srgbClr val="FF0000"/>
                          </a:solidFill>
                          <a:effectLst/>
                          <a:latin typeface="黑体" pitchFamily="49" charset="-122"/>
                          <a:ea typeface="黑体" pitchFamily="49" charset="-122"/>
                        </a:rPr>
                        <a:t>创作戏剧台本、写观剧心得</a:t>
                      </a:r>
                      <a:r>
                        <a:rPr lang="zh-CN" sz="2000" b="1" i="0" kern="100" dirty="0">
                          <a:effectLst/>
                          <a:latin typeface="黑体" pitchFamily="49" charset="-122"/>
                          <a:ea typeface="黑体" pitchFamily="49" charset="-122"/>
                        </a:rPr>
                        <a:t>）</a:t>
                      </a:r>
                      <a:endParaRPr lang="zh-CN" sz="2000" b="1" i="0"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a:effectLst/>
                          <a:latin typeface="黑体" pitchFamily="49" charset="-122"/>
                          <a:ea typeface="黑体" pitchFamily="49" charset="-122"/>
                        </a:rPr>
                        <a:t>审题与立意</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effectLst/>
                          <a:latin typeface="黑体" pitchFamily="49" charset="-122"/>
                          <a:ea typeface="黑体" pitchFamily="49" charset="-122"/>
                        </a:rPr>
                        <a:t>深化理</a:t>
                      </a:r>
                      <a:r>
                        <a:rPr lang="zh-CN" sz="2000" b="1" kern="100" dirty="0" smtClean="0">
                          <a:effectLst/>
                          <a:latin typeface="黑体" pitchFamily="49" charset="-122"/>
                          <a:ea typeface="黑体" pitchFamily="49" charset="-122"/>
                        </a:rPr>
                        <a:t>性</a:t>
                      </a:r>
                      <a:endParaRPr lang="en-US" altLang="zh-CN" sz="2000" b="1" kern="100" dirty="0" smtClean="0">
                        <a:effectLst/>
                        <a:latin typeface="黑体" pitchFamily="49" charset="-122"/>
                        <a:ea typeface="黑体" pitchFamily="49" charset="-122"/>
                      </a:endParaRPr>
                    </a:p>
                    <a:p>
                      <a:pPr algn="ctr">
                        <a:lnSpc>
                          <a:spcPct val="150000"/>
                        </a:lnSpc>
                        <a:spcAft>
                          <a:spcPts val="0"/>
                        </a:spcAft>
                      </a:pPr>
                      <a:r>
                        <a:rPr lang="zh-CN" sz="2000" b="1" kern="100" dirty="0" smtClean="0">
                          <a:effectLst/>
                          <a:latin typeface="黑体" pitchFamily="49" charset="-122"/>
                          <a:ea typeface="黑体" pitchFamily="49" charset="-122"/>
                        </a:rPr>
                        <a:t>思</a:t>
                      </a:r>
                      <a:r>
                        <a:rPr lang="zh-CN" sz="2000" b="1" kern="100" dirty="0">
                          <a:effectLst/>
                          <a:latin typeface="黑体" pitchFamily="49" charset="-122"/>
                          <a:ea typeface="黑体" pitchFamily="49" charset="-122"/>
                        </a:rPr>
                        <a:t>考</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a:effectLst/>
                          <a:latin typeface="黑体" pitchFamily="49" charset="-122"/>
                          <a:ea typeface="黑体" pitchFamily="49" charset="-122"/>
                        </a:rPr>
                        <a:t>语言的锤炼</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315092870"/>
                  </a:ext>
                </a:extLst>
              </a:tr>
              <a:tr h="496570">
                <a:tc>
                  <a:txBody>
                    <a:bodyPr/>
                    <a:lstStyle/>
                    <a:p>
                      <a:pPr algn="ctr">
                        <a:lnSpc>
                          <a:spcPct val="150000"/>
                        </a:lnSpc>
                        <a:spcAft>
                          <a:spcPts val="0"/>
                        </a:spcAft>
                      </a:pPr>
                      <a:r>
                        <a:rPr lang="zh-CN" sz="1800" b="1" kern="100">
                          <a:effectLst/>
                        </a:rPr>
                        <a:t>第三单元</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solidFill>
                            <a:srgbClr val="FF0000"/>
                          </a:solidFill>
                          <a:effectLst/>
                          <a:latin typeface="黑体" pitchFamily="49" charset="-122"/>
                          <a:ea typeface="黑体" pitchFamily="49" charset="-122"/>
                        </a:rPr>
                        <a:t>学写文学点评</a:t>
                      </a:r>
                      <a:endParaRPr lang="zh-CN" sz="2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effectLst/>
                          <a:latin typeface="黑体" pitchFamily="49" charset="-122"/>
                          <a:ea typeface="黑体" pitchFamily="49" charset="-122"/>
                        </a:rPr>
                        <a:t>如何</a:t>
                      </a:r>
                      <a:r>
                        <a:rPr lang="zh-CN" sz="2000" b="1" kern="100" dirty="0" smtClean="0">
                          <a:effectLst/>
                          <a:latin typeface="黑体" pitchFamily="49" charset="-122"/>
                          <a:ea typeface="黑体" pitchFamily="49" charset="-122"/>
                        </a:rPr>
                        <a:t>清晰地说明</a:t>
                      </a:r>
                      <a:endParaRPr lang="en-US" altLang="zh-CN" sz="2000" b="1" kern="100" dirty="0" smtClean="0">
                        <a:effectLst/>
                        <a:latin typeface="黑体" pitchFamily="49" charset="-122"/>
                        <a:ea typeface="黑体" pitchFamily="49" charset="-122"/>
                      </a:endParaRPr>
                    </a:p>
                    <a:p>
                      <a:pPr algn="ctr">
                        <a:lnSpc>
                          <a:spcPct val="150000"/>
                        </a:lnSpc>
                        <a:spcAft>
                          <a:spcPts val="0"/>
                        </a:spcAft>
                      </a:pPr>
                      <a:r>
                        <a:rPr lang="zh-CN" sz="2000" b="1" kern="100" dirty="0" smtClean="0">
                          <a:effectLst/>
                          <a:latin typeface="黑体" pitchFamily="49" charset="-122"/>
                          <a:ea typeface="黑体" pitchFamily="49" charset="-122"/>
                        </a:rPr>
                        <a:t>事</a:t>
                      </a:r>
                      <a:r>
                        <a:rPr lang="zh-CN" sz="2000" b="1" kern="100" dirty="0">
                          <a:effectLst/>
                          <a:latin typeface="黑体" pitchFamily="49" charset="-122"/>
                          <a:ea typeface="黑体" pitchFamily="49" charset="-122"/>
                        </a:rPr>
                        <a:t>理</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solidFill>
                            <a:srgbClr val="FF0000"/>
                          </a:solidFill>
                          <a:effectLst/>
                          <a:latin typeface="黑体" pitchFamily="49" charset="-122"/>
                          <a:ea typeface="黑体" pitchFamily="49" charset="-122"/>
                        </a:rPr>
                        <a:t>学写小小说</a:t>
                      </a:r>
                      <a:endParaRPr lang="zh-CN" sz="2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altLang="en-US" sz="2000" b="1" i="0" kern="100" dirty="0">
                          <a:solidFill>
                            <a:schemeClr val="dk1"/>
                          </a:solidFill>
                          <a:effectLst/>
                          <a:latin typeface="黑体" pitchFamily="49" charset="-122"/>
                          <a:ea typeface="黑体" pitchFamily="49" charset="-122"/>
                          <a:cs typeface="+mn-cs"/>
                        </a:rPr>
                        <a:t>（</a:t>
                      </a:r>
                      <a:r>
                        <a:rPr lang="zh-CN" altLang="en-US" sz="2000" b="1" i="0" kern="100" dirty="0">
                          <a:solidFill>
                            <a:srgbClr val="FF0000"/>
                          </a:solidFill>
                          <a:effectLst/>
                          <a:latin typeface="黑体" pitchFamily="49" charset="-122"/>
                          <a:ea typeface="黑体" pitchFamily="49" charset="-122"/>
                          <a:cs typeface="+mn-cs"/>
                        </a:rPr>
                        <a:t>写人物短评、驳论文</a:t>
                      </a:r>
                      <a:r>
                        <a:rPr lang="zh-CN" altLang="en-US" sz="2000" b="1" i="0" kern="100" dirty="0">
                          <a:solidFill>
                            <a:schemeClr val="dk1"/>
                          </a:solidFill>
                          <a:effectLst/>
                          <a:latin typeface="黑体" pitchFamily="49" charset="-122"/>
                          <a:ea typeface="黑体" pitchFamily="49" charset="-122"/>
                          <a:cs typeface="+mn-cs"/>
                        </a:rPr>
                        <a:t>）</a:t>
                      </a:r>
                    </a:p>
                  </a:txBody>
                  <a:tcPr marL="68580" marR="68580" marT="0" marB="0" anchor="ctr"/>
                </a:tc>
                <a:tc>
                  <a:txBody>
                    <a:bodyPr/>
                    <a:lstStyle/>
                    <a:p>
                      <a:pPr algn="ctr">
                        <a:lnSpc>
                          <a:spcPct val="150000"/>
                        </a:lnSpc>
                        <a:spcAft>
                          <a:spcPts val="0"/>
                        </a:spcAft>
                      </a:pPr>
                      <a:r>
                        <a:rPr lang="zh-CN" sz="2000" b="1" kern="100" dirty="0">
                          <a:effectLst/>
                          <a:latin typeface="黑体" pitchFamily="49" charset="-122"/>
                          <a:ea typeface="黑体" pitchFamily="49" charset="-122"/>
                        </a:rPr>
                        <a:t>说真话</a:t>
                      </a:r>
                      <a:r>
                        <a:rPr lang="zh-CN" sz="2000" b="1" kern="100" dirty="0" smtClean="0">
                          <a:effectLst/>
                          <a:latin typeface="黑体" pitchFamily="49" charset="-122"/>
                          <a:ea typeface="黑体" pitchFamily="49" charset="-122"/>
                        </a:rPr>
                        <a:t>，</a:t>
                      </a:r>
                      <a:endParaRPr lang="en-US" altLang="zh-CN" sz="2000" b="1" kern="100" dirty="0" smtClean="0">
                        <a:effectLst/>
                        <a:latin typeface="黑体" pitchFamily="49" charset="-122"/>
                        <a:ea typeface="黑体" pitchFamily="49" charset="-122"/>
                      </a:endParaRPr>
                    </a:p>
                    <a:p>
                      <a:pPr algn="ctr">
                        <a:lnSpc>
                          <a:spcPct val="150000"/>
                        </a:lnSpc>
                        <a:spcAft>
                          <a:spcPts val="0"/>
                        </a:spcAft>
                      </a:pPr>
                      <a:r>
                        <a:rPr lang="zh-CN" sz="2000" b="1" kern="100" dirty="0" smtClean="0">
                          <a:effectLst/>
                          <a:latin typeface="黑体" pitchFamily="49" charset="-122"/>
                          <a:ea typeface="黑体" pitchFamily="49" charset="-122"/>
                        </a:rPr>
                        <a:t>抒</a:t>
                      </a:r>
                      <a:r>
                        <a:rPr lang="zh-CN" sz="2000" b="1" kern="100" dirty="0">
                          <a:effectLst/>
                          <a:latin typeface="黑体" pitchFamily="49" charset="-122"/>
                          <a:ea typeface="黑体" pitchFamily="49" charset="-122"/>
                        </a:rPr>
                        <a:t>真情</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468925726"/>
                  </a:ext>
                </a:extLst>
              </a:tr>
              <a:tr h="31750">
                <a:tc>
                  <a:txBody>
                    <a:bodyPr/>
                    <a:lstStyle/>
                    <a:p>
                      <a:pPr algn="ctr">
                        <a:lnSpc>
                          <a:spcPct val="150000"/>
                        </a:lnSpc>
                        <a:spcAft>
                          <a:spcPts val="0"/>
                        </a:spcAft>
                      </a:pPr>
                      <a:r>
                        <a:rPr lang="zh-CN" sz="1800" b="1" kern="100">
                          <a:effectLst/>
                        </a:rPr>
                        <a:t>第四单元</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i="0" kern="100" dirty="0">
                          <a:solidFill>
                            <a:srgbClr val="FF0000"/>
                          </a:solidFill>
                          <a:effectLst/>
                          <a:latin typeface="黑体" pitchFamily="49" charset="-122"/>
                          <a:ea typeface="黑体" pitchFamily="49" charset="-122"/>
                        </a:rPr>
                        <a:t>（写访谈提纲、地方志、调查报告、建议书）</a:t>
                      </a:r>
                      <a:endParaRPr lang="zh-CN" sz="2000" b="1" i="0"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i="0" kern="100" dirty="0">
                          <a:effectLst/>
                          <a:latin typeface="黑体" pitchFamily="49" charset="-122"/>
                          <a:ea typeface="黑体" pitchFamily="49" charset="-122"/>
                        </a:rPr>
                        <a:t>（跨媒介表达）</a:t>
                      </a:r>
                      <a:endParaRPr lang="zh-CN" sz="2000" b="1" i="0"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i="0" kern="100" dirty="0">
                          <a:effectLst/>
                          <a:latin typeface="黑体" pitchFamily="49" charset="-122"/>
                          <a:ea typeface="黑体" pitchFamily="49" charset="-122"/>
                        </a:rPr>
                        <a:t>（</a:t>
                      </a:r>
                      <a:r>
                        <a:rPr lang="zh-CN" sz="2000" b="1" i="0" kern="100" dirty="0">
                          <a:solidFill>
                            <a:srgbClr val="FF0000"/>
                          </a:solidFill>
                          <a:effectLst/>
                          <a:latin typeface="黑体" pitchFamily="49" charset="-122"/>
                          <a:ea typeface="黑体" pitchFamily="49" charset="-122"/>
                        </a:rPr>
                        <a:t>写驳论文</a:t>
                      </a:r>
                      <a:r>
                        <a:rPr lang="zh-CN" sz="2000" b="1" i="0" kern="100" dirty="0">
                          <a:effectLst/>
                          <a:latin typeface="黑体" pitchFamily="49" charset="-122"/>
                          <a:ea typeface="黑体" pitchFamily="49" charset="-122"/>
                        </a:rPr>
                        <a:t>）</a:t>
                      </a:r>
                      <a:endParaRPr lang="zh-CN" sz="2000" b="1" i="0"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solidFill>
                            <a:srgbClr val="FF0000"/>
                          </a:solidFill>
                          <a:effectLst/>
                          <a:latin typeface="黑体" pitchFamily="49" charset="-122"/>
                          <a:ea typeface="黑体" pitchFamily="49" charset="-122"/>
                        </a:rPr>
                        <a:t>学写申论</a:t>
                      </a:r>
                      <a:endParaRPr lang="zh-CN" sz="2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a:effectLst/>
                          <a:latin typeface="黑体" pitchFamily="49" charset="-122"/>
                          <a:ea typeface="黑体" pitchFamily="49" charset="-122"/>
                        </a:rPr>
                        <a:t>文章修改</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3000642196"/>
                  </a:ext>
                </a:extLst>
              </a:tr>
              <a:tr h="31750">
                <a:tc>
                  <a:txBody>
                    <a:bodyPr/>
                    <a:lstStyle/>
                    <a:p>
                      <a:pPr algn="ctr">
                        <a:lnSpc>
                          <a:spcPct val="150000"/>
                        </a:lnSpc>
                        <a:spcAft>
                          <a:spcPts val="0"/>
                        </a:spcAft>
                      </a:pPr>
                      <a:r>
                        <a:rPr lang="zh-CN" sz="1800" b="1" kern="100">
                          <a:effectLst/>
                        </a:rPr>
                        <a:t>第五单元</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altLang="en-US" sz="2000" b="1" i="0" kern="100" dirty="0">
                          <a:solidFill>
                            <a:srgbClr val="FF0000"/>
                          </a:solidFill>
                          <a:effectLst/>
                          <a:latin typeface="黑体" pitchFamily="49" charset="-122"/>
                          <a:ea typeface="黑体" pitchFamily="49" charset="-122"/>
                          <a:cs typeface="+mn-cs"/>
                        </a:rPr>
                        <a:t>（写调查报告）</a:t>
                      </a:r>
                    </a:p>
                  </a:txBody>
                  <a:tcPr marL="68580" marR="68580" marT="0" marB="0" anchor="ctr"/>
                </a:tc>
                <a:tc>
                  <a:txBody>
                    <a:bodyPr/>
                    <a:lstStyle/>
                    <a:p>
                      <a:pPr algn="ctr">
                        <a:lnSpc>
                          <a:spcPct val="150000"/>
                        </a:lnSpc>
                        <a:spcAft>
                          <a:spcPts val="0"/>
                        </a:spcAft>
                      </a:pPr>
                      <a:r>
                        <a:rPr lang="zh-CN" sz="2000" b="1" kern="100" dirty="0">
                          <a:solidFill>
                            <a:srgbClr val="FF0000"/>
                          </a:solidFill>
                          <a:effectLst/>
                          <a:latin typeface="黑体" pitchFamily="49" charset="-122"/>
                          <a:ea typeface="黑体" pitchFamily="49" charset="-122"/>
                        </a:rPr>
                        <a:t>学写演讲词</a:t>
                      </a:r>
                      <a:endParaRPr lang="zh-CN" sz="2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dirty="0">
                          <a:effectLst/>
                          <a:latin typeface="黑体" pitchFamily="49" charset="-122"/>
                          <a:ea typeface="黑体" pitchFamily="49" charset="-122"/>
                        </a:rPr>
                        <a:t> </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dirty="0">
                          <a:effectLst/>
                          <a:latin typeface="黑体" pitchFamily="49" charset="-122"/>
                          <a:ea typeface="黑体" pitchFamily="49" charset="-122"/>
                        </a:rPr>
                        <a:t> </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a:effectLst/>
                          <a:latin typeface="黑体" pitchFamily="49" charset="-122"/>
                          <a:ea typeface="黑体" pitchFamily="49" charset="-122"/>
                        </a:rPr>
                        <a:t> </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249884156"/>
                  </a:ext>
                </a:extLst>
              </a:tr>
              <a:tr h="31750">
                <a:tc>
                  <a:txBody>
                    <a:bodyPr/>
                    <a:lstStyle/>
                    <a:p>
                      <a:pPr algn="ctr">
                        <a:lnSpc>
                          <a:spcPct val="150000"/>
                        </a:lnSpc>
                        <a:spcAft>
                          <a:spcPts val="0"/>
                        </a:spcAft>
                      </a:pPr>
                      <a:r>
                        <a:rPr lang="zh-CN" sz="1800" b="1" kern="100">
                          <a:effectLst/>
                        </a:rPr>
                        <a:t>第六单元</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a:effectLst/>
                          <a:latin typeface="黑体" pitchFamily="49" charset="-122"/>
                          <a:ea typeface="黑体" pitchFamily="49" charset="-122"/>
                        </a:rPr>
                        <a:t>议论要有针对性</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a:effectLst/>
                          <a:latin typeface="黑体" pitchFamily="49" charset="-122"/>
                          <a:ea typeface="黑体" pitchFamily="49" charset="-122"/>
                        </a:rPr>
                        <a:t>叙事要引人入胜</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a:effectLst/>
                          <a:latin typeface="黑体" pitchFamily="49" charset="-122"/>
                          <a:ea typeface="黑体" pitchFamily="49" charset="-122"/>
                        </a:rPr>
                        <a:t> </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dirty="0">
                          <a:effectLst/>
                          <a:latin typeface="黑体" pitchFamily="49" charset="-122"/>
                          <a:ea typeface="黑体" pitchFamily="49" charset="-122"/>
                        </a:rPr>
                        <a:t> </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dirty="0">
                          <a:effectLst/>
                          <a:latin typeface="黑体" pitchFamily="49" charset="-122"/>
                          <a:ea typeface="黑体" pitchFamily="49" charset="-122"/>
                        </a:rPr>
                        <a:t> </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4235813539"/>
                  </a:ext>
                </a:extLst>
              </a:tr>
              <a:tr h="31750">
                <a:tc>
                  <a:txBody>
                    <a:bodyPr/>
                    <a:lstStyle/>
                    <a:p>
                      <a:pPr algn="ctr">
                        <a:lnSpc>
                          <a:spcPct val="150000"/>
                        </a:lnSpc>
                        <a:spcAft>
                          <a:spcPts val="0"/>
                        </a:spcAft>
                      </a:pPr>
                      <a:r>
                        <a:rPr lang="zh-CN" sz="1800" b="1" kern="100">
                          <a:effectLst/>
                        </a:rPr>
                        <a:t>第七单元</a:t>
                      </a:r>
                      <a:endParaRPr lang="zh-CN" sz="1800" b="1" kern="10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a:effectLst/>
                          <a:latin typeface="黑体" pitchFamily="49" charset="-122"/>
                          <a:ea typeface="黑体" pitchFamily="49" charset="-122"/>
                        </a:rPr>
                        <a:t>如何做到情景交融</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dirty="0">
                          <a:solidFill>
                            <a:srgbClr val="FF0000"/>
                          </a:solidFill>
                          <a:effectLst/>
                          <a:latin typeface="黑体" pitchFamily="49" charset="-122"/>
                          <a:ea typeface="黑体" pitchFamily="49" charset="-122"/>
                        </a:rPr>
                        <a:t>学写综述</a:t>
                      </a:r>
                      <a:endParaRPr lang="zh-CN" sz="2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a:effectLst/>
                          <a:latin typeface="黑体" pitchFamily="49" charset="-122"/>
                          <a:ea typeface="黑体" pitchFamily="49" charset="-122"/>
                        </a:rPr>
                        <a:t> </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dirty="0">
                          <a:effectLst/>
                          <a:latin typeface="黑体" pitchFamily="49" charset="-122"/>
                          <a:ea typeface="黑体" pitchFamily="49" charset="-122"/>
                        </a:rPr>
                        <a:t> </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dirty="0">
                          <a:effectLst/>
                          <a:latin typeface="黑体" pitchFamily="49" charset="-122"/>
                          <a:ea typeface="黑体" pitchFamily="49" charset="-122"/>
                        </a:rPr>
                        <a:t> </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629591398"/>
                  </a:ext>
                </a:extLst>
              </a:tr>
              <a:tr h="31750">
                <a:tc>
                  <a:txBody>
                    <a:bodyPr/>
                    <a:lstStyle/>
                    <a:p>
                      <a:pPr algn="ctr">
                        <a:lnSpc>
                          <a:spcPct val="150000"/>
                        </a:lnSpc>
                        <a:spcAft>
                          <a:spcPts val="0"/>
                        </a:spcAft>
                      </a:pPr>
                      <a:r>
                        <a:rPr lang="zh-CN" sz="1800" b="1" kern="100" dirty="0">
                          <a:effectLst/>
                        </a:rPr>
                        <a:t>第八单元</a:t>
                      </a:r>
                      <a:endParaRPr lang="zh-CN" sz="1800" b="1" kern="100" dirty="0">
                        <a:effectLst/>
                        <a:latin typeface="DengXian" panose="02010600030101010101" pitchFamily="2" charset="-122"/>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i="0" kern="100" dirty="0">
                          <a:effectLst/>
                          <a:latin typeface="黑体" pitchFamily="49" charset="-122"/>
                          <a:ea typeface="黑体" pitchFamily="49" charset="-122"/>
                        </a:rPr>
                        <a:t>（</a:t>
                      </a:r>
                      <a:r>
                        <a:rPr lang="zh-CN" sz="2000" b="1" i="0" kern="100" dirty="0">
                          <a:solidFill>
                            <a:srgbClr val="FF0000"/>
                          </a:solidFill>
                          <a:effectLst/>
                          <a:latin typeface="黑体" pitchFamily="49" charset="-122"/>
                          <a:ea typeface="黑体" pitchFamily="49" charset="-122"/>
                        </a:rPr>
                        <a:t>写语言札记</a:t>
                      </a:r>
                      <a:r>
                        <a:rPr lang="zh-CN" sz="2000" b="1" i="0" kern="100" dirty="0">
                          <a:effectLst/>
                          <a:latin typeface="黑体" pitchFamily="49" charset="-122"/>
                          <a:ea typeface="黑体" pitchFamily="49" charset="-122"/>
                        </a:rPr>
                        <a:t>）</a:t>
                      </a:r>
                      <a:endParaRPr lang="zh-CN" sz="2000" b="1" i="0"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2000" b="1" kern="100">
                          <a:effectLst/>
                          <a:latin typeface="黑体" pitchFamily="49" charset="-122"/>
                          <a:ea typeface="黑体" pitchFamily="49" charset="-122"/>
                        </a:rPr>
                        <a:t>如何论证</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a:effectLst/>
                          <a:latin typeface="黑体" pitchFamily="49" charset="-122"/>
                          <a:ea typeface="黑体" pitchFamily="49" charset="-122"/>
                        </a:rPr>
                        <a:t> </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a:effectLst/>
                          <a:latin typeface="黑体" pitchFamily="49" charset="-122"/>
                          <a:ea typeface="黑体" pitchFamily="49" charset="-122"/>
                        </a:rPr>
                        <a:t> </a:t>
                      </a:r>
                      <a:endParaRPr lang="zh-CN" sz="2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2000" b="1" kern="100" dirty="0">
                          <a:effectLst/>
                          <a:latin typeface="黑体" pitchFamily="49" charset="-122"/>
                          <a:ea typeface="黑体" pitchFamily="49" charset="-122"/>
                        </a:rPr>
                        <a:t> </a:t>
                      </a:r>
                      <a:endParaRPr lang="zh-CN" sz="2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3846901948"/>
                  </a:ext>
                </a:extLst>
              </a:tr>
            </a:tbl>
          </a:graphicData>
        </a:graphic>
      </p:graphicFrame>
    </p:spTree>
    <p:extLst>
      <p:ext uri="{BB962C8B-B14F-4D97-AF65-F5344CB8AC3E}">
        <p14:creationId xmlns:p14="http://schemas.microsoft.com/office/powerpoint/2010/main" xmlns="" val="55449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 xmlns:a16="http://schemas.microsoft.com/office/drawing/2014/main" id="{8C3B71D7-92C1-498C-90D7-CB83078E4818}"/>
              </a:ext>
            </a:extLst>
          </p:cNvPr>
          <p:cNvGraphicFramePr>
            <a:graphicFrameLocks noGrp="1"/>
          </p:cNvGraphicFramePr>
          <p:nvPr>
            <p:extLst>
              <p:ext uri="{D42A27DB-BD31-4B8C-83A1-F6EECF244321}">
                <p14:modId xmlns="" xmlns:p14="http://schemas.microsoft.com/office/powerpoint/2010/main" val="1863312939"/>
              </p:ext>
            </p:extLst>
          </p:nvPr>
        </p:nvGraphicFramePr>
        <p:xfrm>
          <a:off x="191728" y="191729"/>
          <a:ext cx="11400504" cy="6312306"/>
        </p:xfrm>
        <a:graphic>
          <a:graphicData uri="http://schemas.openxmlformats.org/drawingml/2006/table">
            <a:tbl>
              <a:tblPr firstRow="1" firstCol="1" bandRow="1">
                <a:tableStyleId>{5C22544A-7EE6-4342-B048-85BDC9FD1C3A}</a:tableStyleId>
              </a:tblPr>
              <a:tblGrid>
                <a:gridCol w="921672">
                  <a:extLst>
                    <a:ext uri="{9D8B030D-6E8A-4147-A177-3AD203B41FA5}">
                      <a16:colId xmlns="" xmlns:a16="http://schemas.microsoft.com/office/drawing/2014/main" val="272180224"/>
                    </a:ext>
                  </a:extLst>
                </a:gridCol>
                <a:gridCol w="4608371">
                  <a:extLst>
                    <a:ext uri="{9D8B030D-6E8A-4147-A177-3AD203B41FA5}">
                      <a16:colId xmlns="" xmlns:a16="http://schemas.microsoft.com/office/drawing/2014/main" val="1783648491"/>
                    </a:ext>
                  </a:extLst>
                </a:gridCol>
                <a:gridCol w="337365">
                  <a:extLst>
                    <a:ext uri="{9D8B030D-6E8A-4147-A177-3AD203B41FA5}">
                      <a16:colId xmlns="" xmlns:a16="http://schemas.microsoft.com/office/drawing/2014/main" val="2923390534"/>
                    </a:ext>
                  </a:extLst>
                </a:gridCol>
                <a:gridCol w="905688">
                  <a:extLst>
                    <a:ext uri="{9D8B030D-6E8A-4147-A177-3AD203B41FA5}">
                      <a16:colId xmlns="" xmlns:a16="http://schemas.microsoft.com/office/drawing/2014/main" val="809246076"/>
                    </a:ext>
                  </a:extLst>
                </a:gridCol>
                <a:gridCol w="4627408">
                  <a:extLst>
                    <a:ext uri="{9D8B030D-6E8A-4147-A177-3AD203B41FA5}">
                      <a16:colId xmlns="" xmlns:a16="http://schemas.microsoft.com/office/drawing/2014/main" val="832404800"/>
                    </a:ext>
                  </a:extLst>
                </a:gridCol>
              </a:tblGrid>
              <a:tr h="901758">
                <a:tc gridSpan="2">
                  <a:txBody>
                    <a:bodyPr/>
                    <a:lstStyle/>
                    <a:p>
                      <a:pPr algn="ctr">
                        <a:spcAft>
                          <a:spcPts val="0"/>
                        </a:spcAft>
                      </a:pPr>
                      <a:r>
                        <a:rPr lang="zh-CN" sz="3200" b="1" kern="100" dirty="0">
                          <a:effectLst/>
                          <a:latin typeface="黑体" pitchFamily="49" charset="-122"/>
                          <a:ea typeface="黑体" pitchFamily="49" charset="-122"/>
                        </a:rPr>
                        <a:t>必修上册</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hMerge="1">
                  <a:txBody>
                    <a:bodyPr/>
                    <a:lstStyle/>
                    <a:p>
                      <a:endParaRPr lang="zh-CN" altLang="en-US"/>
                    </a:p>
                  </a:txBody>
                  <a:tcPr/>
                </a:tc>
                <a:tc>
                  <a:txBody>
                    <a:bodyPr/>
                    <a:lstStyle/>
                    <a:p>
                      <a:pPr algn="ctr">
                        <a:spcAft>
                          <a:spcPts val="0"/>
                        </a:spcAft>
                      </a:pPr>
                      <a:r>
                        <a:rPr lang="en-US" sz="3200" b="1" kern="100" dirty="0">
                          <a:effectLst/>
                          <a:latin typeface="黑体" pitchFamily="49" charset="-122"/>
                          <a:ea typeface="黑体" pitchFamily="49" charset="-122"/>
                        </a:rPr>
                        <a:t> </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gridSpan="2">
                  <a:txBody>
                    <a:bodyPr/>
                    <a:lstStyle/>
                    <a:p>
                      <a:pPr algn="ctr">
                        <a:spcAft>
                          <a:spcPts val="0"/>
                        </a:spcAft>
                      </a:pPr>
                      <a:r>
                        <a:rPr lang="zh-CN" sz="3200" b="1" kern="100" dirty="0">
                          <a:effectLst/>
                          <a:latin typeface="黑体" pitchFamily="49" charset="-122"/>
                          <a:ea typeface="黑体" pitchFamily="49" charset="-122"/>
                        </a:rPr>
                        <a:t>必修下册</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hMerge="1">
                  <a:txBody>
                    <a:bodyPr/>
                    <a:lstStyle/>
                    <a:p>
                      <a:endParaRPr lang="zh-CN" altLang="en-US"/>
                    </a:p>
                  </a:txBody>
                  <a:tcPr/>
                </a:tc>
                <a:extLst>
                  <a:ext uri="{0D108BD9-81ED-4DB2-BD59-A6C34878D82A}">
                    <a16:rowId xmlns="" xmlns:a16="http://schemas.microsoft.com/office/drawing/2014/main" val="3795085342"/>
                  </a:ext>
                </a:extLst>
              </a:tr>
              <a:tr h="901758">
                <a:tc>
                  <a:txBody>
                    <a:bodyPr/>
                    <a:lstStyle/>
                    <a:p>
                      <a:pPr algn="just">
                        <a:spcAft>
                          <a:spcPts val="0"/>
                        </a:spcAft>
                      </a:pPr>
                      <a:r>
                        <a:rPr lang="zh-CN" altLang="en-US" sz="3200" kern="100" dirty="0">
                          <a:effectLst/>
                          <a:latin typeface="黑体" pitchFamily="49" charset="-122"/>
                          <a:ea typeface="黑体" pitchFamily="49" charset="-122"/>
                        </a:rPr>
                        <a:t>一</a:t>
                      </a:r>
                      <a:endParaRPr lang="zh-CN" sz="3200"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effectLst/>
                          <a:latin typeface="黑体" pitchFamily="49" charset="-122"/>
                          <a:ea typeface="黑体" pitchFamily="49" charset="-122"/>
                        </a:rPr>
                        <a:t>学写诗歌</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just">
                        <a:spcAft>
                          <a:spcPts val="0"/>
                        </a:spcAft>
                      </a:pPr>
                      <a:r>
                        <a:rPr lang="en-US" sz="3200" b="1" kern="100" dirty="0">
                          <a:effectLst/>
                          <a:latin typeface="黑体" pitchFamily="49" charset="-122"/>
                          <a:ea typeface="黑体" pitchFamily="49" charset="-122"/>
                        </a:rPr>
                        <a:t> </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solidFill>
                            <a:schemeClr val="bg1"/>
                          </a:solidFill>
                          <a:effectLst/>
                          <a:latin typeface="黑体" pitchFamily="49" charset="-122"/>
                          <a:ea typeface="黑体" pitchFamily="49" charset="-122"/>
                        </a:rPr>
                        <a:t>一</a:t>
                      </a:r>
                      <a:endParaRPr lang="zh-CN" sz="3200" b="1" kern="100" dirty="0">
                        <a:solidFill>
                          <a:schemeClr val="bg1"/>
                        </a:solidFill>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effectLst/>
                          <a:latin typeface="黑体" pitchFamily="49" charset="-122"/>
                          <a:ea typeface="黑体" pitchFamily="49" charset="-122"/>
                        </a:rPr>
                        <a:t>如何阐述自己的观点</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549741440"/>
                  </a:ext>
                </a:extLst>
              </a:tr>
              <a:tr h="901758">
                <a:tc>
                  <a:txBody>
                    <a:bodyPr/>
                    <a:lstStyle/>
                    <a:p>
                      <a:pPr algn="just">
                        <a:spcAft>
                          <a:spcPts val="0"/>
                        </a:spcAft>
                      </a:pPr>
                      <a:r>
                        <a:rPr lang="zh-CN" altLang="en-US" sz="3200" kern="100" dirty="0">
                          <a:effectLst/>
                          <a:latin typeface="黑体" pitchFamily="49" charset="-122"/>
                          <a:ea typeface="黑体" pitchFamily="49" charset="-122"/>
                          <a:cs typeface="Times New Roman" panose="02020603050405020304" pitchFamily="18" charset="0"/>
                        </a:rPr>
                        <a:t>二</a:t>
                      </a:r>
                      <a:endParaRPr lang="zh-CN" sz="3200"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effectLst/>
                          <a:latin typeface="黑体" pitchFamily="49" charset="-122"/>
                          <a:ea typeface="黑体" pitchFamily="49" charset="-122"/>
                        </a:rPr>
                        <a:t>写人要关注事例和细节</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just">
                        <a:spcAft>
                          <a:spcPts val="0"/>
                        </a:spcAft>
                      </a:pPr>
                      <a:r>
                        <a:rPr lang="en-US" sz="3200" b="1" kern="100">
                          <a:effectLst/>
                          <a:latin typeface="黑体" pitchFamily="49" charset="-122"/>
                          <a:ea typeface="黑体" pitchFamily="49" charset="-122"/>
                        </a:rPr>
                        <a:t> </a:t>
                      </a:r>
                      <a:endParaRPr lang="zh-CN" sz="3200" b="1" kern="10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solidFill>
                            <a:schemeClr val="bg1"/>
                          </a:solidFill>
                          <a:effectLst/>
                          <a:latin typeface="黑体" pitchFamily="49" charset="-122"/>
                          <a:ea typeface="黑体" pitchFamily="49" charset="-122"/>
                        </a:rPr>
                        <a:t>三</a:t>
                      </a:r>
                      <a:endParaRPr lang="zh-CN" sz="3200" b="1" kern="100" dirty="0">
                        <a:solidFill>
                          <a:schemeClr val="bg1"/>
                        </a:solidFill>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effectLst/>
                          <a:latin typeface="黑体" pitchFamily="49" charset="-122"/>
                          <a:ea typeface="黑体" pitchFamily="49" charset="-122"/>
                        </a:rPr>
                        <a:t>如何清晰地说明事理</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2750597380"/>
                  </a:ext>
                </a:extLst>
              </a:tr>
              <a:tr h="901758">
                <a:tc>
                  <a:txBody>
                    <a:bodyPr/>
                    <a:lstStyle/>
                    <a:p>
                      <a:pPr algn="just">
                        <a:spcAft>
                          <a:spcPts val="0"/>
                        </a:spcAft>
                      </a:pPr>
                      <a:r>
                        <a:rPr lang="zh-CN" sz="3200" kern="100" dirty="0">
                          <a:effectLst/>
                          <a:latin typeface="黑体" pitchFamily="49" charset="-122"/>
                          <a:ea typeface="黑体" pitchFamily="49" charset="-122"/>
                        </a:rPr>
                        <a:t>三</a:t>
                      </a:r>
                      <a:endParaRPr lang="zh-CN" sz="3200"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effectLst/>
                          <a:latin typeface="黑体" pitchFamily="49" charset="-122"/>
                          <a:ea typeface="黑体" pitchFamily="49" charset="-122"/>
                        </a:rPr>
                        <a:t>学写文学短评</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just">
                        <a:spcAft>
                          <a:spcPts val="0"/>
                        </a:spcAft>
                      </a:pPr>
                      <a:r>
                        <a:rPr lang="en-US" sz="3200" b="1" kern="100" dirty="0">
                          <a:effectLst/>
                          <a:latin typeface="黑体" pitchFamily="49" charset="-122"/>
                          <a:ea typeface="黑体" pitchFamily="49" charset="-122"/>
                        </a:rPr>
                        <a:t> </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solidFill>
                            <a:schemeClr val="bg1"/>
                          </a:solidFill>
                          <a:effectLst/>
                          <a:latin typeface="黑体" pitchFamily="49" charset="-122"/>
                          <a:ea typeface="黑体" pitchFamily="49" charset="-122"/>
                        </a:rPr>
                        <a:t>五</a:t>
                      </a:r>
                      <a:endParaRPr lang="zh-CN" sz="3200" b="1" kern="100" dirty="0">
                        <a:solidFill>
                          <a:schemeClr val="bg1"/>
                        </a:solidFill>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effectLst/>
                          <a:latin typeface="黑体" pitchFamily="49" charset="-122"/>
                          <a:ea typeface="黑体" pitchFamily="49" charset="-122"/>
                        </a:rPr>
                        <a:t>学写演讲稿</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977278168"/>
                  </a:ext>
                </a:extLst>
              </a:tr>
              <a:tr h="901758">
                <a:tc>
                  <a:txBody>
                    <a:bodyPr/>
                    <a:lstStyle/>
                    <a:p>
                      <a:pPr algn="just">
                        <a:spcAft>
                          <a:spcPts val="0"/>
                        </a:spcAft>
                      </a:pPr>
                      <a:r>
                        <a:rPr lang="zh-CN" sz="3200" kern="100" dirty="0">
                          <a:effectLst/>
                          <a:latin typeface="黑体" pitchFamily="49" charset="-122"/>
                          <a:ea typeface="黑体" pitchFamily="49" charset="-122"/>
                        </a:rPr>
                        <a:t>六</a:t>
                      </a:r>
                      <a:endParaRPr lang="zh-CN" sz="3200"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a:effectLst/>
                          <a:latin typeface="黑体" pitchFamily="49" charset="-122"/>
                          <a:ea typeface="黑体" pitchFamily="49" charset="-122"/>
                        </a:rPr>
                        <a:t>议论要有针对性</a:t>
                      </a:r>
                      <a:endParaRPr lang="zh-CN" sz="32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just">
                        <a:spcAft>
                          <a:spcPts val="0"/>
                        </a:spcAft>
                      </a:pPr>
                      <a:r>
                        <a:rPr lang="en-US" sz="3200" b="1" kern="100">
                          <a:effectLst/>
                          <a:latin typeface="黑体" pitchFamily="49" charset="-122"/>
                          <a:ea typeface="黑体" pitchFamily="49" charset="-122"/>
                        </a:rPr>
                        <a:t> </a:t>
                      </a:r>
                      <a:endParaRPr lang="zh-CN" sz="3200" b="1" kern="10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solidFill>
                            <a:schemeClr val="bg1"/>
                          </a:solidFill>
                          <a:effectLst/>
                          <a:latin typeface="黑体" pitchFamily="49" charset="-122"/>
                          <a:ea typeface="黑体" pitchFamily="49" charset="-122"/>
                        </a:rPr>
                        <a:t>六</a:t>
                      </a:r>
                      <a:endParaRPr lang="zh-CN" sz="3200" b="1" kern="100" dirty="0">
                        <a:solidFill>
                          <a:schemeClr val="bg1"/>
                        </a:solidFill>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effectLst/>
                          <a:latin typeface="黑体" pitchFamily="49" charset="-122"/>
                          <a:ea typeface="黑体" pitchFamily="49" charset="-122"/>
                        </a:rPr>
                        <a:t>叙事要引人入胜</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2904460758"/>
                  </a:ext>
                </a:extLst>
              </a:tr>
              <a:tr h="901758">
                <a:tc>
                  <a:txBody>
                    <a:bodyPr/>
                    <a:lstStyle/>
                    <a:p>
                      <a:pPr algn="just">
                        <a:spcAft>
                          <a:spcPts val="0"/>
                        </a:spcAft>
                      </a:pPr>
                      <a:r>
                        <a:rPr lang="zh-CN" sz="3200" kern="100" dirty="0">
                          <a:effectLst/>
                          <a:latin typeface="黑体" pitchFamily="49" charset="-122"/>
                          <a:ea typeface="黑体" pitchFamily="49" charset="-122"/>
                        </a:rPr>
                        <a:t>七</a:t>
                      </a:r>
                      <a:endParaRPr lang="zh-CN" sz="3200"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a:effectLst/>
                          <a:latin typeface="黑体" pitchFamily="49" charset="-122"/>
                          <a:ea typeface="黑体" pitchFamily="49" charset="-122"/>
                        </a:rPr>
                        <a:t>如何做到情景交融</a:t>
                      </a:r>
                      <a:endParaRPr lang="zh-CN" sz="32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just">
                        <a:spcAft>
                          <a:spcPts val="0"/>
                        </a:spcAft>
                      </a:pPr>
                      <a:r>
                        <a:rPr lang="en-US" sz="3200" b="1" kern="100">
                          <a:effectLst/>
                          <a:latin typeface="黑体" pitchFamily="49" charset="-122"/>
                          <a:ea typeface="黑体" pitchFamily="49" charset="-122"/>
                        </a:rPr>
                        <a:t> </a:t>
                      </a:r>
                      <a:endParaRPr lang="zh-CN" sz="3200" b="1" kern="10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solidFill>
                            <a:schemeClr val="bg1"/>
                          </a:solidFill>
                          <a:effectLst/>
                          <a:latin typeface="黑体" pitchFamily="49" charset="-122"/>
                          <a:ea typeface="黑体" pitchFamily="49" charset="-122"/>
                        </a:rPr>
                        <a:t>七</a:t>
                      </a:r>
                      <a:endParaRPr lang="zh-CN" sz="3200" b="1" kern="100" dirty="0">
                        <a:solidFill>
                          <a:schemeClr val="bg1"/>
                        </a:solidFill>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effectLst/>
                          <a:latin typeface="黑体" pitchFamily="49" charset="-122"/>
                          <a:ea typeface="黑体" pitchFamily="49" charset="-122"/>
                        </a:rPr>
                        <a:t>学写综述</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2087635790"/>
                  </a:ext>
                </a:extLst>
              </a:tr>
              <a:tr h="901758">
                <a:tc>
                  <a:txBody>
                    <a:bodyPr/>
                    <a:lstStyle/>
                    <a:p>
                      <a:pPr algn="just">
                        <a:spcAft>
                          <a:spcPts val="0"/>
                        </a:spcAft>
                      </a:pPr>
                      <a:r>
                        <a:rPr lang="en-US" sz="1600" kern="100" dirty="0">
                          <a:effectLst/>
                          <a:latin typeface="华文仿宋" panose="02010600040101010101" pitchFamily="2" charset="-122"/>
                          <a:ea typeface="华文仿宋" panose="02010600040101010101" pitchFamily="2" charset="-122"/>
                        </a:rPr>
                        <a:t> </a:t>
                      </a:r>
                      <a:endParaRPr lang="zh-CN" sz="1600" kern="100" dirty="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en-US" sz="3200" b="1" kern="100">
                          <a:effectLst/>
                          <a:latin typeface="黑体" pitchFamily="49" charset="-122"/>
                          <a:ea typeface="黑体" pitchFamily="49" charset="-122"/>
                        </a:rPr>
                        <a:t> </a:t>
                      </a:r>
                      <a:endParaRPr lang="zh-CN" sz="32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just">
                        <a:spcAft>
                          <a:spcPts val="0"/>
                        </a:spcAft>
                      </a:pPr>
                      <a:r>
                        <a:rPr lang="en-US" sz="3200" b="1" kern="100" dirty="0">
                          <a:effectLst/>
                          <a:latin typeface="黑体" pitchFamily="49" charset="-122"/>
                          <a:ea typeface="黑体" pitchFamily="49" charset="-122"/>
                        </a:rPr>
                        <a:t> </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solidFill>
                            <a:schemeClr val="bg1"/>
                          </a:solidFill>
                          <a:effectLst/>
                          <a:latin typeface="黑体" pitchFamily="49" charset="-122"/>
                          <a:ea typeface="黑体" pitchFamily="49" charset="-122"/>
                        </a:rPr>
                        <a:t>八</a:t>
                      </a:r>
                      <a:endParaRPr lang="zh-CN" sz="3200" b="1" kern="100" dirty="0">
                        <a:solidFill>
                          <a:schemeClr val="bg1"/>
                        </a:solidFill>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just">
                        <a:spcAft>
                          <a:spcPts val="0"/>
                        </a:spcAft>
                      </a:pPr>
                      <a:r>
                        <a:rPr lang="zh-CN" sz="3200" b="1" kern="100" dirty="0">
                          <a:effectLst/>
                          <a:latin typeface="黑体" pitchFamily="49" charset="-122"/>
                          <a:ea typeface="黑体" pitchFamily="49" charset="-122"/>
                        </a:rPr>
                        <a:t>如何论证</a:t>
                      </a:r>
                      <a:endParaRPr lang="zh-CN" sz="32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736246396"/>
                  </a:ext>
                </a:extLst>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710140" y="628521"/>
            <a:ext cx="10798688" cy="769441"/>
          </a:xfrm>
        </p:spPr>
        <p:txBody>
          <a:bodyPr/>
          <a:lstStyle/>
          <a:p>
            <a:pPr algn="ctr"/>
            <a:r>
              <a:rPr lang="zh-CN" altLang="en-US" dirty="0">
                <a:latin typeface="Kaiti SC" panose="02010600040101010101" pitchFamily="2" charset="-122"/>
                <a:ea typeface="Kaiti SC" panose="02010600040101010101" pitchFamily="2" charset="-122"/>
              </a:rPr>
              <a:t>其他写作任务</a:t>
            </a:r>
            <a:endParaRPr lang="en-US" altLang="zh-CN" dirty="0">
              <a:latin typeface="Kaiti SC" panose="02010600040101010101" pitchFamily="2" charset="-122"/>
              <a:ea typeface="Kaiti SC" panose="02010600040101010101" pitchFamily="2" charset="-122"/>
            </a:endParaRPr>
          </a:p>
        </p:txBody>
      </p:sp>
      <p:sp>
        <p:nvSpPr>
          <p:cNvPr id="3" name="矩形 2">
            <a:extLst>
              <a:ext uri="{FF2B5EF4-FFF2-40B4-BE49-F238E27FC236}">
                <a16:creationId xmlns:a16="http://schemas.microsoft.com/office/drawing/2014/main" xmlns="" id="{D97836AC-A6F5-5749-8D9A-99358749BDC9}"/>
              </a:ext>
            </a:extLst>
          </p:cNvPr>
          <p:cNvSpPr/>
          <p:nvPr/>
        </p:nvSpPr>
        <p:spPr>
          <a:xfrm>
            <a:off x="426684" y="1397962"/>
            <a:ext cx="11401521" cy="4524315"/>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3200" b="1" dirty="0" smtClean="0">
                <a:latin typeface="黑体" pitchFamily="49" charset="-122"/>
                <a:ea typeface="黑体" pitchFamily="49" charset="-122"/>
                <a:cs typeface="Times New Roman" panose="02020603050405020304" pitchFamily="18" charset="0"/>
              </a:rPr>
              <a:t>    </a:t>
            </a:r>
            <a:r>
              <a:rPr lang="zh-CN" altLang="zh-CN" sz="3200" b="1" dirty="0" smtClean="0">
                <a:latin typeface="黑体" pitchFamily="49" charset="-122"/>
                <a:ea typeface="黑体" pitchFamily="49" charset="-122"/>
                <a:cs typeface="Times New Roman" panose="02020603050405020304" pitchFamily="18" charset="0"/>
              </a:rPr>
              <a:t>教</a:t>
            </a:r>
            <a:r>
              <a:rPr lang="zh-CN" altLang="zh-CN" sz="3200" b="1" dirty="0">
                <a:latin typeface="黑体" pitchFamily="49" charset="-122"/>
                <a:ea typeface="黑体" pitchFamily="49" charset="-122"/>
                <a:cs typeface="Times New Roman" panose="02020603050405020304" pitchFamily="18" charset="0"/>
              </a:rPr>
              <a:t>材还在单元学习任务设计中融入了一些小的写作任务，要求学生结合阅读所得，撰写</a:t>
            </a:r>
            <a:r>
              <a:rPr lang="zh-CN" altLang="zh-CN" sz="3200" b="1" dirty="0">
                <a:solidFill>
                  <a:srgbClr val="FF0000"/>
                </a:solidFill>
                <a:latin typeface="黑体" pitchFamily="49" charset="-122"/>
                <a:ea typeface="黑体" pitchFamily="49" charset="-122"/>
                <a:cs typeface="Times New Roman" panose="02020603050405020304" pitchFamily="18" charset="0"/>
              </a:rPr>
              <a:t>赏读札记、评点文字、作品推荐书、视频制作脚本、故事梗概、短论、读后感、随笔，制作学习卡片，编制人物关系图表</a:t>
            </a:r>
            <a:r>
              <a:rPr lang="zh-CN" altLang="zh-CN" sz="3200" b="1" dirty="0">
                <a:latin typeface="黑体" pitchFamily="49" charset="-122"/>
                <a:ea typeface="黑体" pitchFamily="49" charset="-122"/>
                <a:cs typeface="Times New Roman" panose="02020603050405020304" pitchFamily="18" charset="0"/>
              </a:rPr>
              <a:t>等。这些大大小小的写作任务融入单元整体学习之中，力求使学生多练笔，多积累，学有所得，学有所成，</a:t>
            </a:r>
            <a:r>
              <a:rPr lang="zh-CN" altLang="zh-CN" sz="3200" b="1" dirty="0">
                <a:solidFill>
                  <a:srgbClr val="FF0000"/>
                </a:solidFill>
                <a:latin typeface="黑体" pitchFamily="49" charset="-122"/>
                <a:ea typeface="黑体" pitchFamily="49" charset="-122"/>
                <a:cs typeface="Times New Roman" panose="02020603050405020304" pitchFamily="18" charset="0"/>
              </a:rPr>
              <a:t>综合提升写作素养</a:t>
            </a:r>
            <a:r>
              <a:rPr lang="zh-CN" altLang="zh-CN" sz="3200" b="1" dirty="0">
                <a:latin typeface="黑体" pitchFamily="49" charset="-122"/>
                <a:ea typeface="黑体" pitchFamily="49" charset="-122"/>
                <a:cs typeface="Times New Roman" panose="02020603050405020304" pitchFamily="18" charset="0"/>
              </a:rPr>
              <a:t>。</a:t>
            </a:r>
            <a:r>
              <a:rPr lang="zh-CN" altLang="zh-CN" sz="3200" b="1" dirty="0">
                <a:latin typeface="黑体" pitchFamily="49" charset="-122"/>
                <a:ea typeface="黑体" pitchFamily="49" charset="-122"/>
              </a:rPr>
              <a:t> </a:t>
            </a:r>
            <a:endParaRPr lang="zh-CN" altLang="en-US" sz="3200" b="1" dirty="0">
              <a:latin typeface="黑体" pitchFamily="49" charset="-122"/>
              <a:ea typeface="黑体" pitchFamily="49" charset="-122"/>
            </a:endParaRPr>
          </a:p>
        </p:txBody>
      </p:sp>
    </p:spTree>
    <p:extLst>
      <p:ext uri="{BB962C8B-B14F-4D97-AF65-F5344CB8AC3E}">
        <p14:creationId xmlns:p14="http://schemas.microsoft.com/office/powerpoint/2010/main" xmlns="" val="16196700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7083" y="1887794"/>
            <a:ext cx="10909897" cy="1027202"/>
          </a:xfrm>
          <a:prstGeom prst="rect">
            <a:avLst/>
          </a:prstGeom>
        </p:spPr>
        <p:txBody>
          <a:bodyPr wrap="square" lIns="91438" tIns="45719" rIns="91438" bIns="45719">
            <a:spAutoFit/>
          </a:bodyPr>
          <a:lstStyle/>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单元导语、学习提示、单元任务</a:t>
            </a:r>
            <a:endParaRPr lang="en-US" altLang="zh-CN" sz="4800" b="1" kern="0" dirty="0">
              <a:solidFill>
                <a:srgbClr val="E73A1C"/>
              </a:solidFill>
              <a:latin typeface="黑体" pitchFamily="49" charset="-122"/>
              <a:ea typeface="黑体" pitchFamily="49" charset="-122"/>
              <a:cs typeface="+mn-ea"/>
              <a:sym typeface="+mn-lt"/>
            </a:endParaRPr>
          </a:p>
        </p:txBody>
      </p:sp>
    </p:spTree>
    <p:extLst>
      <p:ext uri="{BB962C8B-B14F-4D97-AF65-F5344CB8AC3E}">
        <p14:creationId xmlns="" xmlns:p14="http://schemas.microsoft.com/office/powerpoint/2010/main" val="29462866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a:extLst>
              <a:ext uri="{FF2B5EF4-FFF2-40B4-BE49-F238E27FC236}">
                <a16:creationId xmlns="" xmlns:a16="http://schemas.microsoft.com/office/drawing/2014/main" id="{8D59BAD1-CE0A-402C-9966-75D009531153}"/>
              </a:ext>
            </a:extLst>
          </p:cNvPr>
          <p:cNvGraphicFramePr>
            <a:graphicFrameLocks noGrp="1"/>
          </p:cNvGraphicFramePr>
          <p:nvPr>
            <p:extLst>
              <p:ext uri="{D42A27DB-BD31-4B8C-83A1-F6EECF244321}">
                <p14:modId xmlns="" xmlns:p14="http://schemas.microsoft.com/office/powerpoint/2010/main" val="15453784"/>
              </p:ext>
            </p:extLst>
          </p:nvPr>
        </p:nvGraphicFramePr>
        <p:xfrm>
          <a:off x="188167" y="176978"/>
          <a:ext cx="11758026" cy="6681022"/>
        </p:xfrm>
        <a:graphic>
          <a:graphicData uri="http://schemas.openxmlformats.org/drawingml/2006/table">
            <a:tbl>
              <a:tblPr firstRow="1" bandRow="1">
                <a:tableStyleId>{5C22544A-7EE6-4342-B048-85BDC9FD1C3A}</a:tableStyleId>
              </a:tblPr>
              <a:tblGrid>
                <a:gridCol w="3627475">
                  <a:extLst>
                    <a:ext uri="{9D8B030D-6E8A-4147-A177-3AD203B41FA5}">
                      <a16:colId xmlns="" xmlns:a16="http://schemas.microsoft.com/office/drawing/2014/main" val="20000"/>
                    </a:ext>
                  </a:extLst>
                </a:gridCol>
                <a:gridCol w="3869726">
                  <a:extLst>
                    <a:ext uri="{9D8B030D-6E8A-4147-A177-3AD203B41FA5}">
                      <a16:colId xmlns="" xmlns:a16="http://schemas.microsoft.com/office/drawing/2014/main" val="20001"/>
                    </a:ext>
                  </a:extLst>
                </a:gridCol>
                <a:gridCol w="341483">
                  <a:extLst>
                    <a:ext uri="{9D8B030D-6E8A-4147-A177-3AD203B41FA5}">
                      <a16:colId xmlns="" xmlns:a16="http://schemas.microsoft.com/office/drawing/2014/main" val="20002"/>
                    </a:ext>
                  </a:extLst>
                </a:gridCol>
                <a:gridCol w="3919342">
                  <a:extLst>
                    <a:ext uri="{9D8B030D-6E8A-4147-A177-3AD203B41FA5}">
                      <a16:colId xmlns="" xmlns:a16="http://schemas.microsoft.com/office/drawing/2014/main" val="4148003686"/>
                    </a:ext>
                  </a:extLst>
                </a:gridCol>
              </a:tblGrid>
              <a:tr h="790406">
                <a:tc>
                  <a:txBody>
                    <a:bodyPr/>
                    <a:lstStyle/>
                    <a:p>
                      <a:pPr algn="ctr">
                        <a:lnSpc>
                          <a:spcPct val="150000"/>
                        </a:lnSpc>
                      </a:pPr>
                      <a:r>
                        <a:rPr lang="zh-CN" altLang="en-US" sz="2000" b="1" dirty="0">
                          <a:latin typeface="黑体" pitchFamily="49" charset="-122"/>
                          <a:ea typeface="黑体" pitchFamily="49" charset="-122"/>
                        </a:rPr>
                        <a:t>必修课程（</a:t>
                      </a:r>
                      <a:r>
                        <a:rPr lang="en-US" altLang="zh-CN" sz="2000" b="1" dirty="0">
                          <a:latin typeface="黑体" pitchFamily="49" charset="-122"/>
                          <a:ea typeface="黑体" pitchFamily="49" charset="-122"/>
                        </a:rPr>
                        <a:t>8</a:t>
                      </a:r>
                      <a:r>
                        <a:rPr lang="zh-CN" altLang="en-US" sz="2000" b="1" dirty="0">
                          <a:latin typeface="黑体" pitchFamily="49" charset="-122"/>
                          <a:ea typeface="黑体" pitchFamily="49" charset="-122"/>
                        </a:rPr>
                        <a:t>学分）</a:t>
                      </a:r>
                    </a:p>
                  </a:txBody>
                  <a:tcPr marL="121925" marR="121925" marT="45707" marB="45707" anchor="ctr">
                    <a:solidFill>
                      <a:schemeClr val="accent5"/>
                    </a:solidFill>
                  </a:tcPr>
                </a:tc>
                <a:tc gridSpan="2">
                  <a:txBody>
                    <a:bodyPr/>
                    <a:lstStyle/>
                    <a:p>
                      <a:pPr algn="ctr"/>
                      <a:r>
                        <a:rPr lang="zh-CN" altLang="en-US" sz="2000" b="1" dirty="0">
                          <a:latin typeface="黑体" pitchFamily="49" charset="-122"/>
                          <a:ea typeface="黑体" pitchFamily="49" charset="-122"/>
                        </a:rPr>
                        <a:t>选择性必修（</a:t>
                      </a:r>
                      <a:r>
                        <a:rPr lang="en-US" altLang="zh-CN" sz="2000" b="1" dirty="0">
                          <a:latin typeface="黑体" pitchFamily="49" charset="-122"/>
                          <a:ea typeface="黑体" pitchFamily="49" charset="-122"/>
                        </a:rPr>
                        <a:t>6</a:t>
                      </a:r>
                      <a:r>
                        <a:rPr lang="zh-CN" altLang="en-US" sz="2000" b="1" dirty="0">
                          <a:latin typeface="黑体" pitchFamily="49" charset="-122"/>
                          <a:ea typeface="黑体" pitchFamily="49" charset="-122"/>
                        </a:rPr>
                        <a:t>学分）</a:t>
                      </a:r>
                      <a:endParaRPr lang="zh-CN" sz="2000" b="1" dirty="0">
                        <a:latin typeface="黑体" pitchFamily="49" charset="-122"/>
                        <a:ea typeface="黑体" pitchFamily="49" charset="-122"/>
                      </a:endParaRPr>
                    </a:p>
                  </a:txBody>
                  <a:tcPr marL="121925" marR="121925" marT="45707" marB="45707" anchor="ctr">
                    <a:solidFill>
                      <a:schemeClr val="accent5"/>
                    </a:solidFill>
                  </a:tcPr>
                </a:tc>
                <a:tc hMerge="1">
                  <a:txBody>
                    <a:bodyPr/>
                    <a:lstStyle/>
                    <a:p>
                      <a:endParaRPr lang="zh-CN"/>
                    </a:p>
                  </a:txBody>
                  <a:tcPr/>
                </a:tc>
                <a:tc>
                  <a:txBody>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lang="zh-CN" altLang="en-US" sz="2000" b="1" dirty="0">
                          <a:latin typeface="黑体" pitchFamily="49" charset="-122"/>
                          <a:ea typeface="黑体" pitchFamily="49" charset="-122"/>
                        </a:rPr>
                        <a:t>选修</a:t>
                      </a:r>
                      <a:r>
                        <a:rPr lang="zh-CN" altLang="en-US" sz="2000" b="1" dirty="0" smtClean="0">
                          <a:latin typeface="黑体" pitchFamily="49" charset="-122"/>
                          <a:ea typeface="黑体" pitchFamily="49" charset="-122"/>
                        </a:rPr>
                        <a:t>（</a:t>
                      </a:r>
                      <a:r>
                        <a:rPr lang="en-US" altLang="zh-CN" sz="2000" b="1" dirty="0" smtClean="0">
                          <a:latin typeface="黑体" pitchFamily="49" charset="-122"/>
                          <a:ea typeface="黑体" pitchFamily="49" charset="-122"/>
                        </a:rPr>
                        <a:t>12</a:t>
                      </a:r>
                      <a:r>
                        <a:rPr lang="zh-CN" altLang="en-US" sz="2000" b="1" dirty="0" smtClean="0">
                          <a:latin typeface="黑体" pitchFamily="49" charset="-122"/>
                          <a:ea typeface="黑体" pitchFamily="49" charset="-122"/>
                        </a:rPr>
                        <a:t>学</a:t>
                      </a:r>
                      <a:r>
                        <a:rPr lang="zh-CN" altLang="en-US" sz="2000" b="1" dirty="0">
                          <a:latin typeface="黑体" pitchFamily="49" charset="-122"/>
                          <a:ea typeface="黑体" pitchFamily="49" charset="-122"/>
                        </a:rPr>
                        <a:t>分）</a:t>
                      </a:r>
                    </a:p>
                  </a:txBody>
                  <a:tcPr marL="121925" marR="121925" marT="45707" marB="45707" anchor="ctr">
                    <a:solidFill>
                      <a:schemeClr val="accent5"/>
                    </a:solidFill>
                  </a:tcPr>
                </a:tc>
                <a:extLst>
                  <a:ext uri="{0D108BD9-81ED-4DB2-BD59-A6C34878D82A}">
                    <a16:rowId xmlns="" xmlns:a16="http://schemas.microsoft.com/office/drawing/2014/main" val="10000"/>
                  </a:ext>
                </a:extLst>
              </a:tr>
              <a:tr h="1272833">
                <a:tc gridSpan="4">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zh-CN" sz="2000" b="1" dirty="0">
                          <a:solidFill>
                            <a:schemeClr val="tx1"/>
                          </a:solidFill>
                          <a:latin typeface="黑体" pitchFamily="49" charset="-122"/>
                          <a:ea typeface="黑体" pitchFamily="49" charset="-122"/>
                        </a:rPr>
                        <a:t>整本书阅读与研讨</a:t>
                      </a:r>
                      <a:r>
                        <a:rPr lang="zh-CN" altLang="en-US" sz="2000" b="1" dirty="0">
                          <a:solidFill>
                            <a:schemeClr val="tx1"/>
                          </a:solidFill>
                          <a:latin typeface="黑体" pitchFamily="49" charset="-122"/>
                          <a:ea typeface="黑体" pitchFamily="49" charset="-122"/>
                        </a:rPr>
                        <a:t>（</a:t>
                      </a:r>
                      <a:r>
                        <a:rPr lang="en-US" altLang="zh-CN" sz="2000" b="1" dirty="0">
                          <a:solidFill>
                            <a:schemeClr val="tx1"/>
                          </a:solidFill>
                          <a:latin typeface="黑体" pitchFamily="49" charset="-122"/>
                          <a:ea typeface="黑体" pitchFamily="49" charset="-122"/>
                        </a:rPr>
                        <a:t>1</a:t>
                      </a:r>
                      <a:r>
                        <a:rPr lang="zh-CN" altLang="en-US" sz="2000" b="1" dirty="0">
                          <a:solidFill>
                            <a:schemeClr val="tx1"/>
                          </a:solidFill>
                          <a:latin typeface="黑体" pitchFamily="49" charset="-122"/>
                          <a:ea typeface="黑体" pitchFamily="49" charset="-122"/>
                        </a:rPr>
                        <a:t>学分）、</a:t>
                      </a:r>
                      <a:r>
                        <a:rPr lang="zh-CN" altLang="zh-CN" sz="2000" b="1" dirty="0">
                          <a:solidFill>
                            <a:schemeClr val="tx1"/>
                          </a:solidFill>
                          <a:latin typeface="黑体" pitchFamily="49" charset="-122"/>
                          <a:ea typeface="黑体" pitchFamily="49" charset="-122"/>
                        </a:rPr>
                        <a:t>当代文化参与</a:t>
                      </a:r>
                      <a:r>
                        <a:rPr lang="zh-CN" altLang="en-US" sz="2000" b="1" dirty="0">
                          <a:solidFill>
                            <a:schemeClr val="tx1"/>
                          </a:solidFill>
                          <a:latin typeface="黑体" pitchFamily="49" charset="-122"/>
                          <a:ea typeface="黑体" pitchFamily="49" charset="-122"/>
                        </a:rPr>
                        <a:t>（</a:t>
                      </a:r>
                      <a:r>
                        <a:rPr lang="en-US" altLang="zh-CN" sz="2000" b="1" dirty="0">
                          <a:solidFill>
                            <a:schemeClr val="tx1"/>
                          </a:solidFill>
                          <a:latin typeface="黑体" pitchFamily="49" charset="-122"/>
                          <a:ea typeface="黑体" pitchFamily="49" charset="-122"/>
                        </a:rPr>
                        <a:t>0.5</a:t>
                      </a:r>
                      <a:r>
                        <a:rPr lang="zh-CN" altLang="en-US" sz="2000" b="1" dirty="0">
                          <a:solidFill>
                            <a:schemeClr val="tx1"/>
                          </a:solidFill>
                          <a:latin typeface="黑体" pitchFamily="49" charset="-122"/>
                          <a:ea typeface="黑体" pitchFamily="49" charset="-122"/>
                        </a:rPr>
                        <a:t>学分）、</a:t>
                      </a:r>
                      <a:r>
                        <a:rPr lang="zh-CN" altLang="zh-CN" sz="2000" b="1" dirty="0">
                          <a:solidFill>
                            <a:schemeClr val="tx1"/>
                          </a:solidFill>
                          <a:latin typeface="黑体" pitchFamily="49" charset="-122"/>
                          <a:ea typeface="黑体" pitchFamily="49" charset="-122"/>
                        </a:rPr>
                        <a:t>跨媒介阅读与交流</a:t>
                      </a:r>
                      <a:r>
                        <a:rPr lang="zh-CN" altLang="en-US" sz="2000" b="1" dirty="0">
                          <a:solidFill>
                            <a:schemeClr val="tx1"/>
                          </a:solidFill>
                          <a:latin typeface="黑体" pitchFamily="49" charset="-122"/>
                          <a:ea typeface="黑体" pitchFamily="49" charset="-122"/>
                        </a:rPr>
                        <a:t>（</a:t>
                      </a:r>
                      <a:r>
                        <a:rPr lang="en-US" altLang="zh-CN" sz="2000" b="1" dirty="0">
                          <a:solidFill>
                            <a:schemeClr val="tx1"/>
                          </a:solidFill>
                          <a:latin typeface="黑体" pitchFamily="49" charset="-122"/>
                          <a:ea typeface="黑体" pitchFamily="49" charset="-122"/>
                        </a:rPr>
                        <a:t>0.5</a:t>
                      </a:r>
                      <a:r>
                        <a:rPr lang="zh-CN" altLang="en-US" sz="2000" b="1" dirty="0">
                          <a:solidFill>
                            <a:schemeClr val="tx1"/>
                          </a:solidFill>
                          <a:latin typeface="黑体" pitchFamily="49" charset="-122"/>
                          <a:ea typeface="黑体" pitchFamily="49" charset="-122"/>
                        </a:rPr>
                        <a:t>学分）</a:t>
                      </a:r>
                      <a:endParaRPr lang="zh-CN" altLang="zh-CN" sz="2000" b="1" dirty="0">
                        <a:solidFill>
                          <a:schemeClr val="tx1"/>
                        </a:solidFill>
                        <a:latin typeface="黑体" pitchFamily="49" charset="-122"/>
                        <a:ea typeface="黑体" pitchFamily="49" charset="-122"/>
                      </a:endParaRPr>
                    </a:p>
                    <a:p>
                      <a:pPr marL="0" marR="0" lvl="0" indent="0" algn="ctr" defTabSz="457200" rtl="0" eaLnBrk="1" fontAlgn="auto" latinLnBrk="0" hangingPunct="1">
                        <a:lnSpc>
                          <a:spcPct val="150000"/>
                        </a:lnSpc>
                        <a:spcBef>
                          <a:spcPts val="0"/>
                        </a:spcBef>
                        <a:spcAft>
                          <a:spcPts val="0"/>
                        </a:spcAft>
                        <a:buClrTx/>
                        <a:buSzTx/>
                        <a:buFontTx/>
                        <a:buNone/>
                        <a:tabLst/>
                        <a:defRPr/>
                      </a:pPr>
                      <a:r>
                        <a:rPr lang="zh-CN" altLang="en-US" sz="2000" b="1" dirty="0">
                          <a:solidFill>
                            <a:schemeClr val="tx1"/>
                          </a:solidFill>
                          <a:latin typeface="黑体" pitchFamily="49" charset="-122"/>
                          <a:ea typeface="黑体" pitchFamily="49" charset="-122"/>
                        </a:rPr>
                        <a:t>在选择性必修和选修阶段不设学分，穿插在其他学习任务群中</a:t>
                      </a:r>
                      <a:endParaRPr lang="zh-CN" altLang="zh-CN" sz="2000" b="1" dirty="0">
                        <a:solidFill>
                          <a:schemeClr val="tx1"/>
                        </a:solidFill>
                        <a:latin typeface="黑体" pitchFamily="49" charset="-122"/>
                        <a:ea typeface="黑体" pitchFamily="49" charset="-122"/>
                      </a:endParaRPr>
                    </a:p>
                  </a:txBody>
                  <a:tcPr marL="121925" marR="121925" marT="45707" marB="45707" anchor="ctr">
                    <a:solidFill>
                      <a:schemeClr val="accent6">
                        <a:lumMod val="20000"/>
                        <a:lumOff val="80000"/>
                      </a:schemeClr>
                    </a:solidFill>
                  </a:tcPr>
                </a:tc>
                <a:tc hMerge="1">
                  <a:txBody>
                    <a:bodyPr/>
                    <a:lstStyle/>
                    <a:p>
                      <a:pPr marL="0" marR="0" lvl="0" indent="0" algn="ctr" defTabSz="457200" rtl="0" eaLnBrk="1" fontAlgn="auto" latinLnBrk="0" hangingPunct="1">
                        <a:lnSpc>
                          <a:spcPct val="150000"/>
                        </a:lnSpc>
                        <a:spcBef>
                          <a:spcPts val="0"/>
                        </a:spcBef>
                        <a:spcAft>
                          <a:spcPts val="0"/>
                        </a:spcAft>
                        <a:buClrTx/>
                        <a:buSzTx/>
                        <a:buFontTx/>
                        <a:buNone/>
                        <a:tabLst/>
                        <a:defRPr/>
                      </a:pPr>
                      <a:endParaRPr lang="zh-CN" altLang="zh-CN" sz="2000" b="0" dirty="0">
                        <a:solidFill>
                          <a:schemeClr val="tx1"/>
                        </a:solidFill>
                        <a:latin typeface="华文楷体" panose="02010600040101010101" pitchFamily="2" charset="-122"/>
                        <a:ea typeface="华文楷体" panose="02010600040101010101" pitchFamily="2" charset="-122"/>
                      </a:endParaRPr>
                    </a:p>
                  </a:txBody>
                  <a:tcPr marL="121925" marR="121925" marT="45707" marB="45707" anchor="ctr">
                    <a:solidFill>
                      <a:schemeClr val="accent6">
                        <a:lumMod val="20000"/>
                        <a:lumOff val="80000"/>
                      </a:schemeClr>
                    </a:solidFill>
                  </a:tcPr>
                </a:tc>
                <a:tc hMerge="1">
                  <a:txBody>
                    <a:bodyPr/>
                    <a:lstStyle/>
                    <a:p>
                      <a:endParaRPr lang="zh-CN"/>
                    </a:p>
                  </a:txBody>
                  <a:tcPr/>
                </a:tc>
                <a:tc hMerge="1">
                  <a:txBody>
                    <a:bodyPr/>
                    <a:lstStyle/>
                    <a:p>
                      <a:endParaRPr lang="zh-CN" altLang="en-US"/>
                    </a:p>
                  </a:txBody>
                  <a:tcPr/>
                </a:tc>
                <a:extLst>
                  <a:ext uri="{0D108BD9-81ED-4DB2-BD59-A6C34878D82A}">
                    <a16:rowId xmlns="" xmlns:a16="http://schemas.microsoft.com/office/drawing/2014/main" val="10002"/>
                  </a:ext>
                </a:extLst>
              </a:tr>
              <a:tr h="679765">
                <a:tc rowSpan="2">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zh-CN" sz="2000" b="1" dirty="0">
                          <a:solidFill>
                            <a:srgbClr val="E73A1C"/>
                          </a:solidFill>
                          <a:latin typeface="黑体" pitchFamily="49" charset="-122"/>
                          <a:ea typeface="黑体" pitchFamily="49" charset="-122"/>
                        </a:rPr>
                        <a:t>语言积累、梳理与探究</a:t>
                      </a:r>
                      <a:r>
                        <a:rPr lang="zh-CN" altLang="en-US" sz="2000" b="1" dirty="0">
                          <a:solidFill>
                            <a:srgbClr val="E73A1C"/>
                          </a:solidFill>
                          <a:latin typeface="黑体" pitchFamily="49" charset="-122"/>
                          <a:ea typeface="黑体" pitchFamily="49" charset="-122"/>
                        </a:rPr>
                        <a:t>（</a:t>
                      </a:r>
                      <a:r>
                        <a:rPr lang="en-US" altLang="zh-CN" sz="2000" b="1" dirty="0">
                          <a:solidFill>
                            <a:srgbClr val="E73A1C"/>
                          </a:solidFill>
                          <a:latin typeface="黑体" pitchFamily="49" charset="-122"/>
                          <a:ea typeface="黑体" pitchFamily="49" charset="-122"/>
                        </a:rPr>
                        <a:t>1</a:t>
                      </a:r>
                      <a:r>
                        <a:rPr lang="zh-CN" altLang="en-US" sz="2000" b="1" dirty="0">
                          <a:solidFill>
                            <a:srgbClr val="E73A1C"/>
                          </a:solidFill>
                          <a:latin typeface="黑体" pitchFamily="49" charset="-122"/>
                          <a:ea typeface="黑体" pitchFamily="49" charset="-122"/>
                        </a:rPr>
                        <a:t>）</a:t>
                      </a:r>
                      <a:endParaRPr lang="zh-CN" altLang="zh-CN" sz="2000" b="1" dirty="0">
                        <a:solidFill>
                          <a:srgbClr val="E73A1C"/>
                        </a:solidFill>
                        <a:latin typeface="黑体" pitchFamily="49" charset="-122"/>
                        <a:ea typeface="黑体" pitchFamily="49" charset="-122"/>
                      </a:endParaRPr>
                    </a:p>
                  </a:txBody>
                  <a:tcPr marL="121925" marR="121925" marT="45707" marB="45707">
                    <a:solidFill>
                      <a:schemeClr val="bg2">
                        <a:lumMod val="9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zh-CN" sz="2000" b="1" dirty="0">
                          <a:solidFill>
                            <a:srgbClr val="E73A1C"/>
                          </a:solidFill>
                          <a:latin typeface="黑体" pitchFamily="49" charset="-122"/>
                          <a:ea typeface="黑体" pitchFamily="49" charset="-122"/>
                        </a:rPr>
                        <a:t>语言积累、梳理与探究</a:t>
                      </a:r>
                      <a:r>
                        <a:rPr lang="zh-CN" altLang="en-US" sz="2000" b="1" dirty="0">
                          <a:solidFill>
                            <a:srgbClr val="E73A1C"/>
                          </a:solidFill>
                          <a:latin typeface="黑体" pitchFamily="49" charset="-122"/>
                          <a:ea typeface="黑体" pitchFamily="49" charset="-122"/>
                        </a:rPr>
                        <a:t>（</a:t>
                      </a:r>
                      <a:r>
                        <a:rPr lang="en-US" altLang="zh-CN" sz="2000" b="1" dirty="0">
                          <a:solidFill>
                            <a:srgbClr val="E73A1C"/>
                          </a:solidFill>
                          <a:latin typeface="黑体" pitchFamily="49" charset="-122"/>
                          <a:ea typeface="黑体" pitchFamily="49" charset="-122"/>
                        </a:rPr>
                        <a:t>1</a:t>
                      </a:r>
                      <a:r>
                        <a:rPr lang="zh-CN" altLang="en-US" sz="2000" b="1" dirty="0">
                          <a:solidFill>
                            <a:srgbClr val="E73A1C"/>
                          </a:solidFill>
                          <a:latin typeface="黑体" pitchFamily="49" charset="-122"/>
                          <a:ea typeface="黑体" pitchFamily="49" charset="-122"/>
                        </a:rPr>
                        <a:t>）</a:t>
                      </a:r>
                      <a:endParaRPr lang="zh-CN" altLang="zh-CN" sz="2000" b="1" dirty="0">
                        <a:solidFill>
                          <a:srgbClr val="E73A1C"/>
                        </a:solidFill>
                        <a:latin typeface="黑体" pitchFamily="49" charset="-122"/>
                        <a:ea typeface="黑体" pitchFamily="49" charset="-122"/>
                      </a:endParaRPr>
                    </a:p>
                  </a:txBody>
                  <a:tcPr marL="121925" marR="121925" marT="45707" marB="45707">
                    <a:solidFill>
                      <a:schemeClr val="bg2">
                        <a:lumMod val="90000"/>
                      </a:schemeClr>
                    </a:solidFill>
                  </a:tcPr>
                </a:tc>
                <a:tc gridSpan="2">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en-US" sz="2000" b="1" dirty="0">
                          <a:solidFill>
                            <a:schemeClr val="tx1"/>
                          </a:solidFill>
                          <a:latin typeface="黑体" pitchFamily="49" charset="-122"/>
                          <a:ea typeface="黑体" pitchFamily="49" charset="-122"/>
                        </a:rPr>
                        <a:t>汉字汉语专题研讨（</a:t>
                      </a:r>
                      <a:r>
                        <a:rPr lang="en-US" altLang="zh-CN" sz="2000" b="1" dirty="0">
                          <a:solidFill>
                            <a:schemeClr val="tx1"/>
                          </a:solidFill>
                          <a:latin typeface="黑体" pitchFamily="49" charset="-122"/>
                          <a:ea typeface="黑体" pitchFamily="49" charset="-122"/>
                        </a:rPr>
                        <a:t>2</a:t>
                      </a:r>
                      <a:r>
                        <a:rPr lang="zh-CN" altLang="en-US" sz="2000" b="1" dirty="0">
                          <a:solidFill>
                            <a:schemeClr val="tx1"/>
                          </a:solidFill>
                          <a:latin typeface="黑体" pitchFamily="49" charset="-122"/>
                          <a:ea typeface="黑体" pitchFamily="49" charset="-122"/>
                        </a:rPr>
                        <a:t>）</a:t>
                      </a:r>
                      <a:endParaRPr lang="zh-CN" altLang="zh-CN" sz="2000" b="1" dirty="0">
                        <a:solidFill>
                          <a:schemeClr val="tx1"/>
                        </a:solidFill>
                        <a:latin typeface="黑体" pitchFamily="49" charset="-122"/>
                        <a:ea typeface="黑体" pitchFamily="49" charset="-122"/>
                      </a:endParaRPr>
                    </a:p>
                  </a:txBody>
                  <a:tcPr marL="121925" marR="121925" marT="45707" marB="45707">
                    <a:solidFill>
                      <a:schemeClr val="bg2">
                        <a:lumMod val="90000"/>
                      </a:schemeClr>
                    </a:solidFill>
                  </a:tcPr>
                </a:tc>
                <a:tc hMerge="1">
                  <a:txBody>
                    <a:bodyPr/>
                    <a:lstStyle/>
                    <a:p>
                      <a:endParaRPr lang="zh-CN" altLang="en-US"/>
                    </a:p>
                  </a:txBody>
                  <a:tcPr/>
                </a:tc>
                <a:extLst>
                  <a:ext uri="{0D108BD9-81ED-4DB2-BD59-A6C34878D82A}">
                    <a16:rowId xmlns="" xmlns:a16="http://schemas.microsoft.com/office/drawing/2014/main" val="10005"/>
                  </a:ext>
                </a:extLst>
              </a:tr>
              <a:tr h="679765">
                <a:tc vMerge="1">
                  <a:txBody>
                    <a:bodyPr/>
                    <a:lstStyle/>
                    <a:p>
                      <a:endParaRPr lang="zh-CN"/>
                    </a:p>
                  </a:txBody>
                  <a:tcPr marL="91444" marR="91444" marT="45723" marB="45723"/>
                </a:tc>
                <a:tc>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en-US" sz="2000" b="1" kern="1200" dirty="0">
                          <a:solidFill>
                            <a:schemeClr val="tx1"/>
                          </a:solidFill>
                          <a:latin typeface="黑体" pitchFamily="49" charset="-122"/>
                          <a:ea typeface="黑体" pitchFamily="49" charset="-122"/>
                          <a:cs typeface="+mn-cs"/>
                        </a:rPr>
                        <a:t>中华</a:t>
                      </a:r>
                      <a:r>
                        <a:rPr lang="zh-CN" altLang="zh-CN" sz="2000" b="1" kern="1200" dirty="0">
                          <a:solidFill>
                            <a:schemeClr val="tx1"/>
                          </a:solidFill>
                          <a:latin typeface="黑体" pitchFamily="49" charset="-122"/>
                          <a:ea typeface="黑体" pitchFamily="49" charset="-122"/>
                          <a:cs typeface="+mn-cs"/>
                        </a:rPr>
                        <a:t>传统文化经典研习</a:t>
                      </a:r>
                      <a:r>
                        <a:rPr lang="zh-CN" altLang="en-US" sz="2000" b="1" kern="1200" dirty="0">
                          <a:solidFill>
                            <a:schemeClr val="tx1"/>
                          </a:solidFill>
                          <a:latin typeface="黑体" pitchFamily="49" charset="-122"/>
                          <a:ea typeface="黑体" pitchFamily="49" charset="-122"/>
                          <a:cs typeface="+mn-cs"/>
                        </a:rPr>
                        <a:t>（</a:t>
                      </a:r>
                      <a:r>
                        <a:rPr lang="en-US" altLang="zh-CN" sz="2000" b="1" kern="1200" dirty="0">
                          <a:solidFill>
                            <a:schemeClr val="tx1"/>
                          </a:solidFill>
                          <a:latin typeface="黑体" pitchFamily="49" charset="-122"/>
                          <a:ea typeface="黑体" pitchFamily="49" charset="-122"/>
                          <a:cs typeface="+mn-cs"/>
                        </a:rPr>
                        <a:t>2</a:t>
                      </a:r>
                      <a:r>
                        <a:rPr lang="zh-CN" altLang="en-US" sz="2000" b="1" kern="1200" dirty="0">
                          <a:solidFill>
                            <a:schemeClr val="tx1"/>
                          </a:solidFill>
                          <a:latin typeface="黑体" pitchFamily="49" charset="-122"/>
                          <a:ea typeface="黑体" pitchFamily="49" charset="-122"/>
                          <a:cs typeface="+mn-cs"/>
                        </a:rPr>
                        <a:t>）</a:t>
                      </a:r>
                    </a:p>
                  </a:txBody>
                  <a:tcPr marL="121925" marR="121925" marT="45707" marB="45707">
                    <a:solidFill>
                      <a:schemeClr val="bg2">
                        <a:lumMod val="90000"/>
                      </a:schemeClr>
                    </a:solidFill>
                  </a:tcPr>
                </a:tc>
                <a:tc gridSpan="2">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en-US" sz="2000" b="1" kern="1200" dirty="0">
                          <a:solidFill>
                            <a:schemeClr val="tx1"/>
                          </a:solidFill>
                          <a:latin typeface="黑体" pitchFamily="49" charset="-122"/>
                          <a:ea typeface="黑体" pitchFamily="49" charset="-122"/>
                          <a:cs typeface="+mn-cs"/>
                        </a:rPr>
                        <a:t>中华</a:t>
                      </a:r>
                      <a:r>
                        <a:rPr lang="zh-CN" altLang="zh-CN" sz="2000" b="1" kern="1200" dirty="0">
                          <a:solidFill>
                            <a:schemeClr val="tx1"/>
                          </a:solidFill>
                          <a:latin typeface="黑体" pitchFamily="49" charset="-122"/>
                          <a:ea typeface="黑体" pitchFamily="49" charset="-122"/>
                          <a:cs typeface="+mn-cs"/>
                        </a:rPr>
                        <a:t>传统文化专题研讨</a:t>
                      </a:r>
                      <a:r>
                        <a:rPr lang="zh-CN" altLang="en-US" sz="2000" b="1" dirty="0">
                          <a:solidFill>
                            <a:schemeClr val="tx1"/>
                          </a:solidFill>
                          <a:latin typeface="黑体" pitchFamily="49" charset="-122"/>
                          <a:ea typeface="黑体" pitchFamily="49" charset="-122"/>
                        </a:rPr>
                        <a:t>（</a:t>
                      </a:r>
                      <a:r>
                        <a:rPr lang="en-US" altLang="zh-CN" sz="2000" b="1" dirty="0">
                          <a:solidFill>
                            <a:schemeClr val="tx1"/>
                          </a:solidFill>
                          <a:latin typeface="黑体" pitchFamily="49" charset="-122"/>
                          <a:ea typeface="黑体" pitchFamily="49" charset="-122"/>
                        </a:rPr>
                        <a:t>2</a:t>
                      </a:r>
                      <a:r>
                        <a:rPr lang="zh-CN" altLang="en-US" sz="2000" b="1" dirty="0">
                          <a:solidFill>
                            <a:schemeClr val="tx1"/>
                          </a:solidFill>
                          <a:latin typeface="黑体" pitchFamily="49" charset="-122"/>
                          <a:ea typeface="黑体" pitchFamily="49" charset="-122"/>
                        </a:rPr>
                        <a:t>）</a:t>
                      </a:r>
                      <a:endParaRPr lang="zh-CN" altLang="zh-CN" sz="2000" b="1" kern="1200" dirty="0">
                        <a:solidFill>
                          <a:schemeClr val="tx1"/>
                        </a:solidFill>
                        <a:latin typeface="黑体" pitchFamily="49" charset="-122"/>
                        <a:ea typeface="黑体" pitchFamily="49" charset="-122"/>
                        <a:cs typeface="+mn-cs"/>
                      </a:endParaRPr>
                    </a:p>
                  </a:txBody>
                  <a:tcPr marL="121925" marR="121925" marT="45707" marB="45707">
                    <a:solidFill>
                      <a:schemeClr val="bg2">
                        <a:lumMod val="90000"/>
                      </a:schemeClr>
                    </a:solidFill>
                  </a:tcPr>
                </a:tc>
                <a:tc hMerge="1">
                  <a:txBody>
                    <a:bodyPr/>
                    <a:lstStyle/>
                    <a:p>
                      <a:endParaRPr lang="zh-CN" altLang="en-US"/>
                    </a:p>
                  </a:txBody>
                  <a:tcPr/>
                </a:tc>
                <a:extLst>
                  <a:ext uri="{0D108BD9-81ED-4DB2-BD59-A6C34878D82A}">
                    <a16:rowId xmlns="" xmlns:a16="http://schemas.microsoft.com/office/drawing/2014/main" val="10006"/>
                  </a:ext>
                </a:extLst>
              </a:tr>
              <a:tr h="679765">
                <a:tc>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zh-CN" sz="2000" b="1" kern="1200" dirty="0">
                          <a:solidFill>
                            <a:schemeClr val="tx1"/>
                          </a:solidFill>
                          <a:latin typeface="黑体" pitchFamily="49" charset="-122"/>
                          <a:ea typeface="黑体" pitchFamily="49" charset="-122"/>
                          <a:cs typeface="+mn-cs"/>
                        </a:rPr>
                        <a:t>文学阅读与写作</a:t>
                      </a:r>
                      <a:r>
                        <a:rPr lang="zh-CN" altLang="en-US" sz="2000" b="1" kern="1200" dirty="0">
                          <a:solidFill>
                            <a:schemeClr val="tx1"/>
                          </a:solidFill>
                          <a:latin typeface="黑体" pitchFamily="49" charset="-122"/>
                          <a:ea typeface="黑体" pitchFamily="49" charset="-122"/>
                          <a:cs typeface="+mn-cs"/>
                        </a:rPr>
                        <a:t>（</a:t>
                      </a:r>
                      <a:r>
                        <a:rPr lang="en-US" altLang="zh-CN" sz="2000" b="1" kern="1200" dirty="0">
                          <a:solidFill>
                            <a:schemeClr val="tx1"/>
                          </a:solidFill>
                          <a:latin typeface="黑体" pitchFamily="49" charset="-122"/>
                          <a:ea typeface="黑体" pitchFamily="49" charset="-122"/>
                          <a:cs typeface="+mn-cs"/>
                        </a:rPr>
                        <a:t>2.5</a:t>
                      </a:r>
                      <a:r>
                        <a:rPr lang="zh-CN" altLang="en-US" sz="2000" b="1" kern="1200" dirty="0">
                          <a:solidFill>
                            <a:schemeClr val="tx1"/>
                          </a:solidFill>
                          <a:latin typeface="黑体" pitchFamily="49" charset="-122"/>
                          <a:ea typeface="黑体" pitchFamily="49" charset="-122"/>
                          <a:cs typeface="+mn-cs"/>
                        </a:rPr>
                        <a:t>）</a:t>
                      </a:r>
                    </a:p>
                  </a:txBody>
                  <a:tcPr marL="121925" marR="121925" marT="45707" marB="45707">
                    <a:solidFill>
                      <a:schemeClr val="bg2">
                        <a:lumMod val="90000"/>
                      </a:schemeClr>
                    </a:solidFill>
                  </a:tcPr>
                </a:tc>
                <a:tc>
                  <a:txBody>
                    <a:bodyPr/>
                    <a:lstStyle/>
                    <a:p>
                      <a:pPr>
                        <a:lnSpc>
                          <a:spcPct val="150000"/>
                        </a:lnSpc>
                      </a:pPr>
                      <a:r>
                        <a:rPr lang="zh-CN" altLang="en-US" sz="2000" b="1" kern="1200" dirty="0">
                          <a:solidFill>
                            <a:schemeClr val="tx1"/>
                          </a:solidFill>
                          <a:latin typeface="黑体" pitchFamily="49" charset="-122"/>
                          <a:ea typeface="黑体" pitchFamily="49" charset="-122"/>
                          <a:cs typeface="+mn-cs"/>
                        </a:rPr>
                        <a:t>中国革命传统作品研习（</a:t>
                      </a:r>
                      <a:r>
                        <a:rPr lang="en-US" altLang="zh-CN" sz="2000" b="1" kern="1200" dirty="0">
                          <a:solidFill>
                            <a:schemeClr val="tx1"/>
                          </a:solidFill>
                          <a:latin typeface="黑体" pitchFamily="49" charset="-122"/>
                          <a:ea typeface="黑体" pitchFamily="49" charset="-122"/>
                          <a:cs typeface="+mn-cs"/>
                        </a:rPr>
                        <a:t>0.5</a:t>
                      </a:r>
                      <a:r>
                        <a:rPr lang="zh-CN" altLang="en-US" sz="2000" b="1" kern="1200" dirty="0">
                          <a:solidFill>
                            <a:schemeClr val="tx1"/>
                          </a:solidFill>
                          <a:latin typeface="黑体" pitchFamily="49" charset="-122"/>
                          <a:ea typeface="黑体" pitchFamily="49" charset="-122"/>
                          <a:cs typeface="+mn-cs"/>
                        </a:rPr>
                        <a:t>）</a:t>
                      </a:r>
                    </a:p>
                  </a:txBody>
                  <a:tcPr marL="121925" marR="121925" marT="45707" marB="45707">
                    <a:solidFill>
                      <a:schemeClr val="bg2">
                        <a:lumMod val="90000"/>
                      </a:schemeClr>
                    </a:solidFill>
                  </a:tcPr>
                </a:tc>
                <a:tc gridSpan="2">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en-US" sz="2000" b="1" kern="1200" dirty="0">
                          <a:solidFill>
                            <a:schemeClr val="tx1"/>
                          </a:solidFill>
                          <a:latin typeface="黑体" pitchFamily="49" charset="-122"/>
                          <a:ea typeface="黑体" pitchFamily="49" charset="-122"/>
                          <a:cs typeface="+mn-cs"/>
                        </a:rPr>
                        <a:t>中国革命传统作品研讨</a:t>
                      </a:r>
                      <a:r>
                        <a:rPr lang="zh-CN" altLang="en-US" sz="2000" b="1" dirty="0">
                          <a:solidFill>
                            <a:schemeClr val="tx1"/>
                          </a:solidFill>
                          <a:latin typeface="黑体" pitchFamily="49" charset="-122"/>
                          <a:ea typeface="黑体" pitchFamily="49" charset="-122"/>
                        </a:rPr>
                        <a:t>（</a:t>
                      </a:r>
                      <a:r>
                        <a:rPr lang="en-US" altLang="zh-CN" sz="2000" b="1" dirty="0">
                          <a:solidFill>
                            <a:schemeClr val="tx1"/>
                          </a:solidFill>
                          <a:latin typeface="黑体" pitchFamily="49" charset="-122"/>
                          <a:ea typeface="黑体" pitchFamily="49" charset="-122"/>
                        </a:rPr>
                        <a:t>2</a:t>
                      </a:r>
                      <a:r>
                        <a:rPr lang="zh-CN" altLang="en-US" sz="2000" b="1" dirty="0">
                          <a:solidFill>
                            <a:schemeClr val="tx1"/>
                          </a:solidFill>
                          <a:latin typeface="黑体" pitchFamily="49" charset="-122"/>
                          <a:ea typeface="黑体" pitchFamily="49" charset="-122"/>
                        </a:rPr>
                        <a:t>）</a:t>
                      </a:r>
                      <a:endParaRPr lang="zh-CN" altLang="en-US" sz="2000" b="1" kern="1200" dirty="0">
                        <a:solidFill>
                          <a:schemeClr val="tx1"/>
                        </a:solidFill>
                        <a:latin typeface="黑体" pitchFamily="49" charset="-122"/>
                        <a:ea typeface="黑体" pitchFamily="49" charset="-122"/>
                        <a:cs typeface="+mn-cs"/>
                      </a:endParaRPr>
                    </a:p>
                  </a:txBody>
                  <a:tcPr marL="121925" marR="121925" marT="45707" marB="45707">
                    <a:solidFill>
                      <a:schemeClr val="bg2">
                        <a:lumMod val="90000"/>
                      </a:schemeClr>
                    </a:solidFill>
                  </a:tcPr>
                </a:tc>
                <a:tc hMerge="1">
                  <a:txBody>
                    <a:bodyPr/>
                    <a:lstStyle/>
                    <a:p>
                      <a:endParaRPr lang="zh-CN" altLang="en-US"/>
                    </a:p>
                  </a:txBody>
                  <a:tcPr/>
                </a:tc>
                <a:extLst>
                  <a:ext uri="{0D108BD9-81ED-4DB2-BD59-A6C34878D82A}">
                    <a16:rowId xmlns="" xmlns:a16="http://schemas.microsoft.com/office/drawing/2014/main" val="10007"/>
                  </a:ext>
                </a:extLst>
              </a:tr>
              <a:tr h="1196314">
                <a:tc>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zh-CN" sz="2000" b="1" kern="1200" dirty="0">
                          <a:solidFill>
                            <a:schemeClr val="tx1"/>
                          </a:solidFill>
                          <a:latin typeface="黑体" pitchFamily="49" charset="-122"/>
                          <a:ea typeface="黑体" pitchFamily="49" charset="-122"/>
                          <a:cs typeface="+mn-cs"/>
                        </a:rPr>
                        <a:t>思辨性阅读与表达</a:t>
                      </a:r>
                      <a:r>
                        <a:rPr lang="zh-CN" altLang="en-US" sz="2000" b="1" kern="1200" dirty="0">
                          <a:solidFill>
                            <a:schemeClr val="tx1"/>
                          </a:solidFill>
                          <a:latin typeface="黑体" pitchFamily="49" charset="-122"/>
                          <a:ea typeface="黑体" pitchFamily="49" charset="-122"/>
                          <a:cs typeface="+mn-cs"/>
                        </a:rPr>
                        <a:t>（</a:t>
                      </a:r>
                      <a:r>
                        <a:rPr lang="en-US" altLang="zh-CN" sz="2000" b="1" kern="1200" dirty="0">
                          <a:solidFill>
                            <a:schemeClr val="tx1"/>
                          </a:solidFill>
                          <a:latin typeface="黑体" pitchFamily="49" charset="-122"/>
                          <a:ea typeface="黑体" pitchFamily="49" charset="-122"/>
                          <a:cs typeface="+mn-cs"/>
                        </a:rPr>
                        <a:t>1.5</a:t>
                      </a:r>
                      <a:r>
                        <a:rPr lang="zh-CN" altLang="en-US" sz="2000" b="1" kern="1200" dirty="0">
                          <a:solidFill>
                            <a:schemeClr val="tx1"/>
                          </a:solidFill>
                          <a:latin typeface="黑体" pitchFamily="49" charset="-122"/>
                          <a:ea typeface="黑体" pitchFamily="49" charset="-122"/>
                          <a:cs typeface="+mn-cs"/>
                        </a:rPr>
                        <a:t>）</a:t>
                      </a:r>
                    </a:p>
                  </a:txBody>
                  <a:tcPr marL="121925" marR="121925" marT="45707" marB="45707">
                    <a:solidFill>
                      <a:schemeClr val="bg2">
                        <a:lumMod val="9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en-US" sz="2000" b="1" kern="1200" dirty="0">
                          <a:solidFill>
                            <a:schemeClr val="tx1"/>
                          </a:solidFill>
                          <a:latin typeface="黑体" pitchFamily="49" charset="-122"/>
                          <a:ea typeface="黑体" pitchFamily="49" charset="-122"/>
                          <a:cs typeface="+mn-cs"/>
                        </a:rPr>
                        <a:t>中国</a:t>
                      </a:r>
                      <a:r>
                        <a:rPr lang="zh-CN" altLang="zh-CN" sz="2000" b="1" kern="1200" dirty="0">
                          <a:solidFill>
                            <a:schemeClr val="tx1"/>
                          </a:solidFill>
                          <a:latin typeface="黑体" pitchFamily="49" charset="-122"/>
                          <a:ea typeface="黑体" pitchFamily="49" charset="-122"/>
                          <a:cs typeface="+mn-cs"/>
                        </a:rPr>
                        <a:t>现当代作家作品研习</a:t>
                      </a:r>
                      <a:r>
                        <a:rPr lang="zh-CN" altLang="en-US" sz="2000" b="1" kern="1200" dirty="0">
                          <a:solidFill>
                            <a:schemeClr val="tx1"/>
                          </a:solidFill>
                          <a:latin typeface="黑体" pitchFamily="49" charset="-122"/>
                          <a:ea typeface="黑体" pitchFamily="49" charset="-122"/>
                          <a:cs typeface="+mn-cs"/>
                        </a:rPr>
                        <a:t>（</a:t>
                      </a:r>
                      <a:r>
                        <a:rPr lang="en-US" altLang="zh-CN" sz="2000" b="1" kern="1200" dirty="0">
                          <a:solidFill>
                            <a:schemeClr val="tx1"/>
                          </a:solidFill>
                          <a:latin typeface="黑体" pitchFamily="49" charset="-122"/>
                          <a:ea typeface="黑体" pitchFamily="49" charset="-122"/>
                          <a:cs typeface="+mn-cs"/>
                        </a:rPr>
                        <a:t>0.5</a:t>
                      </a:r>
                      <a:r>
                        <a:rPr lang="zh-CN" altLang="en-US" sz="2000" b="1" kern="1200" dirty="0">
                          <a:solidFill>
                            <a:schemeClr val="tx1"/>
                          </a:solidFill>
                          <a:latin typeface="黑体" pitchFamily="49" charset="-122"/>
                          <a:ea typeface="黑体" pitchFamily="49" charset="-122"/>
                          <a:cs typeface="+mn-cs"/>
                        </a:rPr>
                        <a:t>）</a:t>
                      </a:r>
                    </a:p>
                  </a:txBody>
                  <a:tcPr marL="121925" marR="121925" marT="45707" marB="45707">
                    <a:solidFill>
                      <a:schemeClr val="bg2">
                        <a:lumMod val="90000"/>
                      </a:schemeClr>
                    </a:solidFill>
                  </a:tcPr>
                </a:tc>
                <a:tc gridSpan="2">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en-US" sz="2000" b="1" kern="1200" dirty="0">
                          <a:solidFill>
                            <a:schemeClr val="tx1"/>
                          </a:solidFill>
                          <a:latin typeface="黑体" pitchFamily="49" charset="-122"/>
                          <a:ea typeface="黑体" pitchFamily="49" charset="-122"/>
                          <a:cs typeface="+mn-cs"/>
                        </a:rPr>
                        <a:t>中国</a:t>
                      </a:r>
                      <a:r>
                        <a:rPr lang="zh-CN" altLang="zh-CN" sz="2000" b="1" kern="1200" dirty="0">
                          <a:solidFill>
                            <a:schemeClr val="tx1"/>
                          </a:solidFill>
                          <a:latin typeface="黑体" pitchFamily="49" charset="-122"/>
                          <a:ea typeface="黑体" pitchFamily="49" charset="-122"/>
                          <a:cs typeface="+mn-cs"/>
                        </a:rPr>
                        <a:t>现当代作家作品专题研讨</a:t>
                      </a:r>
                      <a:r>
                        <a:rPr lang="zh-CN" altLang="en-US" sz="2000" b="1" dirty="0">
                          <a:solidFill>
                            <a:schemeClr val="tx1"/>
                          </a:solidFill>
                          <a:latin typeface="黑体" pitchFamily="49" charset="-122"/>
                          <a:ea typeface="黑体" pitchFamily="49" charset="-122"/>
                        </a:rPr>
                        <a:t>（</a:t>
                      </a:r>
                      <a:r>
                        <a:rPr lang="en-US" altLang="zh-CN" sz="2000" b="1" dirty="0">
                          <a:solidFill>
                            <a:schemeClr val="tx1"/>
                          </a:solidFill>
                          <a:latin typeface="黑体" pitchFamily="49" charset="-122"/>
                          <a:ea typeface="黑体" pitchFamily="49" charset="-122"/>
                        </a:rPr>
                        <a:t>2</a:t>
                      </a:r>
                      <a:r>
                        <a:rPr lang="zh-CN" altLang="en-US" sz="2000" b="1" dirty="0">
                          <a:solidFill>
                            <a:schemeClr val="tx1"/>
                          </a:solidFill>
                          <a:latin typeface="黑体" pitchFamily="49" charset="-122"/>
                          <a:ea typeface="黑体" pitchFamily="49" charset="-122"/>
                        </a:rPr>
                        <a:t>）</a:t>
                      </a:r>
                      <a:endParaRPr lang="zh-CN" altLang="zh-CN" sz="2000" b="1" kern="1200" dirty="0">
                        <a:solidFill>
                          <a:schemeClr val="tx1"/>
                        </a:solidFill>
                        <a:latin typeface="黑体" pitchFamily="49" charset="-122"/>
                        <a:ea typeface="黑体" pitchFamily="49" charset="-122"/>
                        <a:cs typeface="+mn-cs"/>
                      </a:endParaRPr>
                    </a:p>
                  </a:txBody>
                  <a:tcPr marL="121925" marR="121925" marT="45707" marB="45707">
                    <a:solidFill>
                      <a:schemeClr val="bg2">
                        <a:lumMod val="90000"/>
                      </a:schemeClr>
                    </a:solidFill>
                  </a:tcPr>
                </a:tc>
                <a:tc hMerge="1">
                  <a:txBody>
                    <a:bodyPr/>
                    <a:lstStyle/>
                    <a:p>
                      <a:endParaRPr lang="zh-CN" altLang="en-US"/>
                    </a:p>
                  </a:txBody>
                  <a:tcPr/>
                </a:tc>
                <a:extLst>
                  <a:ext uri="{0D108BD9-81ED-4DB2-BD59-A6C34878D82A}">
                    <a16:rowId xmlns="" xmlns:a16="http://schemas.microsoft.com/office/drawing/2014/main" val="10008"/>
                  </a:ext>
                </a:extLst>
              </a:tr>
              <a:tr h="679765">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zh-CN" sz="2000" b="1" dirty="0">
                          <a:solidFill>
                            <a:srgbClr val="E73A1C"/>
                          </a:solidFill>
                          <a:latin typeface="黑体" pitchFamily="49" charset="-122"/>
                          <a:ea typeface="黑体" pitchFamily="49" charset="-122"/>
                        </a:rPr>
                        <a:t>实用性阅读与交流</a:t>
                      </a:r>
                      <a:r>
                        <a:rPr lang="zh-CN" altLang="en-US" sz="2000" b="1" dirty="0">
                          <a:solidFill>
                            <a:srgbClr val="E73A1C"/>
                          </a:solidFill>
                          <a:latin typeface="黑体" pitchFamily="49" charset="-122"/>
                          <a:ea typeface="黑体" pitchFamily="49" charset="-122"/>
                        </a:rPr>
                        <a:t>（</a:t>
                      </a:r>
                      <a:r>
                        <a:rPr lang="en-US" altLang="zh-CN" sz="2000" b="1" dirty="0">
                          <a:solidFill>
                            <a:srgbClr val="E73A1C"/>
                          </a:solidFill>
                          <a:latin typeface="黑体" pitchFamily="49" charset="-122"/>
                          <a:ea typeface="黑体" pitchFamily="49" charset="-122"/>
                        </a:rPr>
                        <a:t>1</a:t>
                      </a:r>
                      <a:r>
                        <a:rPr lang="zh-CN" altLang="en-US" sz="2000" b="1" dirty="0">
                          <a:solidFill>
                            <a:srgbClr val="E73A1C"/>
                          </a:solidFill>
                          <a:latin typeface="黑体" pitchFamily="49" charset="-122"/>
                          <a:ea typeface="黑体" pitchFamily="49" charset="-122"/>
                        </a:rPr>
                        <a:t>）</a:t>
                      </a:r>
                    </a:p>
                  </a:txBody>
                  <a:tcPr marL="121925" marR="121925" marT="45707" marB="45707">
                    <a:solidFill>
                      <a:schemeClr val="bg2">
                        <a:lumMod val="9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zh-CN" sz="2000" b="1" kern="1200" dirty="0">
                          <a:solidFill>
                            <a:schemeClr val="tx1"/>
                          </a:solidFill>
                          <a:latin typeface="黑体" pitchFamily="49" charset="-122"/>
                          <a:ea typeface="黑体" pitchFamily="49" charset="-122"/>
                          <a:cs typeface="+mn-cs"/>
                        </a:rPr>
                        <a:t>外国作家作品研习</a:t>
                      </a:r>
                      <a:r>
                        <a:rPr lang="zh-CN" altLang="en-US" sz="2000" b="1" kern="1200" dirty="0">
                          <a:solidFill>
                            <a:schemeClr val="tx1"/>
                          </a:solidFill>
                          <a:latin typeface="黑体" pitchFamily="49" charset="-122"/>
                          <a:ea typeface="黑体" pitchFamily="49" charset="-122"/>
                          <a:cs typeface="+mn-cs"/>
                        </a:rPr>
                        <a:t>（</a:t>
                      </a:r>
                      <a:r>
                        <a:rPr lang="en-US" altLang="zh-CN" sz="2000" b="1" kern="1200" dirty="0">
                          <a:solidFill>
                            <a:schemeClr val="tx1"/>
                          </a:solidFill>
                          <a:latin typeface="黑体" pitchFamily="49" charset="-122"/>
                          <a:ea typeface="黑体" pitchFamily="49" charset="-122"/>
                          <a:cs typeface="+mn-cs"/>
                        </a:rPr>
                        <a:t>1</a:t>
                      </a:r>
                      <a:r>
                        <a:rPr lang="zh-CN" altLang="en-US" sz="2000" b="1" kern="1200" dirty="0">
                          <a:solidFill>
                            <a:schemeClr val="tx1"/>
                          </a:solidFill>
                          <a:latin typeface="黑体" pitchFamily="49" charset="-122"/>
                          <a:ea typeface="黑体" pitchFamily="49" charset="-122"/>
                          <a:cs typeface="+mn-cs"/>
                        </a:rPr>
                        <a:t>）</a:t>
                      </a:r>
                    </a:p>
                  </a:txBody>
                  <a:tcPr marL="121925" marR="121925" marT="45707" marB="45707">
                    <a:solidFill>
                      <a:schemeClr val="bg2">
                        <a:lumMod val="90000"/>
                      </a:schemeClr>
                    </a:solidFill>
                  </a:tcPr>
                </a:tc>
                <a:tc gridSpan="2">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zh-CN" sz="2000" b="1" kern="1200" dirty="0">
                          <a:solidFill>
                            <a:schemeClr val="tx1"/>
                          </a:solidFill>
                          <a:latin typeface="黑体" pitchFamily="49" charset="-122"/>
                          <a:ea typeface="黑体" pitchFamily="49" charset="-122"/>
                          <a:cs typeface="+mn-cs"/>
                        </a:rPr>
                        <a:t>跨文化专题研讨</a:t>
                      </a:r>
                      <a:r>
                        <a:rPr lang="zh-CN" altLang="en-US" sz="2000" b="1" kern="1200" dirty="0">
                          <a:solidFill>
                            <a:schemeClr val="tx1"/>
                          </a:solidFill>
                          <a:latin typeface="黑体" pitchFamily="49" charset="-122"/>
                          <a:ea typeface="黑体" pitchFamily="49" charset="-122"/>
                          <a:cs typeface="+mn-cs"/>
                        </a:rPr>
                        <a:t>（</a:t>
                      </a:r>
                      <a:r>
                        <a:rPr lang="en-US" altLang="zh-CN" sz="2000" b="1" kern="1200" dirty="0">
                          <a:solidFill>
                            <a:schemeClr val="tx1"/>
                          </a:solidFill>
                          <a:latin typeface="黑体" pitchFamily="49" charset="-122"/>
                          <a:ea typeface="黑体" pitchFamily="49" charset="-122"/>
                          <a:cs typeface="+mn-cs"/>
                        </a:rPr>
                        <a:t>2</a:t>
                      </a:r>
                      <a:r>
                        <a:rPr lang="zh-CN" altLang="en-US" sz="2000" b="1" kern="1200" dirty="0">
                          <a:solidFill>
                            <a:schemeClr val="tx1"/>
                          </a:solidFill>
                          <a:latin typeface="黑体" pitchFamily="49" charset="-122"/>
                          <a:ea typeface="黑体" pitchFamily="49" charset="-122"/>
                          <a:cs typeface="+mn-cs"/>
                        </a:rPr>
                        <a:t>）</a:t>
                      </a:r>
                      <a:endParaRPr lang="zh-CN" altLang="zh-CN" sz="2000" b="1" kern="1200" dirty="0">
                        <a:solidFill>
                          <a:schemeClr val="tx1"/>
                        </a:solidFill>
                        <a:latin typeface="黑体" pitchFamily="49" charset="-122"/>
                        <a:ea typeface="黑体" pitchFamily="49" charset="-122"/>
                        <a:cs typeface="+mn-cs"/>
                      </a:endParaRPr>
                    </a:p>
                  </a:txBody>
                  <a:tcPr marL="121925" marR="121925" marT="45707" marB="45707">
                    <a:solidFill>
                      <a:schemeClr val="bg2">
                        <a:lumMod val="90000"/>
                      </a:schemeClr>
                    </a:solidFill>
                  </a:tcPr>
                </a:tc>
                <a:tc hMerge="1">
                  <a:txBody>
                    <a:bodyPr/>
                    <a:lstStyle/>
                    <a:p>
                      <a:endParaRPr lang="zh-CN" altLang="en-US"/>
                    </a:p>
                  </a:txBody>
                  <a:tcPr/>
                </a:tc>
                <a:extLst>
                  <a:ext uri="{0D108BD9-81ED-4DB2-BD59-A6C34878D82A}">
                    <a16:rowId xmlns="" xmlns:a16="http://schemas.microsoft.com/office/drawing/2014/main" val="10009"/>
                  </a:ext>
                </a:extLst>
              </a:tr>
              <a:tr h="702409">
                <a:tc>
                  <a:txBody>
                    <a:bodyPr/>
                    <a:lstStyle/>
                    <a:p>
                      <a:pPr>
                        <a:lnSpc>
                          <a:spcPct val="150000"/>
                        </a:lnSpc>
                      </a:pPr>
                      <a:endParaRPr lang="zh-CN" altLang="en-US" sz="2000" b="1" dirty="0">
                        <a:solidFill>
                          <a:schemeClr val="tx1"/>
                        </a:solidFill>
                        <a:latin typeface="黑体" pitchFamily="49" charset="-122"/>
                        <a:ea typeface="黑体" pitchFamily="49" charset="-122"/>
                      </a:endParaRPr>
                    </a:p>
                  </a:txBody>
                  <a:tcPr marL="121925" marR="121925" marT="45707" marB="45707">
                    <a:solidFill>
                      <a:schemeClr val="bg2">
                        <a:lumMod val="90000"/>
                      </a:schemeClr>
                    </a:solidFill>
                  </a:tcPr>
                </a:tc>
                <a:tc>
                  <a:txBody>
                    <a:bodyPr/>
                    <a:lstStyle/>
                    <a:p>
                      <a:pPr>
                        <a:lnSpc>
                          <a:spcPct val="150000"/>
                        </a:lnSpc>
                      </a:pPr>
                      <a:r>
                        <a:rPr lang="zh-CN" altLang="zh-CN" sz="2000" b="1" dirty="0">
                          <a:solidFill>
                            <a:schemeClr val="tx1"/>
                          </a:solidFill>
                          <a:latin typeface="黑体" pitchFamily="49" charset="-122"/>
                          <a:ea typeface="黑体" pitchFamily="49" charset="-122"/>
                        </a:rPr>
                        <a:t>科学文化论著研习</a:t>
                      </a:r>
                      <a:r>
                        <a:rPr lang="zh-CN" altLang="en-US" sz="2000" b="1" dirty="0">
                          <a:solidFill>
                            <a:schemeClr val="tx1"/>
                          </a:solidFill>
                          <a:latin typeface="黑体" pitchFamily="49" charset="-122"/>
                          <a:ea typeface="黑体" pitchFamily="49" charset="-122"/>
                        </a:rPr>
                        <a:t>（</a:t>
                      </a:r>
                      <a:r>
                        <a:rPr lang="en-US" altLang="zh-CN" sz="2000" b="1" dirty="0">
                          <a:solidFill>
                            <a:schemeClr val="tx1"/>
                          </a:solidFill>
                          <a:latin typeface="黑体" pitchFamily="49" charset="-122"/>
                          <a:ea typeface="黑体" pitchFamily="49" charset="-122"/>
                        </a:rPr>
                        <a:t>1</a:t>
                      </a:r>
                      <a:r>
                        <a:rPr lang="zh-CN" altLang="en-US" sz="2000" b="1" dirty="0">
                          <a:solidFill>
                            <a:schemeClr val="tx1"/>
                          </a:solidFill>
                          <a:latin typeface="黑体" pitchFamily="49" charset="-122"/>
                          <a:ea typeface="黑体" pitchFamily="49" charset="-122"/>
                        </a:rPr>
                        <a:t>）</a:t>
                      </a:r>
                    </a:p>
                  </a:txBody>
                  <a:tcPr marL="121925" marR="121925" marT="45707" marB="45707">
                    <a:solidFill>
                      <a:schemeClr val="bg2">
                        <a:lumMod val="90000"/>
                      </a:schemeClr>
                    </a:solidFill>
                  </a:tcPr>
                </a:tc>
                <a:tc gridSpan="2">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zh-CN" sz="2000" b="1" dirty="0">
                          <a:solidFill>
                            <a:schemeClr val="tx1"/>
                          </a:solidFill>
                          <a:latin typeface="黑体" pitchFamily="49" charset="-122"/>
                          <a:ea typeface="黑体" pitchFamily="49" charset="-122"/>
                        </a:rPr>
                        <a:t>学术论著专题研讨</a:t>
                      </a:r>
                      <a:r>
                        <a:rPr lang="zh-CN" altLang="en-US" sz="2000" b="1" dirty="0">
                          <a:solidFill>
                            <a:schemeClr val="tx1"/>
                          </a:solidFill>
                          <a:latin typeface="黑体" pitchFamily="49" charset="-122"/>
                          <a:ea typeface="黑体" pitchFamily="49" charset="-122"/>
                        </a:rPr>
                        <a:t>（</a:t>
                      </a:r>
                      <a:r>
                        <a:rPr lang="en-US" altLang="zh-CN" sz="2000" b="1" dirty="0">
                          <a:solidFill>
                            <a:schemeClr val="tx1"/>
                          </a:solidFill>
                          <a:latin typeface="黑体" pitchFamily="49" charset="-122"/>
                          <a:ea typeface="黑体" pitchFamily="49" charset="-122"/>
                        </a:rPr>
                        <a:t>2</a:t>
                      </a:r>
                      <a:r>
                        <a:rPr lang="zh-CN" altLang="en-US" sz="2000" b="1" dirty="0">
                          <a:solidFill>
                            <a:schemeClr val="tx1"/>
                          </a:solidFill>
                          <a:latin typeface="黑体" pitchFamily="49" charset="-122"/>
                          <a:ea typeface="黑体" pitchFamily="49" charset="-122"/>
                        </a:rPr>
                        <a:t>）</a:t>
                      </a:r>
                      <a:endParaRPr lang="zh-CN" altLang="zh-CN" sz="2000" b="1" dirty="0">
                        <a:solidFill>
                          <a:schemeClr val="tx1"/>
                        </a:solidFill>
                        <a:latin typeface="黑体" pitchFamily="49" charset="-122"/>
                        <a:ea typeface="黑体" pitchFamily="49" charset="-122"/>
                      </a:endParaRPr>
                    </a:p>
                  </a:txBody>
                  <a:tcPr marL="121925" marR="121925" marT="45707" marB="45707">
                    <a:solidFill>
                      <a:schemeClr val="bg2">
                        <a:lumMod val="90000"/>
                      </a:schemeClr>
                    </a:solidFill>
                  </a:tcPr>
                </a:tc>
                <a:tc hMerge="1">
                  <a:txBody>
                    <a:bodyPr/>
                    <a:lstStyle/>
                    <a:p>
                      <a:endParaRPr lang="zh-CN" altLang="en-US"/>
                    </a:p>
                  </a:txBody>
                  <a:tcPr/>
                </a:tc>
                <a:extLst>
                  <a:ext uri="{0D108BD9-81ED-4DB2-BD59-A6C34878D82A}">
                    <a16:rowId xmlns="" xmlns:a16="http://schemas.microsoft.com/office/drawing/2014/main" val="10010"/>
                  </a:ext>
                </a:extLst>
              </a:tr>
            </a:tbl>
          </a:graphicData>
        </a:graphic>
      </p:graphicFrame>
    </p:spTree>
    <p:extLst>
      <p:ext uri="{BB962C8B-B14F-4D97-AF65-F5344CB8AC3E}">
        <p14:creationId xmlns="" xmlns:p14="http://schemas.microsoft.com/office/powerpoint/2010/main" val="181138746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7083" y="1887794"/>
            <a:ext cx="10909897" cy="2123656"/>
          </a:xfrm>
          <a:prstGeom prst="rect">
            <a:avLst/>
          </a:prstGeom>
        </p:spPr>
        <p:txBody>
          <a:bodyPr wrap="square" lIns="91438" tIns="45719" rIns="91438" bIns="45719">
            <a:spAutoFit/>
          </a:bodyPr>
          <a:lstStyle/>
          <a:p>
            <a:pPr marL="0" marR="0" lvl="0" indent="0" defTabSz="914400" eaLnBrk="1" fontAlgn="auto" latinLnBrk="0" hangingPunct="1">
              <a:lnSpc>
                <a:spcPct val="150000"/>
              </a:lnSpc>
              <a:buClrTx/>
              <a:buSzTx/>
              <a:buFontTx/>
              <a:buNone/>
              <a:tabLst/>
              <a:defRPr/>
            </a:pPr>
            <a:r>
              <a:rPr lang="zh-CN" altLang="en-US" sz="4400" b="1" kern="0" dirty="0" smtClean="0">
                <a:solidFill>
                  <a:srgbClr val="E73A1C"/>
                </a:solidFill>
                <a:latin typeface="黑体" pitchFamily="49" charset="-122"/>
                <a:ea typeface="黑体" pitchFamily="49" charset="-122"/>
                <a:cs typeface="+mn-ea"/>
                <a:sym typeface="+mn-lt"/>
              </a:rPr>
              <a:t>每</a:t>
            </a:r>
            <a:r>
              <a:rPr lang="zh-CN" altLang="en-US" sz="4400" b="1" kern="0" dirty="0">
                <a:solidFill>
                  <a:srgbClr val="E73A1C"/>
                </a:solidFill>
                <a:latin typeface="黑体" pitchFamily="49" charset="-122"/>
                <a:ea typeface="黑体" pitchFamily="49" charset="-122"/>
                <a:cs typeface="+mn-ea"/>
                <a:sym typeface="+mn-lt"/>
              </a:rPr>
              <a:t>单元</a:t>
            </a:r>
            <a:r>
              <a:rPr lang="en-US" altLang="zh-CN" sz="4400" b="1" kern="0" dirty="0" smtClean="0">
                <a:solidFill>
                  <a:srgbClr val="E73A1C"/>
                </a:solidFill>
                <a:latin typeface="黑体" pitchFamily="49" charset="-122"/>
                <a:ea typeface="黑体" pitchFamily="49" charset="-122"/>
                <a:cs typeface="+mn-ea"/>
                <a:sym typeface="+mn-lt"/>
              </a:rPr>
              <a:t>0.5</a:t>
            </a:r>
            <a:r>
              <a:rPr lang="zh-CN" altLang="en-US" sz="4400" b="1" kern="0" dirty="0" smtClean="0">
                <a:solidFill>
                  <a:srgbClr val="E73A1C"/>
                </a:solidFill>
                <a:latin typeface="黑体" pitchFamily="49" charset="-122"/>
                <a:ea typeface="黑体" pitchFamily="49" charset="-122"/>
                <a:cs typeface="+mn-ea"/>
                <a:sym typeface="+mn-lt"/>
              </a:rPr>
              <a:t>学</a:t>
            </a:r>
            <a:r>
              <a:rPr lang="zh-CN" altLang="en-US" sz="4400" b="1" kern="0" dirty="0">
                <a:solidFill>
                  <a:srgbClr val="E73A1C"/>
                </a:solidFill>
                <a:latin typeface="黑体" pitchFamily="49" charset="-122"/>
                <a:ea typeface="黑体" pitchFamily="49" charset="-122"/>
                <a:cs typeface="+mn-ea"/>
                <a:sym typeface="+mn-lt"/>
              </a:rPr>
              <a:t>分，一般来说用</a:t>
            </a:r>
            <a:r>
              <a:rPr lang="en-US" altLang="zh-CN" sz="4400" b="1" kern="0" dirty="0">
                <a:solidFill>
                  <a:srgbClr val="E73A1C"/>
                </a:solidFill>
                <a:latin typeface="黑体" pitchFamily="49" charset="-122"/>
                <a:ea typeface="黑体" pitchFamily="49" charset="-122"/>
                <a:cs typeface="+mn-ea"/>
                <a:sym typeface="+mn-lt"/>
              </a:rPr>
              <a:t>9</a:t>
            </a:r>
            <a:r>
              <a:rPr lang="zh-CN" altLang="en-US" sz="4400" b="1" kern="0" dirty="0">
                <a:solidFill>
                  <a:srgbClr val="E73A1C"/>
                </a:solidFill>
                <a:latin typeface="黑体" pitchFamily="49" charset="-122"/>
                <a:ea typeface="黑体" pitchFamily="49" charset="-122"/>
                <a:cs typeface="+mn-ea"/>
                <a:sym typeface="+mn-lt"/>
              </a:rPr>
              <a:t>课</a:t>
            </a:r>
            <a:r>
              <a:rPr lang="zh-CN" altLang="en-US" sz="4400" b="1" kern="0" dirty="0" smtClean="0">
                <a:solidFill>
                  <a:srgbClr val="E73A1C"/>
                </a:solidFill>
                <a:latin typeface="黑体" pitchFamily="49" charset="-122"/>
                <a:ea typeface="黑体" pitchFamily="49" charset="-122"/>
                <a:cs typeface="+mn-ea"/>
                <a:sym typeface="+mn-lt"/>
              </a:rPr>
              <a:t>时完成。</a:t>
            </a:r>
            <a:endParaRPr lang="en-US" altLang="zh-CN" sz="4400" b="1" kern="0" dirty="0">
              <a:solidFill>
                <a:srgbClr val="E73A1C"/>
              </a:solidFill>
              <a:latin typeface="黑体" pitchFamily="49" charset="-122"/>
              <a:ea typeface="黑体" pitchFamily="49" charset="-122"/>
              <a:cs typeface="+mn-ea"/>
              <a:sym typeface="+mn-lt"/>
            </a:endParaRPr>
          </a:p>
          <a:p>
            <a:pPr lvl="0" defTabSz="914400">
              <a:lnSpc>
                <a:spcPct val="150000"/>
              </a:lnSpc>
              <a:defRPr/>
            </a:pPr>
            <a:endParaRPr lang="en-US" altLang="zh-CN" sz="4400" b="1" kern="0" dirty="0">
              <a:solidFill>
                <a:srgbClr val="E73A1C"/>
              </a:solidFill>
              <a:latin typeface="黑体" pitchFamily="49" charset="-122"/>
              <a:ea typeface="黑体" pitchFamily="49" charset="-122"/>
              <a:cs typeface="+mn-ea"/>
              <a:sym typeface="+mn-lt"/>
            </a:endParaRPr>
          </a:p>
        </p:txBody>
      </p:sp>
    </p:spTree>
    <p:extLst>
      <p:ext uri="{BB962C8B-B14F-4D97-AF65-F5344CB8AC3E}">
        <p14:creationId xmlns="" xmlns:p14="http://schemas.microsoft.com/office/powerpoint/2010/main" val="29462866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9B7DCF6-C7EE-446F-920D-4DDB81142031}"/>
              </a:ext>
            </a:extLst>
          </p:cNvPr>
          <p:cNvSpPr/>
          <p:nvPr/>
        </p:nvSpPr>
        <p:spPr>
          <a:xfrm>
            <a:off x="822321" y="1017639"/>
            <a:ext cx="10047240" cy="2800767"/>
          </a:xfrm>
          <a:prstGeom prst="rect">
            <a:avLst/>
          </a:prstGeom>
        </p:spPr>
        <p:txBody>
          <a:bodyPr wrap="square">
            <a:spAutoFit/>
          </a:bodyPr>
          <a:lstStyle/>
          <a:p>
            <a:pPr algn="ctr">
              <a:lnSpc>
                <a:spcPct val="200000"/>
              </a:lnSpc>
              <a:buNone/>
            </a:pPr>
            <a:r>
              <a:rPr lang="zh-CN" altLang="en-US" sz="4400" b="1" dirty="0">
                <a:latin typeface="黑体" pitchFamily="49" charset="-122"/>
                <a:ea typeface="黑体" pitchFamily="49" charset="-122"/>
              </a:rPr>
              <a:t>成立国家教材委</a:t>
            </a:r>
            <a:endParaRPr lang="en-US" altLang="zh-CN" sz="4400" b="1" dirty="0">
              <a:latin typeface="黑体" pitchFamily="49" charset="-122"/>
              <a:ea typeface="黑体" pitchFamily="49" charset="-122"/>
            </a:endParaRPr>
          </a:p>
          <a:p>
            <a:pPr algn="ctr">
              <a:lnSpc>
                <a:spcPct val="200000"/>
              </a:lnSpc>
              <a:buNone/>
            </a:pPr>
            <a:r>
              <a:rPr lang="zh-CN" altLang="en-US" sz="4400" b="1" dirty="0" smtClean="0">
                <a:solidFill>
                  <a:srgbClr val="FF0000"/>
                </a:solidFill>
                <a:latin typeface="黑体" pitchFamily="49" charset="-122"/>
                <a:ea typeface="黑体" pitchFamily="49" charset="-122"/>
              </a:rPr>
              <a:t>统</a:t>
            </a:r>
            <a:r>
              <a:rPr lang="zh-CN" altLang="en-US" sz="4400" b="1" dirty="0">
                <a:solidFill>
                  <a:srgbClr val="FF0000"/>
                </a:solidFill>
                <a:latin typeface="黑体" pitchFamily="49" charset="-122"/>
                <a:ea typeface="黑体" pitchFamily="49" charset="-122"/>
              </a:rPr>
              <a:t>一编</a:t>
            </a:r>
            <a:r>
              <a:rPr lang="zh-CN" altLang="en-US" sz="4400" b="1" dirty="0" smtClean="0">
                <a:solidFill>
                  <a:srgbClr val="FF0000"/>
                </a:solidFill>
                <a:latin typeface="黑体" pitchFamily="49" charset="-122"/>
                <a:ea typeface="黑体" pitchFamily="49" charset="-122"/>
              </a:rPr>
              <a:t>写   统</a:t>
            </a:r>
            <a:r>
              <a:rPr lang="zh-CN" altLang="en-US" sz="4400" b="1" dirty="0">
                <a:solidFill>
                  <a:srgbClr val="FF0000"/>
                </a:solidFill>
                <a:latin typeface="黑体" pitchFamily="49" charset="-122"/>
                <a:ea typeface="黑体" pitchFamily="49" charset="-122"/>
              </a:rPr>
              <a:t>一审</a:t>
            </a:r>
            <a:r>
              <a:rPr lang="zh-CN" altLang="en-US" sz="4400" b="1" dirty="0" smtClean="0">
                <a:solidFill>
                  <a:srgbClr val="FF0000"/>
                </a:solidFill>
                <a:latin typeface="黑体" pitchFamily="49" charset="-122"/>
                <a:ea typeface="黑体" pitchFamily="49" charset="-122"/>
              </a:rPr>
              <a:t>查  统</a:t>
            </a:r>
            <a:r>
              <a:rPr lang="zh-CN" altLang="en-US" sz="4400" b="1" dirty="0">
                <a:solidFill>
                  <a:srgbClr val="FF0000"/>
                </a:solidFill>
                <a:latin typeface="黑体" pitchFamily="49" charset="-122"/>
                <a:ea typeface="黑体" pitchFamily="49" charset="-122"/>
              </a:rPr>
              <a:t>一使</a:t>
            </a:r>
            <a:r>
              <a:rPr lang="zh-CN" altLang="en-US" sz="4400" b="1" dirty="0" smtClean="0">
                <a:solidFill>
                  <a:srgbClr val="FF0000"/>
                </a:solidFill>
                <a:latin typeface="黑体" pitchFamily="49" charset="-122"/>
                <a:ea typeface="黑体" pitchFamily="49" charset="-122"/>
              </a:rPr>
              <a:t>用</a:t>
            </a:r>
            <a:r>
              <a:rPr lang="en-US" altLang="zh-CN" sz="4400" b="1" dirty="0" smtClean="0">
                <a:solidFill>
                  <a:srgbClr val="FF0000"/>
                </a:solidFill>
                <a:latin typeface="黑体" pitchFamily="49" charset="-122"/>
                <a:ea typeface="黑体" pitchFamily="49" charset="-122"/>
              </a:rPr>
              <a:t>    </a:t>
            </a:r>
            <a:endParaRPr lang="zh-CN" altLang="zh-CN" sz="4400" b="1" dirty="0">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3625" y="412954"/>
            <a:ext cx="11470336" cy="7201970"/>
          </a:xfrm>
          <a:prstGeom prst="rect">
            <a:avLst/>
          </a:prstGeom>
        </p:spPr>
        <p:txBody>
          <a:bodyPr wrap="square" lIns="91438" tIns="45719" rIns="91438" bIns="45719">
            <a:spAutoFit/>
          </a:bodyPr>
          <a:lstStyle/>
          <a:p>
            <a:pPr lvl="0" defTabSz="914400">
              <a:lnSpc>
                <a:spcPct val="150000"/>
              </a:lnSpc>
              <a:defRPr/>
            </a:pPr>
            <a:r>
              <a:rPr lang="en-US" altLang="zh-CN" sz="4400" b="1" kern="0" dirty="0" smtClean="0">
                <a:solidFill>
                  <a:srgbClr val="0070C0"/>
                </a:solidFill>
                <a:latin typeface="黑体" pitchFamily="49" charset="-122"/>
                <a:ea typeface="黑体" pitchFamily="49" charset="-122"/>
                <a:cs typeface="+mn-ea"/>
                <a:sym typeface="+mn-lt"/>
              </a:rPr>
              <a:t>1.</a:t>
            </a:r>
            <a:r>
              <a:rPr lang="zh-CN" altLang="en-US" sz="4400" b="1" kern="0" dirty="0" smtClean="0">
                <a:solidFill>
                  <a:srgbClr val="0070C0"/>
                </a:solidFill>
                <a:latin typeface="黑体" pitchFamily="49" charset="-122"/>
                <a:ea typeface="黑体" pitchFamily="49" charset="-122"/>
                <a:cs typeface="+mn-ea"/>
                <a:sym typeface="+mn-lt"/>
              </a:rPr>
              <a:t>教师是课改的重要因素，甚至是核心。</a:t>
            </a:r>
            <a:endParaRPr lang="en-US" altLang="zh-CN" sz="4400" b="1" kern="0" dirty="0" smtClean="0">
              <a:solidFill>
                <a:srgbClr val="0070C0"/>
              </a:solidFill>
              <a:latin typeface="黑体" pitchFamily="49" charset="-122"/>
              <a:ea typeface="黑体" pitchFamily="49" charset="-122"/>
              <a:cs typeface="+mn-ea"/>
              <a:sym typeface="+mn-lt"/>
            </a:endParaRPr>
          </a:p>
          <a:p>
            <a:pPr lvl="0" defTabSz="914400">
              <a:lnSpc>
                <a:spcPct val="150000"/>
              </a:lnSpc>
              <a:defRPr/>
            </a:pPr>
            <a:r>
              <a:rPr lang="en-US" altLang="zh-CN" sz="4400" b="1" kern="0" dirty="0" smtClean="0">
                <a:solidFill>
                  <a:srgbClr val="0070C0"/>
                </a:solidFill>
                <a:latin typeface="黑体" pitchFamily="49" charset="-122"/>
                <a:ea typeface="黑体" pitchFamily="49" charset="-122"/>
                <a:cs typeface="+mn-ea"/>
                <a:sym typeface="+mn-lt"/>
              </a:rPr>
              <a:t>2.</a:t>
            </a:r>
            <a:r>
              <a:rPr lang="zh-CN" altLang="en-US" sz="4400" b="1" kern="0" dirty="0" smtClean="0">
                <a:solidFill>
                  <a:srgbClr val="0070C0"/>
                </a:solidFill>
                <a:latin typeface="黑体" pitchFamily="49" charset="-122"/>
                <a:ea typeface="黑体" pitchFamily="49" charset="-122"/>
                <a:cs typeface="+mn-ea"/>
                <a:sym typeface="+mn-lt"/>
              </a:rPr>
              <a:t>教师的水平决定课程建设与实施的水平。</a:t>
            </a:r>
            <a:endParaRPr lang="en-US" altLang="zh-CN" sz="4400" b="1" kern="0" dirty="0" smtClean="0">
              <a:solidFill>
                <a:srgbClr val="0070C0"/>
              </a:solidFill>
              <a:latin typeface="黑体" pitchFamily="49" charset="-122"/>
              <a:ea typeface="黑体" pitchFamily="49" charset="-122"/>
              <a:cs typeface="+mn-ea"/>
              <a:sym typeface="+mn-lt"/>
            </a:endParaRPr>
          </a:p>
          <a:p>
            <a:pPr lvl="0" defTabSz="914400">
              <a:lnSpc>
                <a:spcPct val="150000"/>
              </a:lnSpc>
              <a:defRPr/>
            </a:pPr>
            <a:r>
              <a:rPr lang="en-US" altLang="zh-CN" sz="4400" b="1" kern="0" dirty="0" smtClean="0">
                <a:solidFill>
                  <a:srgbClr val="0070C0"/>
                </a:solidFill>
                <a:latin typeface="黑体" pitchFamily="49" charset="-122"/>
                <a:ea typeface="黑体" pitchFamily="49" charset="-122"/>
                <a:cs typeface="+mn-ea"/>
                <a:sym typeface="+mn-lt"/>
              </a:rPr>
              <a:t>3.</a:t>
            </a:r>
            <a:r>
              <a:rPr lang="zh-CN" altLang="en-US" sz="4400" b="1" kern="0" dirty="0" smtClean="0">
                <a:solidFill>
                  <a:srgbClr val="0070C0"/>
                </a:solidFill>
                <a:latin typeface="黑体" pitchFamily="49" charset="-122"/>
                <a:ea typeface="黑体" pitchFamily="49" charset="-122"/>
                <a:cs typeface="+mn-ea"/>
                <a:sym typeface="+mn-lt"/>
              </a:rPr>
              <a:t>教师即课程。</a:t>
            </a:r>
            <a:endParaRPr lang="en-US" altLang="zh-CN" sz="4400" b="1" kern="0" dirty="0" smtClean="0">
              <a:solidFill>
                <a:srgbClr val="0070C0"/>
              </a:solidFill>
              <a:latin typeface="黑体" pitchFamily="49" charset="-122"/>
              <a:ea typeface="黑体" pitchFamily="49" charset="-122"/>
              <a:cs typeface="+mn-ea"/>
              <a:sym typeface="+mn-lt"/>
            </a:endParaRPr>
          </a:p>
          <a:p>
            <a:pPr lvl="0" defTabSz="914400">
              <a:lnSpc>
                <a:spcPct val="150000"/>
              </a:lnSpc>
              <a:defRPr/>
            </a:pPr>
            <a:r>
              <a:rPr lang="en-US" altLang="zh-CN" sz="4400" b="1" kern="0" dirty="0" smtClean="0">
                <a:solidFill>
                  <a:srgbClr val="0070C0"/>
                </a:solidFill>
                <a:latin typeface="黑体" pitchFamily="49" charset="-122"/>
                <a:ea typeface="黑体" pitchFamily="49" charset="-122"/>
                <a:cs typeface="+mn-ea"/>
                <a:sym typeface="+mn-lt"/>
              </a:rPr>
              <a:t>4.</a:t>
            </a:r>
            <a:r>
              <a:rPr lang="zh-CN" altLang="en-US" sz="4400" b="1" kern="0" dirty="0" smtClean="0">
                <a:solidFill>
                  <a:srgbClr val="0070C0"/>
                </a:solidFill>
                <a:latin typeface="黑体" pitchFamily="49" charset="-122"/>
                <a:ea typeface="黑体" pitchFamily="49" charset="-122"/>
                <a:cs typeface="+mn-ea"/>
                <a:sym typeface="+mn-lt"/>
              </a:rPr>
              <a:t>有什么样的教师就会有什么样的学生。</a:t>
            </a:r>
            <a:endParaRPr lang="en-US" altLang="zh-CN" sz="4400" b="1" kern="0" dirty="0" smtClean="0">
              <a:solidFill>
                <a:srgbClr val="0070C0"/>
              </a:solidFill>
              <a:latin typeface="黑体" pitchFamily="49" charset="-122"/>
              <a:ea typeface="黑体" pitchFamily="49" charset="-122"/>
              <a:cs typeface="+mn-ea"/>
              <a:sym typeface="+mn-lt"/>
            </a:endParaRPr>
          </a:p>
          <a:p>
            <a:pPr lvl="0" defTabSz="914400">
              <a:lnSpc>
                <a:spcPct val="150000"/>
              </a:lnSpc>
              <a:defRPr/>
            </a:pPr>
            <a:r>
              <a:rPr lang="en-US" altLang="zh-CN" sz="4400" b="1" kern="0" dirty="0" smtClean="0">
                <a:solidFill>
                  <a:srgbClr val="0070C0"/>
                </a:solidFill>
                <a:latin typeface="黑体" pitchFamily="49" charset="-122"/>
                <a:ea typeface="黑体" pitchFamily="49" charset="-122"/>
                <a:cs typeface="+mn-ea"/>
                <a:sym typeface="+mn-lt"/>
              </a:rPr>
              <a:t>5.</a:t>
            </a:r>
            <a:r>
              <a:rPr lang="zh-CN" altLang="en-US" sz="4400" b="1" kern="0" dirty="0" smtClean="0">
                <a:solidFill>
                  <a:srgbClr val="0070C0"/>
                </a:solidFill>
                <a:latin typeface="黑体" pitchFamily="49" charset="-122"/>
                <a:ea typeface="黑体" pitchFamily="49" charset="-122"/>
                <a:cs typeface="+mn-ea"/>
                <a:sym typeface="+mn-lt"/>
              </a:rPr>
              <a:t>教师的自我学习、自我发展的需求超过以往任何时候。</a:t>
            </a:r>
            <a:endParaRPr lang="en-US" altLang="zh-CN" sz="4400" b="1" kern="0" dirty="0" smtClean="0">
              <a:solidFill>
                <a:srgbClr val="0070C0"/>
              </a:solidFill>
              <a:latin typeface="黑体" pitchFamily="49" charset="-122"/>
              <a:ea typeface="黑体" pitchFamily="49" charset="-122"/>
              <a:cs typeface="+mn-ea"/>
              <a:sym typeface="+mn-lt"/>
            </a:endParaRPr>
          </a:p>
          <a:p>
            <a:pPr lvl="0" defTabSz="914400">
              <a:lnSpc>
                <a:spcPct val="150000"/>
              </a:lnSpc>
              <a:defRPr/>
            </a:pPr>
            <a:endParaRPr lang="en-US" altLang="zh-CN" sz="4400" b="1" kern="0" dirty="0">
              <a:solidFill>
                <a:srgbClr val="E73A1C"/>
              </a:solidFill>
              <a:latin typeface="黑体" pitchFamily="49" charset="-122"/>
              <a:ea typeface="黑体" pitchFamily="49" charset="-122"/>
              <a:cs typeface="+mn-ea"/>
              <a:sym typeface="+mn-lt"/>
            </a:endParaRPr>
          </a:p>
        </p:txBody>
      </p:sp>
    </p:spTree>
    <p:extLst>
      <p:ext uri="{BB962C8B-B14F-4D97-AF65-F5344CB8AC3E}">
        <p14:creationId xmlns="" xmlns:p14="http://schemas.microsoft.com/office/powerpoint/2010/main" val="29462866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3625" y="412954"/>
            <a:ext cx="11470336" cy="5170644"/>
          </a:xfrm>
          <a:prstGeom prst="rect">
            <a:avLst/>
          </a:prstGeom>
        </p:spPr>
        <p:txBody>
          <a:bodyPr wrap="square" lIns="91438" tIns="45719" rIns="91438" bIns="45719">
            <a:spAutoFit/>
          </a:bodyPr>
          <a:lstStyle/>
          <a:p>
            <a:pPr lvl="0" defTabSz="914400">
              <a:lnSpc>
                <a:spcPct val="150000"/>
              </a:lnSpc>
              <a:defRPr/>
            </a:pPr>
            <a:r>
              <a:rPr lang="en-US" altLang="zh-CN" sz="4400" b="1" kern="0" dirty="0" smtClean="0">
                <a:solidFill>
                  <a:srgbClr val="0070C0"/>
                </a:solidFill>
                <a:latin typeface="黑体" pitchFamily="49" charset="-122"/>
                <a:ea typeface="黑体" pitchFamily="49" charset="-122"/>
                <a:cs typeface="+mn-ea"/>
                <a:sym typeface="+mn-lt"/>
              </a:rPr>
              <a:t>1.</a:t>
            </a:r>
            <a:r>
              <a:rPr lang="zh-CN" altLang="en-US" sz="4400" b="1" kern="0" dirty="0" smtClean="0">
                <a:solidFill>
                  <a:srgbClr val="0070C0"/>
                </a:solidFill>
                <a:latin typeface="黑体" pitchFamily="49" charset="-122"/>
                <a:ea typeface="黑体" pitchFamily="49" charset="-122"/>
                <a:cs typeface="+mn-ea"/>
                <a:sym typeface="+mn-lt"/>
              </a:rPr>
              <a:t>逐字逐句，</a:t>
            </a:r>
            <a:r>
              <a:rPr lang="zh-CN" altLang="en-US" sz="4400" b="1" kern="0" dirty="0" smtClean="0">
                <a:solidFill>
                  <a:srgbClr val="FF0000"/>
                </a:solidFill>
                <a:latin typeface="黑体" pitchFamily="49" charset="-122"/>
                <a:ea typeface="黑体" pitchFamily="49" charset="-122"/>
                <a:cs typeface="+mn-ea"/>
                <a:sym typeface="+mn-lt"/>
              </a:rPr>
              <a:t>研读</a:t>
            </a:r>
            <a:r>
              <a:rPr lang="zh-CN" altLang="en-US" sz="4400" b="1" kern="0" dirty="0" smtClean="0">
                <a:solidFill>
                  <a:srgbClr val="0070C0"/>
                </a:solidFill>
                <a:latin typeface="黑体" pitchFamily="49" charset="-122"/>
                <a:ea typeface="黑体" pitchFamily="49" charset="-122"/>
                <a:cs typeface="+mn-ea"/>
                <a:sym typeface="+mn-lt"/>
              </a:rPr>
              <a:t>课标。</a:t>
            </a:r>
            <a:endParaRPr lang="en-US" altLang="zh-CN" sz="4400" b="1" kern="0" dirty="0" smtClean="0">
              <a:solidFill>
                <a:srgbClr val="0070C0"/>
              </a:solidFill>
              <a:latin typeface="黑体" pitchFamily="49" charset="-122"/>
              <a:ea typeface="黑体" pitchFamily="49" charset="-122"/>
              <a:cs typeface="+mn-ea"/>
              <a:sym typeface="+mn-lt"/>
            </a:endParaRPr>
          </a:p>
          <a:p>
            <a:pPr lvl="0" defTabSz="914400">
              <a:lnSpc>
                <a:spcPct val="150000"/>
              </a:lnSpc>
              <a:defRPr/>
            </a:pPr>
            <a:r>
              <a:rPr lang="en-US" altLang="zh-CN" sz="4400" b="1" kern="0" dirty="0" smtClean="0">
                <a:solidFill>
                  <a:srgbClr val="0070C0"/>
                </a:solidFill>
                <a:latin typeface="黑体" pitchFamily="49" charset="-122"/>
                <a:ea typeface="黑体" pitchFamily="49" charset="-122"/>
                <a:cs typeface="+mn-ea"/>
                <a:sym typeface="+mn-lt"/>
              </a:rPr>
              <a:t>2.</a:t>
            </a:r>
            <a:r>
              <a:rPr lang="zh-CN" altLang="en-US" sz="4400" b="1" kern="0" dirty="0" smtClean="0">
                <a:solidFill>
                  <a:srgbClr val="0070C0"/>
                </a:solidFill>
                <a:latin typeface="黑体" pitchFamily="49" charset="-122"/>
                <a:ea typeface="黑体" pitchFamily="49" charset="-122"/>
                <a:cs typeface="+mn-ea"/>
                <a:sym typeface="+mn-lt"/>
              </a:rPr>
              <a:t>梳理教材目录及内容，做好</a:t>
            </a:r>
            <a:r>
              <a:rPr lang="zh-CN" altLang="en-US" sz="4400" b="1" kern="0" dirty="0" smtClean="0">
                <a:solidFill>
                  <a:srgbClr val="FF0000"/>
                </a:solidFill>
                <a:latin typeface="黑体" pitchFamily="49" charset="-122"/>
                <a:ea typeface="黑体" pitchFamily="49" charset="-122"/>
                <a:cs typeface="+mn-ea"/>
                <a:sym typeface="+mn-lt"/>
              </a:rPr>
              <a:t>规划</a:t>
            </a:r>
            <a:r>
              <a:rPr lang="zh-CN" altLang="en-US" sz="4400" b="1" kern="0" dirty="0" smtClean="0">
                <a:solidFill>
                  <a:srgbClr val="0070C0"/>
                </a:solidFill>
                <a:latin typeface="黑体" pitchFamily="49" charset="-122"/>
                <a:ea typeface="黑体" pitchFamily="49" charset="-122"/>
                <a:cs typeface="+mn-ea"/>
                <a:sym typeface="+mn-lt"/>
              </a:rPr>
              <a:t>。</a:t>
            </a:r>
            <a:endParaRPr lang="en-US" altLang="zh-CN" sz="4400" b="1" kern="0" dirty="0" smtClean="0">
              <a:solidFill>
                <a:srgbClr val="0070C0"/>
              </a:solidFill>
              <a:latin typeface="黑体" pitchFamily="49" charset="-122"/>
              <a:ea typeface="黑体" pitchFamily="49" charset="-122"/>
              <a:cs typeface="+mn-ea"/>
              <a:sym typeface="+mn-lt"/>
            </a:endParaRPr>
          </a:p>
          <a:p>
            <a:pPr lvl="0" defTabSz="914400">
              <a:lnSpc>
                <a:spcPct val="150000"/>
              </a:lnSpc>
              <a:defRPr/>
            </a:pPr>
            <a:r>
              <a:rPr lang="en-US" altLang="zh-CN" sz="4400" b="1" kern="0" dirty="0" smtClean="0">
                <a:solidFill>
                  <a:srgbClr val="0070C0"/>
                </a:solidFill>
                <a:latin typeface="黑体" pitchFamily="49" charset="-122"/>
                <a:ea typeface="黑体" pitchFamily="49" charset="-122"/>
                <a:cs typeface="+mn-ea"/>
                <a:sym typeface="+mn-lt"/>
              </a:rPr>
              <a:t>3.</a:t>
            </a:r>
            <a:r>
              <a:rPr lang="zh-CN" altLang="en-US" sz="4400" b="1" kern="0" dirty="0" smtClean="0">
                <a:solidFill>
                  <a:srgbClr val="0070C0"/>
                </a:solidFill>
                <a:latin typeface="黑体" pitchFamily="49" charset="-122"/>
                <a:ea typeface="黑体" pitchFamily="49" charset="-122"/>
                <a:cs typeface="+mn-ea"/>
                <a:sym typeface="+mn-lt"/>
              </a:rPr>
              <a:t>教师先读，</a:t>
            </a:r>
            <a:r>
              <a:rPr lang="zh-CN" altLang="en-US" sz="4400" b="1" kern="0" dirty="0" smtClean="0">
                <a:solidFill>
                  <a:srgbClr val="FF0000"/>
                </a:solidFill>
                <a:latin typeface="黑体" pitchFamily="49" charset="-122"/>
                <a:ea typeface="黑体" pitchFamily="49" charset="-122"/>
                <a:cs typeface="+mn-ea"/>
                <a:sym typeface="+mn-lt"/>
              </a:rPr>
              <a:t>合作</a:t>
            </a:r>
            <a:r>
              <a:rPr lang="zh-CN" altLang="en-US" sz="4400" b="1" kern="0" dirty="0" smtClean="0">
                <a:solidFill>
                  <a:srgbClr val="0070C0"/>
                </a:solidFill>
                <a:latin typeface="黑体" pitchFamily="49" charset="-122"/>
                <a:ea typeface="黑体" pitchFamily="49" charset="-122"/>
                <a:cs typeface="+mn-ea"/>
                <a:sym typeface="+mn-lt"/>
              </a:rPr>
              <a:t>研究。</a:t>
            </a:r>
            <a:endParaRPr lang="en-US" altLang="zh-CN" sz="4400" b="1" kern="0" dirty="0" smtClean="0">
              <a:solidFill>
                <a:srgbClr val="0070C0"/>
              </a:solidFill>
              <a:latin typeface="黑体" pitchFamily="49" charset="-122"/>
              <a:ea typeface="黑体" pitchFamily="49" charset="-122"/>
              <a:cs typeface="+mn-ea"/>
              <a:sym typeface="+mn-lt"/>
            </a:endParaRPr>
          </a:p>
          <a:p>
            <a:pPr lvl="0" defTabSz="914400">
              <a:lnSpc>
                <a:spcPct val="150000"/>
              </a:lnSpc>
              <a:defRPr/>
            </a:pPr>
            <a:r>
              <a:rPr lang="en-US" altLang="zh-CN" sz="4400" b="1" kern="0" dirty="0" smtClean="0">
                <a:solidFill>
                  <a:srgbClr val="0070C0"/>
                </a:solidFill>
                <a:latin typeface="黑体" pitchFamily="49" charset="-122"/>
                <a:ea typeface="黑体" pitchFamily="49" charset="-122"/>
                <a:cs typeface="+mn-ea"/>
                <a:sym typeface="+mn-lt"/>
              </a:rPr>
              <a:t>4.</a:t>
            </a:r>
            <a:r>
              <a:rPr lang="zh-CN" altLang="en-US" sz="4400" b="1" kern="0" dirty="0" smtClean="0">
                <a:solidFill>
                  <a:srgbClr val="0070C0"/>
                </a:solidFill>
                <a:latin typeface="黑体" pitchFamily="49" charset="-122"/>
                <a:ea typeface="黑体" pitchFamily="49" charset="-122"/>
                <a:cs typeface="+mn-ea"/>
                <a:sym typeface="+mn-lt"/>
              </a:rPr>
              <a:t>问题即</a:t>
            </a:r>
            <a:r>
              <a:rPr lang="zh-CN" altLang="en-US" sz="4400" b="1" kern="0" dirty="0" smtClean="0">
                <a:solidFill>
                  <a:srgbClr val="FF0000"/>
                </a:solidFill>
                <a:latin typeface="黑体" pitchFamily="49" charset="-122"/>
                <a:ea typeface="黑体" pitchFamily="49" charset="-122"/>
                <a:cs typeface="+mn-ea"/>
                <a:sym typeface="+mn-lt"/>
              </a:rPr>
              <a:t>课题</a:t>
            </a:r>
            <a:r>
              <a:rPr lang="zh-CN" altLang="en-US" sz="4400" b="1" kern="0" dirty="0" smtClean="0">
                <a:solidFill>
                  <a:srgbClr val="0070C0"/>
                </a:solidFill>
                <a:latin typeface="黑体" pitchFamily="49" charset="-122"/>
                <a:ea typeface="黑体" pitchFamily="49" charset="-122"/>
                <a:cs typeface="+mn-ea"/>
                <a:sym typeface="+mn-lt"/>
              </a:rPr>
              <a:t>，做好科研。</a:t>
            </a:r>
            <a:endParaRPr lang="en-US" altLang="zh-CN" sz="4400" b="1" kern="0" dirty="0" smtClean="0">
              <a:solidFill>
                <a:srgbClr val="0070C0"/>
              </a:solidFill>
              <a:latin typeface="黑体" pitchFamily="49" charset="-122"/>
              <a:ea typeface="黑体" pitchFamily="49" charset="-122"/>
              <a:cs typeface="+mn-ea"/>
              <a:sym typeface="+mn-lt"/>
            </a:endParaRPr>
          </a:p>
          <a:p>
            <a:pPr lvl="0" defTabSz="914400">
              <a:lnSpc>
                <a:spcPct val="150000"/>
              </a:lnSpc>
              <a:defRPr/>
            </a:pPr>
            <a:endParaRPr lang="en-US" altLang="zh-CN" sz="4400" b="1" kern="0" dirty="0">
              <a:solidFill>
                <a:srgbClr val="E73A1C"/>
              </a:solidFill>
              <a:latin typeface="黑体" pitchFamily="49" charset="-122"/>
              <a:ea typeface="黑体" pitchFamily="49" charset="-122"/>
              <a:cs typeface="+mn-ea"/>
              <a:sym typeface="+mn-lt"/>
            </a:endParaRPr>
          </a:p>
        </p:txBody>
      </p:sp>
    </p:spTree>
    <p:extLst>
      <p:ext uri="{BB962C8B-B14F-4D97-AF65-F5344CB8AC3E}">
        <p14:creationId xmlns="" xmlns:p14="http://schemas.microsoft.com/office/powerpoint/2010/main" val="29462866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7083" y="1887794"/>
            <a:ext cx="10909897" cy="1200327"/>
          </a:xfrm>
          <a:prstGeom prst="rect">
            <a:avLst/>
          </a:prstGeom>
        </p:spPr>
        <p:txBody>
          <a:bodyPr wrap="square" lIns="91438" tIns="45719" rIns="91438" bIns="45719">
            <a:spAutoFit/>
          </a:bodyPr>
          <a:lstStyle/>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关键问题</a:t>
            </a:r>
            <a:endParaRPr lang="en-US" altLang="zh-CN" sz="4800" b="1" kern="0" dirty="0">
              <a:solidFill>
                <a:srgbClr val="E73A1C"/>
              </a:solidFill>
              <a:latin typeface="黑体" pitchFamily="49" charset="-122"/>
              <a:ea typeface="黑体" pitchFamily="49" charset="-122"/>
              <a:cs typeface="+mn-ea"/>
              <a:sym typeface="+mn-lt"/>
            </a:endParaRPr>
          </a:p>
        </p:txBody>
      </p:sp>
    </p:spTree>
    <p:extLst>
      <p:ext uri="{BB962C8B-B14F-4D97-AF65-F5344CB8AC3E}">
        <p14:creationId xmlns="" xmlns:p14="http://schemas.microsoft.com/office/powerpoint/2010/main" val="29462866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ED149AE-619F-474E-AE40-FEF67EE1591D}"/>
              </a:ext>
            </a:extLst>
          </p:cNvPr>
          <p:cNvPicPr>
            <a:picLocks noChangeAspect="1"/>
          </p:cNvPicPr>
          <p:nvPr/>
        </p:nvPicPr>
        <p:blipFill>
          <a:blip r:embed="rId2">
            <a:alphaModFix amt="35000"/>
          </a:blip>
          <a:stretch>
            <a:fillRect/>
          </a:stretch>
        </p:blipFill>
        <p:spPr>
          <a:xfrm>
            <a:off x="0" y="2611225"/>
            <a:ext cx="12192000" cy="4246775"/>
          </a:xfrm>
          <a:prstGeom prst="rect">
            <a:avLst/>
          </a:prstGeom>
        </p:spPr>
      </p:pic>
      <p:sp>
        <p:nvSpPr>
          <p:cNvPr id="2" name="文本占位符 1"/>
          <p:cNvSpPr>
            <a:spLocks noGrp="1"/>
          </p:cNvSpPr>
          <p:nvPr>
            <p:ph type="body" sz="quarter" idx="11"/>
          </p:nvPr>
        </p:nvSpPr>
        <p:spPr>
          <a:xfrm>
            <a:off x="710140" y="628521"/>
            <a:ext cx="5538260" cy="769441"/>
          </a:xfrm>
        </p:spPr>
        <p:txBody>
          <a:bodyPr/>
          <a:lstStyle/>
          <a:p>
            <a:r>
              <a:rPr lang="zh-CN" altLang="en-US" dirty="0"/>
              <a:t>关于活动</a:t>
            </a:r>
            <a:endParaRPr lang="en-US" altLang="zh-CN" dirty="0"/>
          </a:p>
        </p:txBody>
      </p:sp>
      <p:sp>
        <p:nvSpPr>
          <p:cNvPr id="4" name="矩形 3"/>
          <p:cNvSpPr/>
          <p:nvPr/>
        </p:nvSpPr>
        <p:spPr>
          <a:xfrm>
            <a:off x="288341" y="1397962"/>
            <a:ext cx="11302673" cy="5262979"/>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3200" b="1" dirty="0" smtClean="0">
                <a:latin typeface="+mn-ea"/>
              </a:rPr>
              <a:t>      从</a:t>
            </a:r>
            <a:r>
              <a:rPr lang="zh-CN" altLang="en-US" sz="3200" b="1" dirty="0">
                <a:latin typeface="+mn-ea"/>
              </a:rPr>
              <a:t>教材的“活动”设计看，</a:t>
            </a:r>
            <a:r>
              <a:rPr lang="zh-CN" altLang="en-US" sz="3200" b="1" dirty="0">
                <a:solidFill>
                  <a:srgbClr val="FF0000"/>
                </a:solidFill>
                <a:latin typeface="+mn-ea"/>
              </a:rPr>
              <a:t>大多数还是在课堂教学中实施的</a:t>
            </a:r>
            <a:r>
              <a:rPr lang="zh-CN" altLang="en-US" sz="3200" b="1" dirty="0">
                <a:latin typeface="+mn-ea"/>
              </a:rPr>
              <a:t>，课堂教学还是主要形式，只是更加注意学习主体往学生转，调动学生学习的自主性</a:t>
            </a:r>
            <a:r>
              <a:rPr lang="zh-CN" altLang="en-US" sz="3200" b="1" dirty="0" smtClean="0">
                <a:latin typeface="+mn-ea"/>
              </a:rPr>
              <a:t>。</a:t>
            </a:r>
            <a:r>
              <a:rPr lang="zh-CN" altLang="en-US" sz="3200" b="1" dirty="0" smtClean="0">
                <a:solidFill>
                  <a:srgbClr val="FF0000"/>
                </a:solidFill>
                <a:latin typeface="+mn-ea"/>
              </a:rPr>
              <a:t>不要把“活动”简单理解为课外“活动”，更</a:t>
            </a:r>
            <a:r>
              <a:rPr lang="zh-CN" altLang="en-US" sz="3200" b="1" dirty="0">
                <a:solidFill>
                  <a:srgbClr val="FF0000"/>
                </a:solidFill>
                <a:latin typeface="+mn-ea"/>
              </a:rPr>
              <a:t>不要安排那些和语文</a:t>
            </a:r>
            <a:r>
              <a:rPr lang="zh-CN" altLang="en-US" sz="3200" b="1" dirty="0" smtClean="0">
                <a:solidFill>
                  <a:srgbClr val="FF0000"/>
                </a:solidFill>
                <a:latin typeface="+mn-ea"/>
              </a:rPr>
              <a:t>关系</a:t>
            </a:r>
            <a:r>
              <a:rPr lang="zh-CN" altLang="en-US" sz="3200" b="1" dirty="0">
                <a:solidFill>
                  <a:srgbClr val="FF0000"/>
                </a:solidFill>
                <a:latin typeface="+mn-ea"/>
              </a:rPr>
              <a:t>不大的“活动”。</a:t>
            </a:r>
            <a:r>
              <a:rPr lang="zh-CN" altLang="en-US" sz="3200" b="1" dirty="0">
                <a:solidFill>
                  <a:srgbClr val="002060"/>
                </a:solidFill>
                <a:latin typeface="+mn-ea"/>
              </a:rPr>
              <a:t>语文学习最重要的“活动”，还是读书。我们都熟悉那三件事</a:t>
            </a:r>
            <a:r>
              <a:rPr lang="en-US" altLang="zh-CN" sz="3200" b="1" dirty="0">
                <a:solidFill>
                  <a:srgbClr val="002060"/>
                </a:solidFill>
                <a:latin typeface="+mn-ea"/>
              </a:rPr>
              <a:t>——</a:t>
            </a:r>
            <a:r>
              <a:rPr lang="zh-CN" altLang="en-US" sz="3200" b="1" dirty="0">
                <a:solidFill>
                  <a:srgbClr val="FF0000"/>
                </a:solidFill>
                <a:latin typeface="+mn-ea"/>
              </a:rPr>
              <a:t>阅读与鉴赏、表达与交流、梳理与探究</a:t>
            </a:r>
            <a:r>
              <a:rPr lang="zh-CN" altLang="en-US" sz="3200" b="1" dirty="0">
                <a:solidFill>
                  <a:srgbClr val="002060"/>
                </a:solidFill>
                <a:latin typeface="+mn-ea"/>
              </a:rPr>
              <a:t>，其实也就是语文“活动”的三个主要方面。</a:t>
            </a:r>
            <a:endParaRPr lang="en-US" altLang="zh-CN" sz="3200" b="1" dirty="0">
              <a:solidFill>
                <a:srgbClr val="002060"/>
              </a:solidFill>
              <a:latin typeface="+mn-ea"/>
            </a:endParaRPr>
          </a:p>
        </p:txBody>
      </p:sp>
    </p:spTree>
    <p:extLst>
      <p:ext uri="{BB962C8B-B14F-4D97-AF65-F5344CB8AC3E}">
        <p14:creationId xmlns:p14="http://schemas.microsoft.com/office/powerpoint/2010/main" xmlns="" val="33885465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7083" y="884903"/>
            <a:ext cx="10909897" cy="6740305"/>
          </a:xfrm>
          <a:prstGeom prst="rect">
            <a:avLst/>
          </a:prstGeom>
        </p:spPr>
        <p:txBody>
          <a:bodyPr wrap="square" lIns="91438" tIns="45719" rIns="91438" bIns="45719">
            <a:spAutoFit/>
          </a:bodyPr>
          <a:lstStyle/>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教材是材料，核心是素养，目标是育人</a:t>
            </a: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关键是教师</a:t>
            </a: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多角度、多层面</a:t>
            </a: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活用、用活</a:t>
            </a: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endParaRPr lang="en-US" altLang="zh-CN" sz="4800" b="1" kern="0" dirty="0" smtClean="0">
              <a:solidFill>
                <a:srgbClr val="E73A1C"/>
              </a:solidFill>
              <a:latin typeface="黑体" pitchFamily="49" charset="-122"/>
              <a:ea typeface="黑体" pitchFamily="49" charset="-122"/>
              <a:cs typeface="+mn-ea"/>
              <a:sym typeface="+mn-lt"/>
            </a:endParaRPr>
          </a:p>
        </p:txBody>
      </p:sp>
    </p:spTree>
    <p:extLst>
      <p:ext uri="{BB962C8B-B14F-4D97-AF65-F5344CB8AC3E}">
        <p14:creationId xmlns="" xmlns:p14="http://schemas.microsoft.com/office/powerpoint/2010/main" val="29462866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7083" y="0"/>
            <a:ext cx="10909897" cy="7848300"/>
          </a:xfrm>
          <a:prstGeom prst="rect">
            <a:avLst/>
          </a:prstGeom>
        </p:spPr>
        <p:txBody>
          <a:bodyPr wrap="square" lIns="91438" tIns="45719" rIns="91438" bIns="45719">
            <a:spAutoFit/>
          </a:bodyPr>
          <a:lstStyle/>
          <a:p>
            <a:pPr lvl="0" algn="ctr" defTabSz="914400">
              <a:lnSpc>
                <a:spcPct val="150000"/>
              </a:lnSpc>
              <a:defRPr/>
            </a:pP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与时俱进</a:t>
            </a: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转变教学观念</a:t>
            </a: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改变教学模式</a:t>
            </a: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r>
              <a:rPr lang="zh-CN" altLang="en-US" sz="4800" b="1" kern="0" dirty="0" smtClean="0">
                <a:solidFill>
                  <a:srgbClr val="E73A1C"/>
                </a:solidFill>
                <a:latin typeface="黑体" pitchFamily="49" charset="-122"/>
                <a:ea typeface="黑体" pitchFamily="49" charset="-122"/>
                <a:cs typeface="+mn-ea"/>
                <a:sym typeface="+mn-lt"/>
              </a:rPr>
              <a:t>创造性使用教材</a:t>
            </a: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endParaRPr lang="en-US" altLang="zh-CN" sz="4800" b="1" kern="0" dirty="0" smtClean="0">
              <a:solidFill>
                <a:srgbClr val="E73A1C"/>
              </a:solidFill>
              <a:latin typeface="黑体" pitchFamily="49" charset="-122"/>
              <a:ea typeface="黑体" pitchFamily="49" charset="-122"/>
              <a:cs typeface="+mn-ea"/>
              <a:sym typeface="+mn-lt"/>
            </a:endParaRPr>
          </a:p>
          <a:p>
            <a:pPr lvl="0" algn="ctr" defTabSz="914400">
              <a:lnSpc>
                <a:spcPct val="150000"/>
              </a:lnSpc>
              <a:defRPr/>
            </a:pPr>
            <a:endParaRPr lang="en-US" altLang="zh-CN" sz="4800" b="1" kern="0" dirty="0" smtClean="0">
              <a:solidFill>
                <a:srgbClr val="E73A1C"/>
              </a:solidFill>
              <a:latin typeface="黑体" pitchFamily="49" charset="-122"/>
              <a:ea typeface="黑体" pitchFamily="49" charset="-122"/>
              <a:cs typeface="+mn-ea"/>
              <a:sym typeface="+mn-lt"/>
            </a:endParaRPr>
          </a:p>
        </p:txBody>
      </p:sp>
    </p:spTree>
    <p:extLst>
      <p:ext uri="{BB962C8B-B14F-4D97-AF65-F5344CB8AC3E}">
        <p14:creationId xmlns="" xmlns:p14="http://schemas.microsoft.com/office/powerpoint/2010/main" val="29462866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973394" y="220018"/>
            <a:ext cx="9733935" cy="1446550"/>
          </a:xfrm>
        </p:spPr>
        <p:txBody>
          <a:bodyPr/>
          <a:lstStyle/>
          <a:p>
            <a:r>
              <a:rPr lang="zh-CN" altLang="en-US" dirty="0"/>
              <a:t>坚持立德树人，增强文化自信</a:t>
            </a:r>
            <a:endParaRPr lang="en-US" altLang="zh-CN" dirty="0"/>
          </a:p>
        </p:txBody>
      </p:sp>
      <p:sp>
        <p:nvSpPr>
          <p:cNvPr id="4" name="矩形 3"/>
          <p:cNvSpPr/>
          <p:nvPr/>
        </p:nvSpPr>
        <p:spPr>
          <a:xfrm>
            <a:off x="481781" y="1445342"/>
            <a:ext cx="11464413" cy="4832092"/>
          </a:xfrm>
          <a:prstGeom prst="rect">
            <a:avLst/>
          </a:prstGeom>
        </p:spPr>
        <p:txBody>
          <a:bodyPr wrap="square">
            <a:spAutoFit/>
          </a:bodyPr>
          <a:lstStyle/>
          <a:p>
            <a:pPr marL="285750" indent="-285750">
              <a:lnSpc>
                <a:spcPct val="150000"/>
              </a:lnSpc>
              <a:spcAft>
                <a:spcPts val="1200"/>
              </a:spcAft>
              <a:buFont typeface="Arial" panose="020B0604020202020204" pitchFamily="34" charset="0"/>
              <a:buChar char="•"/>
            </a:pPr>
            <a:r>
              <a:rPr lang="zh-CN" altLang="en-US" sz="3200" b="1" dirty="0">
                <a:solidFill>
                  <a:srgbClr val="0070C0"/>
                </a:solidFill>
                <a:latin typeface="黑体" pitchFamily="49" charset="-122"/>
                <a:ea typeface="黑体" pitchFamily="49" charset="-122"/>
              </a:rPr>
              <a:t>落实</a:t>
            </a:r>
            <a:r>
              <a:rPr lang="zh-CN" altLang="en-US" sz="3200" b="1" dirty="0">
                <a:solidFill>
                  <a:srgbClr val="FF0000"/>
                </a:solidFill>
                <a:latin typeface="黑体" pitchFamily="49" charset="-122"/>
                <a:ea typeface="黑体" pitchFamily="49" charset="-122"/>
              </a:rPr>
              <a:t>立德树人</a:t>
            </a:r>
            <a:r>
              <a:rPr lang="zh-CN" altLang="en-US" sz="3200" b="1" dirty="0">
                <a:solidFill>
                  <a:srgbClr val="0070C0"/>
                </a:solidFill>
                <a:latin typeface="黑体" pitchFamily="49" charset="-122"/>
                <a:ea typeface="黑体" pitchFamily="49" charset="-122"/>
              </a:rPr>
              <a:t>根本任务，发展素质教育，致力于培养德智体美劳全面发展的</a:t>
            </a:r>
            <a:r>
              <a:rPr lang="zh-CN" altLang="en-US" sz="3200" b="1" dirty="0">
                <a:solidFill>
                  <a:srgbClr val="FF0000"/>
                </a:solidFill>
                <a:latin typeface="黑体" pitchFamily="49" charset="-122"/>
                <a:ea typeface="黑体" pitchFamily="49" charset="-122"/>
              </a:rPr>
              <a:t>社会主义建设者和接班</a:t>
            </a:r>
            <a:r>
              <a:rPr lang="zh-CN" altLang="en-US" sz="3200" b="1" dirty="0" smtClean="0">
                <a:solidFill>
                  <a:srgbClr val="FF0000"/>
                </a:solidFill>
                <a:latin typeface="黑体" pitchFamily="49" charset="-122"/>
                <a:ea typeface="黑体" pitchFamily="49" charset="-122"/>
              </a:rPr>
              <a:t>人</a:t>
            </a:r>
            <a:r>
              <a:rPr lang="zh-CN" altLang="en-US" sz="3200" b="1" dirty="0" smtClean="0">
                <a:solidFill>
                  <a:srgbClr val="0070C0"/>
                </a:solidFill>
                <a:latin typeface="黑体" pitchFamily="49" charset="-122"/>
                <a:ea typeface="黑体" pitchFamily="49" charset="-122"/>
              </a:rPr>
              <a:t>。</a:t>
            </a:r>
            <a:endParaRPr lang="en-US" altLang="zh-CN" sz="3200" b="1" dirty="0">
              <a:solidFill>
                <a:srgbClr val="0070C0"/>
              </a:solidFill>
              <a:latin typeface="黑体" pitchFamily="49" charset="-122"/>
              <a:ea typeface="黑体" pitchFamily="49" charset="-122"/>
            </a:endParaRPr>
          </a:p>
          <a:p>
            <a:pPr marL="285750" indent="-285750">
              <a:lnSpc>
                <a:spcPct val="150000"/>
              </a:lnSpc>
              <a:spcAft>
                <a:spcPts val="1200"/>
              </a:spcAft>
              <a:buFont typeface="Arial" panose="020B0604020202020204" pitchFamily="34" charset="0"/>
              <a:buChar char="•"/>
            </a:pPr>
            <a:r>
              <a:rPr lang="zh-CN" altLang="en-US" sz="3200" b="1" dirty="0">
                <a:solidFill>
                  <a:srgbClr val="FF0000"/>
                </a:solidFill>
                <a:latin typeface="黑体" pitchFamily="49" charset="-122"/>
                <a:ea typeface="黑体" pitchFamily="49" charset="-122"/>
              </a:rPr>
              <a:t>高度重视体现国家意志</a:t>
            </a:r>
            <a:r>
              <a:rPr lang="zh-CN" altLang="en-US" sz="3200" b="1" dirty="0">
                <a:solidFill>
                  <a:srgbClr val="0070C0"/>
                </a:solidFill>
                <a:latin typeface="黑体" pitchFamily="49" charset="-122"/>
                <a:ea typeface="黑体" pitchFamily="49" charset="-122"/>
              </a:rPr>
              <a:t>，体现习近平新时代中国特色社会主义思想，积极发挥语文教材在育人方面的独特优</a:t>
            </a:r>
            <a:r>
              <a:rPr lang="zh-CN" altLang="en-US" sz="3200" b="1" dirty="0" smtClean="0">
                <a:solidFill>
                  <a:srgbClr val="0070C0"/>
                </a:solidFill>
                <a:latin typeface="黑体" pitchFamily="49" charset="-122"/>
                <a:ea typeface="黑体" pitchFamily="49" charset="-122"/>
              </a:rPr>
              <a:t>势。</a:t>
            </a:r>
            <a:endParaRPr lang="en-US" altLang="zh-CN" sz="3200" b="1" dirty="0">
              <a:solidFill>
                <a:srgbClr val="0070C0"/>
              </a:solidFill>
              <a:latin typeface="黑体" pitchFamily="49" charset="-122"/>
              <a:ea typeface="黑体" pitchFamily="49" charset="-122"/>
            </a:endParaRPr>
          </a:p>
          <a:p>
            <a:pPr marL="285750" indent="-285750">
              <a:lnSpc>
                <a:spcPct val="150000"/>
              </a:lnSpc>
              <a:spcAft>
                <a:spcPts val="1200"/>
              </a:spcAft>
              <a:buFont typeface="Arial" panose="020B0604020202020204" pitchFamily="34" charset="0"/>
              <a:buChar char="•"/>
            </a:pPr>
            <a:r>
              <a:rPr lang="zh-CN" altLang="en-US" sz="3200" b="1" dirty="0">
                <a:solidFill>
                  <a:srgbClr val="0070C0"/>
                </a:solidFill>
                <a:latin typeface="黑体" pitchFamily="49" charset="-122"/>
                <a:ea typeface="黑体" pitchFamily="49" charset="-122"/>
              </a:rPr>
              <a:t>继承和弘扬中华优秀传统文化、革命文化和社会主义先进文化，培养文化自信，推动文化的创造性转化及创新性发</a:t>
            </a:r>
            <a:r>
              <a:rPr lang="zh-CN" altLang="en-US" sz="3200" b="1" dirty="0" smtClean="0">
                <a:solidFill>
                  <a:srgbClr val="0070C0"/>
                </a:solidFill>
                <a:latin typeface="黑体" pitchFamily="49" charset="-122"/>
                <a:ea typeface="黑体" pitchFamily="49" charset="-122"/>
              </a:rPr>
              <a:t>展。</a:t>
            </a:r>
            <a:endParaRPr lang="en-US" altLang="zh-CN" sz="3200" b="1" dirty="0">
              <a:solidFill>
                <a:srgbClr val="0070C0"/>
              </a:solidFill>
              <a:latin typeface="黑体" pitchFamily="49" charset="-122"/>
              <a:ea typeface="黑体" pitchFamily="49" charset="-122"/>
            </a:endParaRPr>
          </a:p>
        </p:txBody>
      </p:sp>
    </p:spTree>
    <p:extLst>
      <p:ext uri="{BB962C8B-B14F-4D97-AF65-F5344CB8AC3E}">
        <p14:creationId xmlns="" xmlns:p14="http://schemas.microsoft.com/office/powerpoint/2010/main" val="149232746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4D83048-712E-4650-BC30-27F0CEC8E589}"/>
              </a:ext>
            </a:extLst>
          </p:cNvPr>
          <p:cNvPicPr>
            <a:picLocks noChangeAspect="1"/>
          </p:cNvPicPr>
          <p:nvPr/>
        </p:nvPicPr>
        <p:blipFill rotWithShape="1">
          <a:blip r:embed="rId2">
            <a:alphaModFix amt="35000"/>
          </a:blip>
          <a:srcRect l="1619"/>
          <a:stretch/>
        </p:blipFill>
        <p:spPr>
          <a:xfrm>
            <a:off x="0" y="2592199"/>
            <a:ext cx="12192000" cy="4265802"/>
          </a:xfrm>
          <a:prstGeom prst="rect">
            <a:avLst/>
          </a:prstGeom>
        </p:spPr>
      </p:pic>
      <p:sp>
        <p:nvSpPr>
          <p:cNvPr id="2" name="文本占位符 1"/>
          <p:cNvSpPr>
            <a:spLocks noGrp="1"/>
          </p:cNvSpPr>
          <p:nvPr>
            <p:ph type="body" sz="quarter" idx="11"/>
          </p:nvPr>
        </p:nvSpPr>
        <p:spPr>
          <a:xfrm>
            <a:off x="1683532" y="2389239"/>
            <a:ext cx="8861563" cy="1446550"/>
          </a:xfrm>
        </p:spPr>
        <p:txBody>
          <a:bodyPr/>
          <a:lstStyle/>
          <a:p>
            <a:r>
              <a:rPr lang="zh-CN" altLang="en-US" dirty="0"/>
              <a:t>体现课标精神，落实课标要求</a:t>
            </a:r>
            <a:endParaRPr lang="en-US" altLang="zh-CN" dirty="0"/>
          </a:p>
        </p:txBody>
      </p:sp>
    </p:spTree>
    <p:extLst>
      <p:ext uri="{BB962C8B-B14F-4D97-AF65-F5344CB8AC3E}">
        <p14:creationId xmlns="" xmlns:p14="http://schemas.microsoft.com/office/powerpoint/2010/main" val="425535043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651680" y="243800"/>
            <a:ext cx="10768848" cy="769441"/>
          </a:xfrm>
        </p:spPr>
        <p:txBody>
          <a:bodyPr/>
          <a:lstStyle/>
          <a:p>
            <a:pPr algn="ctr"/>
            <a:r>
              <a:rPr lang="zh-CN" altLang="en-US" dirty="0" smtClean="0"/>
              <a:t>核</a:t>
            </a:r>
            <a:r>
              <a:rPr lang="zh-CN" altLang="en-US" dirty="0"/>
              <a:t>心素</a:t>
            </a:r>
            <a:r>
              <a:rPr lang="zh-CN" altLang="en-US" dirty="0" smtClean="0"/>
              <a:t>养</a:t>
            </a:r>
            <a:endParaRPr lang="en-US" altLang="zh-CN" dirty="0"/>
          </a:p>
        </p:txBody>
      </p:sp>
      <p:grpSp>
        <p:nvGrpSpPr>
          <p:cNvPr id="3" name="组合 2">
            <a:extLst>
              <a:ext uri="{FF2B5EF4-FFF2-40B4-BE49-F238E27FC236}">
                <a16:creationId xmlns="" xmlns:a16="http://schemas.microsoft.com/office/drawing/2014/main" id="{1E623C24-5ABD-4F57-9E81-08F1FBC2C385}"/>
              </a:ext>
            </a:extLst>
          </p:cNvPr>
          <p:cNvGrpSpPr/>
          <p:nvPr/>
        </p:nvGrpSpPr>
        <p:grpSpPr>
          <a:xfrm>
            <a:off x="760747" y="1253612"/>
            <a:ext cx="10982632" cy="5147187"/>
            <a:chOff x="604684" y="2013915"/>
            <a:chExt cx="10982632" cy="4430744"/>
          </a:xfrm>
        </p:grpSpPr>
        <p:sp>
          <p:nvSpPr>
            <p:cNvPr id="6" name="原创设计师QQ69613753    _1">
              <a:extLst>
                <a:ext uri="{FF2B5EF4-FFF2-40B4-BE49-F238E27FC236}">
                  <a16:creationId xmlns="" xmlns:a16="http://schemas.microsoft.com/office/drawing/2014/main" id="{DF87250E-168E-481A-A433-DE4DFFB3BEDA}"/>
                </a:ext>
              </a:extLst>
            </p:cNvPr>
            <p:cNvSpPr>
              <a:spLocks/>
            </p:cNvSpPr>
            <p:nvPr/>
          </p:nvSpPr>
          <p:spPr bwMode="auto">
            <a:xfrm>
              <a:off x="4531456" y="2013915"/>
              <a:ext cx="1588042" cy="1585945"/>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ln/>
          </p:spPr>
          <p:style>
            <a:lnRef idx="2">
              <a:schemeClr val="accent3"/>
            </a:lnRef>
            <a:fillRef idx="1">
              <a:schemeClr val="lt1"/>
            </a:fillRef>
            <a:effectRef idx="0">
              <a:schemeClr val="accent3"/>
            </a:effectRef>
            <a:fontRef idx="minor">
              <a:schemeClr val="dk1"/>
            </a:fontRef>
          </p:style>
          <p:txBody>
            <a:bodyPr/>
            <a:lstStyle/>
            <a:p>
              <a:endParaRPr lang="zh-CN" altLang="en-US" sz="2800">
                <a:solidFill>
                  <a:schemeClr val="accent1">
                    <a:lumMod val="75000"/>
                  </a:schemeClr>
                </a:solidFill>
              </a:endParaRPr>
            </a:p>
          </p:txBody>
        </p:sp>
        <p:sp>
          <p:nvSpPr>
            <p:cNvPr id="7" name="原创设计师QQ69613753    _2">
              <a:extLst>
                <a:ext uri="{FF2B5EF4-FFF2-40B4-BE49-F238E27FC236}">
                  <a16:creationId xmlns="" xmlns:a16="http://schemas.microsoft.com/office/drawing/2014/main" id="{6E98033A-4DD2-4690-BED4-DA89158A6B67}"/>
                </a:ext>
              </a:extLst>
            </p:cNvPr>
            <p:cNvSpPr>
              <a:spLocks/>
            </p:cNvSpPr>
            <p:nvPr/>
          </p:nvSpPr>
          <p:spPr bwMode="auto">
            <a:xfrm>
              <a:off x="6181571" y="2013915"/>
              <a:ext cx="1585455" cy="1585945"/>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ln/>
          </p:spPr>
          <p:style>
            <a:lnRef idx="2">
              <a:schemeClr val="accent3"/>
            </a:lnRef>
            <a:fillRef idx="1">
              <a:schemeClr val="lt1"/>
            </a:fillRef>
            <a:effectRef idx="0">
              <a:schemeClr val="accent3"/>
            </a:effectRef>
            <a:fontRef idx="minor">
              <a:schemeClr val="dk1"/>
            </a:fontRef>
          </p:style>
          <p:txBody>
            <a:bodyPr/>
            <a:lstStyle/>
            <a:p>
              <a:endParaRPr lang="zh-CN" altLang="en-US" sz="2800">
                <a:solidFill>
                  <a:schemeClr val="accent1">
                    <a:lumMod val="75000"/>
                  </a:schemeClr>
                </a:solidFill>
              </a:endParaRPr>
            </a:p>
          </p:txBody>
        </p:sp>
        <p:sp>
          <p:nvSpPr>
            <p:cNvPr id="8" name="原创设计师QQ69613753    _3">
              <a:extLst>
                <a:ext uri="{FF2B5EF4-FFF2-40B4-BE49-F238E27FC236}">
                  <a16:creationId xmlns="" xmlns:a16="http://schemas.microsoft.com/office/drawing/2014/main" id="{CEA9234D-C3B2-4680-8A68-588402703FF8}"/>
                </a:ext>
              </a:extLst>
            </p:cNvPr>
            <p:cNvSpPr>
              <a:spLocks/>
            </p:cNvSpPr>
            <p:nvPr/>
          </p:nvSpPr>
          <p:spPr bwMode="auto">
            <a:xfrm>
              <a:off x="4531456" y="3664541"/>
              <a:ext cx="1588042" cy="1585945"/>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ln/>
          </p:spPr>
          <p:style>
            <a:lnRef idx="2">
              <a:schemeClr val="accent3"/>
            </a:lnRef>
            <a:fillRef idx="1">
              <a:schemeClr val="lt1"/>
            </a:fillRef>
            <a:effectRef idx="0">
              <a:schemeClr val="accent3"/>
            </a:effectRef>
            <a:fontRef idx="minor">
              <a:schemeClr val="dk1"/>
            </a:fontRef>
          </p:style>
          <p:txBody>
            <a:bodyPr/>
            <a:lstStyle/>
            <a:p>
              <a:endParaRPr lang="zh-CN" altLang="en-US" sz="2800">
                <a:solidFill>
                  <a:schemeClr val="accent1">
                    <a:lumMod val="75000"/>
                  </a:schemeClr>
                </a:solidFill>
              </a:endParaRPr>
            </a:p>
          </p:txBody>
        </p:sp>
        <p:sp>
          <p:nvSpPr>
            <p:cNvPr id="9" name="原创设计师QQ69613753    _4">
              <a:extLst>
                <a:ext uri="{FF2B5EF4-FFF2-40B4-BE49-F238E27FC236}">
                  <a16:creationId xmlns="" xmlns:a16="http://schemas.microsoft.com/office/drawing/2014/main" id="{66F698EB-B829-4B5B-98FE-62E91D26E8F2}"/>
                </a:ext>
              </a:extLst>
            </p:cNvPr>
            <p:cNvSpPr>
              <a:spLocks/>
            </p:cNvSpPr>
            <p:nvPr/>
          </p:nvSpPr>
          <p:spPr bwMode="auto">
            <a:xfrm>
              <a:off x="6181571" y="3664541"/>
              <a:ext cx="1585455" cy="1585945"/>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ln/>
          </p:spPr>
          <p:style>
            <a:lnRef idx="2">
              <a:schemeClr val="accent3"/>
            </a:lnRef>
            <a:fillRef idx="1">
              <a:schemeClr val="lt1"/>
            </a:fillRef>
            <a:effectRef idx="0">
              <a:schemeClr val="accent3"/>
            </a:effectRef>
            <a:fontRef idx="minor">
              <a:schemeClr val="dk1"/>
            </a:fontRef>
          </p:style>
          <p:txBody>
            <a:bodyPr/>
            <a:lstStyle/>
            <a:p>
              <a:endParaRPr lang="zh-CN" altLang="en-US" sz="2800">
                <a:solidFill>
                  <a:schemeClr val="accent1">
                    <a:lumMod val="75000"/>
                  </a:schemeClr>
                </a:solidFill>
              </a:endParaRPr>
            </a:p>
          </p:txBody>
        </p:sp>
        <p:sp>
          <p:nvSpPr>
            <p:cNvPr id="16" name="原创设计师QQ69613753    _11">
              <a:extLst>
                <a:ext uri="{FF2B5EF4-FFF2-40B4-BE49-F238E27FC236}">
                  <a16:creationId xmlns="" xmlns:a16="http://schemas.microsoft.com/office/drawing/2014/main" id="{E80311E5-AF8F-4493-9F71-CBE75E5F5943}"/>
                </a:ext>
              </a:extLst>
            </p:cNvPr>
            <p:cNvSpPr>
              <a:spLocks noChangeArrowheads="1"/>
            </p:cNvSpPr>
            <p:nvPr/>
          </p:nvSpPr>
          <p:spPr bwMode="auto">
            <a:xfrm>
              <a:off x="604684" y="2013915"/>
              <a:ext cx="3643021" cy="1774332"/>
            </a:xfrm>
            <a:prstGeom prst="rect">
              <a:avLst/>
            </a:prstGeom>
            <a:ln/>
          </p:spPr>
          <p:style>
            <a:lnRef idx="2">
              <a:schemeClr val="accent3"/>
            </a:lnRef>
            <a:fillRef idx="1">
              <a:schemeClr val="lt1"/>
            </a:fillRef>
            <a:effectRef idx="0">
              <a:schemeClr val="accent3"/>
            </a:effectRef>
            <a:fontRef idx="minor">
              <a:schemeClr val="dk1"/>
            </a:fontRef>
          </p:style>
          <p:txBody>
            <a:bodyPr wrap="square" lIns="0" tIns="0" rIns="0" bIns="0">
              <a:spAutoFit/>
            </a:bodyPr>
            <a:lstStyle/>
            <a:p>
              <a:pPr algn="r">
                <a:lnSpc>
                  <a:spcPct val="120000"/>
                </a:lnSpc>
                <a:spcBef>
                  <a:spcPts val="300"/>
                </a:spcBef>
              </a:pPr>
              <a:r>
                <a:rPr lang="zh-CN" altLang="en-US" sz="2400" b="1" dirty="0">
                  <a:solidFill>
                    <a:srgbClr val="FF0000"/>
                  </a:solidFill>
                  <a:latin typeface="+mj-ea"/>
                  <a:ea typeface="+mj-ea"/>
                </a:rPr>
                <a:t>语言建构与运用</a:t>
              </a:r>
              <a:endParaRPr lang="en-US" altLang="zh-CN" sz="2400" b="1" dirty="0">
                <a:solidFill>
                  <a:srgbClr val="FF0000"/>
                </a:solidFill>
                <a:latin typeface="+mj-ea"/>
                <a:ea typeface="+mj-ea"/>
              </a:endParaRPr>
            </a:p>
            <a:p>
              <a:pPr>
                <a:lnSpc>
                  <a:spcPct val="120000"/>
                </a:lnSpc>
                <a:spcBef>
                  <a:spcPts val="300"/>
                </a:spcBef>
              </a:pPr>
              <a:r>
                <a:rPr lang="zh-CN" altLang="en-US" sz="1400" dirty="0">
                  <a:solidFill>
                    <a:schemeClr val="accent1">
                      <a:lumMod val="75000"/>
                    </a:schemeClr>
                  </a:solidFill>
                  <a:latin typeface="微软雅黑 Light" panose="020B0502040204020203" pitchFamily="34" charset="-122"/>
                  <a:ea typeface="微软雅黑 Light" panose="020B0502040204020203" pitchFamily="34" charset="-122"/>
                </a:rPr>
                <a:t>学生在丰富的语言实践中，通过主动的积累、梳理和整合，逐步掌握祖国语言文字特点及其运用规律，形成个体言语经验，发展在具体语言情境中正确有效地运用祖国语言文字进行交流沟通的能力。</a:t>
              </a:r>
            </a:p>
          </p:txBody>
        </p:sp>
        <p:sp>
          <p:nvSpPr>
            <p:cNvPr id="17" name="原创设计师QQ69613753    _12">
              <a:extLst>
                <a:ext uri="{FF2B5EF4-FFF2-40B4-BE49-F238E27FC236}">
                  <a16:creationId xmlns="" xmlns:a16="http://schemas.microsoft.com/office/drawing/2014/main" id="{474448A7-BD6B-49DC-ACF8-991F3D8F088E}"/>
                </a:ext>
              </a:extLst>
            </p:cNvPr>
            <p:cNvSpPr>
              <a:spLocks noChangeArrowheads="1"/>
            </p:cNvSpPr>
            <p:nvPr/>
          </p:nvSpPr>
          <p:spPr bwMode="auto">
            <a:xfrm>
              <a:off x="604685" y="4411794"/>
              <a:ext cx="3643022" cy="1515800"/>
            </a:xfrm>
            <a:prstGeom prst="rect">
              <a:avLst/>
            </a:prstGeom>
            <a:ln/>
          </p:spPr>
          <p:style>
            <a:lnRef idx="2">
              <a:schemeClr val="accent3"/>
            </a:lnRef>
            <a:fillRef idx="1">
              <a:schemeClr val="lt1"/>
            </a:fillRef>
            <a:effectRef idx="0">
              <a:schemeClr val="accent3"/>
            </a:effectRef>
            <a:fontRef idx="minor">
              <a:schemeClr val="dk1"/>
            </a:fontRef>
          </p:style>
          <p:txBody>
            <a:bodyPr wrap="square" lIns="0" tIns="0" rIns="0" bIns="0">
              <a:spAutoFit/>
            </a:bodyPr>
            <a:lstStyle/>
            <a:p>
              <a:pPr algn="r">
                <a:lnSpc>
                  <a:spcPct val="120000"/>
                </a:lnSpc>
                <a:spcBef>
                  <a:spcPts val="300"/>
                </a:spcBef>
              </a:pPr>
              <a:r>
                <a:rPr lang="zh-CN" altLang="en-US" sz="2400" b="1" dirty="0">
                  <a:solidFill>
                    <a:srgbClr val="FF0000"/>
                  </a:solidFill>
                  <a:latin typeface="+mj-ea"/>
                  <a:ea typeface="+mj-ea"/>
                </a:rPr>
                <a:t>审美鉴赏与创造</a:t>
              </a:r>
              <a:endParaRPr lang="en-US" altLang="zh-CN" sz="2400" b="1" dirty="0">
                <a:solidFill>
                  <a:srgbClr val="FF0000"/>
                </a:solidFill>
                <a:latin typeface="+mj-ea"/>
                <a:ea typeface="+mj-ea"/>
              </a:endParaRPr>
            </a:p>
            <a:p>
              <a:pPr>
                <a:lnSpc>
                  <a:spcPct val="120000"/>
                </a:lnSpc>
                <a:spcBef>
                  <a:spcPts val="300"/>
                </a:spcBef>
              </a:pPr>
              <a:r>
                <a:rPr lang="zh-CN" altLang="zh-CN" sz="1400" dirty="0">
                  <a:solidFill>
                    <a:schemeClr val="accent1">
                      <a:lumMod val="75000"/>
                    </a:schemeClr>
                  </a:solidFill>
                  <a:latin typeface="微软雅黑 Light" panose="020B0502040204020203" pitchFamily="34" charset="-122"/>
                  <a:ea typeface="微软雅黑 Light" panose="020B0502040204020203" pitchFamily="34" charset="-122"/>
                </a:rPr>
                <a:t>学生在语文学习中，通过审美体验、评价等活动形成正确的审美意识、健康向上的审美情趣与鉴赏品位，并在此过程中逐步掌握表现美、创造美的方法。</a:t>
              </a:r>
            </a:p>
          </p:txBody>
        </p:sp>
        <p:sp>
          <p:nvSpPr>
            <p:cNvPr id="18" name="原创设计师QQ69613753    _13">
              <a:extLst>
                <a:ext uri="{FF2B5EF4-FFF2-40B4-BE49-F238E27FC236}">
                  <a16:creationId xmlns="" xmlns:a16="http://schemas.microsoft.com/office/drawing/2014/main" id="{4C1E682A-39DF-45CE-B650-88B75ECBF943}"/>
                </a:ext>
              </a:extLst>
            </p:cNvPr>
            <p:cNvSpPr>
              <a:spLocks noChangeArrowheads="1"/>
            </p:cNvSpPr>
            <p:nvPr/>
          </p:nvSpPr>
          <p:spPr bwMode="auto">
            <a:xfrm>
              <a:off x="7944295" y="2013915"/>
              <a:ext cx="3643021" cy="1515800"/>
            </a:xfrm>
            <a:prstGeom prst="rect">
              <a:avLst/>
            </a:prstGeom>
            <a:ln/>
          </p:spPr>
          <p:style>
            <a:lnRef idx="2">
              <a:schemeClr val="accent3"/>
            </a:lnRef>
            <a:fillRef idx="1">
              <a:schemeClr val="lt1"/>
            </a:fillRef>
            <a:effectRef idx="0">
              <a:schemeClr val="accent3"/>
            </a:effectRef>
            <a:fontRef idx="minor">
              <a:schemeClr val="dk1"/>
            </a:fontRef>
          </p:style>
          <p:txBody>
            <a:bodyPr wrap="square" lIns="0" tIns="0" rIns="0" bIns="0">
              <a:spAutoFit/>
            </a:bodyPr>
            <a:lstStyle/>
            <a:p>
              <a:pPr>
                <a:lnSpc>
                  <a:spcPct val="120000"/>
                </a:lnSpc>
                <a:spcBef>
                  <a:spcPts val="300"/>
                </a:spcBef>
              </a:pPr>
              <a:r>
                <a:rPr lang="zh-CN" altLang="en-US" sz="2400" b="1" dirty="0">
                  <a:solidFill>
                    <a:srgbClr val="FF0000"/>
                  </a:solidFill>
                  <a:latin typeface="+mj-ea"/>
                  <a:ea typeface="+mj-ea"/>
                </a:rPr>
                <a:t>思维发展与提升</a:t>
              </a:r>
              <a:endParaRPr lang="en-US" altLang="zh-CN" sz="2400" b="1" dirty="0">
                <a:solidFill>
                  <a:srgbClr val="FF0000"/>
                </a:solidFill>
                <a:latin typeface="+mj-ea"/>
                <a:ea typeface="+mj-ea"/>
              </a:endParaRPr>
            </a:p>
            <a:p>
              <a:pPr>
                <a:lnSpc>
                  <a:spcPct val="120000"/>
                </a:lnSpc>
                <a:spcBef>
                  <a:spcPts val="300"/>
                </a:spcBef>
              </a:pPr>
              <a:r>
                <a:rPr lang="zh-CN" altLang="en-US" sz="1400" dirty="0">
                  <a:solidFill>
                    <a:schemeClr val="accent1">
                      <a:lumMod val="75000"/>
                    </a:schemeClr>
                  </a:solidFill>
                  <a:latin typeface="微软雅黑 Light" panose="020B0502040204020203" pitchFamily="34" charset="-122"/>
                  <a:ea typeface="微软雅黑 Light" panose="020B0502040204020203" pitchFamily="34" charset="-122"/>
                </a:rPr>
                <a:t>学生在语文学习中，通过语言运用，获得直觉思维、形象思维、逻辑思维、辩证思维和创造思维的发展，以及深刻性、敏捷性、灵活性、批判性和独创性等思维品质的提升。</a:t>
              </a:r>
            </a:p>
          </p:txBody>
        </p:sp>
        <p:sp>
          <p:nvSpPr>
            <p:cNvPr id="19" name="原创设计师QQ69613753    _14">
              <a:extLst>
                <a:ext uri="{FF2B5EF4-FFF2-40B4-BE49-F238E27FC236}">
                  <a16:creationId xmlns="" xmlns:a16="http://schemas.microsoft.com/office/drawing/2014/main" id="{82357CCD-7F67-4F70-A33D-0D167D68F6C2}"/>
                </a:ext>
              </a:extLst>
            </p:cNvPr>
            <p:cNvSpPr>
              <a:spLocks noChangeArrowheads="1"/>
            </p:cNvSpPr>
            <p:nvPr/>
          </p:nvSpPr>
          <p:spPr bwMode="auto">
            <a:xfrm>
              <a:off x="7944296" y="4411795"/>
              <a:ext cx="3643019" cy="2032864"/>
            </a:xfrm>
            <a:prstGeom prst="rect">
              <a:avLst/>
            </a:prstGeom>
            <a:ln/>
          </p:spPr>
          <p:style>
            <a:lnRef idx="2">
              <a:schemeClr val="accent3"/>
            </a:lnRef>
            <a:fillRef idx="1">
              <a:schemeClr val="lt1"/>
            </a:fillRef>
            <a:effectRef idx="0">
              <a:schemeClr val="accent3"/>
            </a:effectRef>
            <a:fontRef idx="minor">
              <a:schemeClr val="dk1"/>
            </a:fontRef>
          </p:style>
          <p:txBody>
            <a:bodyPr wrap="square" lIns="0" tIns="0" rIns="0" bIns="0">
              <a:spAutoFit/>
            </a:bodyPr>
            <a:lstStyle/>
            <a:p>
              <a:pPr>
                <a:lnSpc>
                  <a:spcPct val="120000"/>
                </a:lnSpc>
                <a:spcBef>
                  <a:spcPts val="300"/>
                </a:spcBef>
              </a:pPr>
              <a:r>
                <a:rPr lang="zh-CN" altLang="en-US" sz="2400" b="1" dirty="0">
                  <a:solidFill>
                    <a:srgbClr val="FF0000"/>
                  </a:solidFill>
                  <a:latin typeface="+mj-ea"/>
                  <a:ea typeface="+mj-ea"/>
                </a:rPr>
                <a:t>文</a:t>
              </a:r>
              <a:r>
                <a:rPr lang="zh-CN" altLang="en-US" sz="2400" b="1" dirty="0" smtClean="0">
                  <a:solidFill>
                    <a:srgbClr val="FF0000"/>
                  </a:solidFill>
                  <a:latin typeface="+mj-ea"/>
                  <a:ea typeface="+mj-ea"/>
                </a:rPr>
                <a:t>化</a:t>
              </a:r>
              <a:r>
                <a:rPr lang="zh-CN" altLang="en-US" sz="2400" b="1" dirty="0" smtClean="0">
                  <a:solidFill>
                    <a:srgbClr val="00B0F0"/>
                  </a:solidFill>
                  <a:latin typeface="+mj-ea"/>
                  <a:ea typeface="+mj-ea"/>
                </a:rPr>
                <a:t>传承</a:t>
              </a:r>
              <a:r>
                <a:rPr lang="zh-CN" altLang="en-US" sz="2400" b="1" dirty="0" smtClean="0">
                  <a:solidFill>
                    <a:srgbClr val="FF0000"/>
                  </a:solidFill>
                  <a:latin typeface="+mj-ea"/>
                </a:rPr>
                <a:t>与</a:t>
              </a:r>
              <a:r>
                <a:rPr lang="zh-CN" altLang="en-US" sz="2400" b="1" dirty="0" smtClean="0">
                  <a:solidFill>
                    <a:srgbClr val="00B0F0"/>
                  </a:solidFill>
                  <a:latin typeface="+mj-ea"/>
                </a:rPr>
                <a:t>理解</a:t>
              </a:r>
              <a:endParaRPr lang="en-US" altLang="zh-CN" sz="2400" b="1" dirty="0">
                <a:solidFill>
                  <a:srgbClr val="00B0F0"/>
                </a:solidFill>
                <a:latin typeface="+mj-ea"/>
                <a:ea typeface="+mj-ea"/>
              </a:endParaRPr>
            </a:p>
            <a:p>
              <a:pPr>
                <a:lnSpc>
                  <a:spcPct val="120000"/>
                </a:lnSpc>
                <a:spcBef>
                  <a:spcPts val="300"/>
                </a:spcBef>
              </a:pPr>
              <a:r>
                <a:rPr lang="zh-CN" altLang="zh-CN" sz="1400" dirty="0">
                  <a:solidFill>
                    <a:schemeClr val="accent1">
                      <a:lumMod val="75000"/>
                    </a:schemeClr>
                  </a:solidFill>
                  <a:latin typeface="微软雅黑 Light" panose="020B0502040204020203" pitchFamily="34" charset="-122"/>
                  <a:ea typeface="微软雅黑 Light" panose="020B0502040204020203" pitchFamily="34" charset="-122"/>
                </a:rPr>
                <a:t>学生在语文学习中，继承和弘扬中华优秀传统文化、革命文化、社会主义先进文化，理解和借鉴不同民族和地区的文化，拓展文化视野，增强文化自觉，提升中国特色社会主义文化自信，热爱祖国语言文字，热爱中华文化，防止文化上的民族虚无主义。</a:t>
              </a:r>
            </a:p>
          </p:txBody>
        </p:sp>
      </p:grpSp>
    </p:spTree>
    <p:extLst>
      <p:ext uri="{BB962C8B-B14F-4D97-AF65-F5344CB8AC3E}">
        <p14:creationId xmlns="" xmlns:p14="http://schemas.microsoft.com/office/powerpoint/2010/main" val="230842408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2779" y="1013241"/>
            <a:ext cx="11221305" cy="4909036"/>
          </a:xfrm>
          <a:prstGeom prst="rect">
            <a:avLst/>
          </a:prstGeom>
        </p:spPr>
        <p:txBody>
          <a:bodyPr wrap="square">
            <a:spAutoFit/>
          </a:bodyPr>
          <a:lstStyle/>
          <a:p>
            <a:pPr marL="285750" indent="-285750">
              <a:lnSpc>
                <a:spcPct val="150000"/>
              </a:lnSpc>
              <a:spcAft>
                <a:spcPts val="600"/>
              </a:spcAft>
            </a:pPr>
            <a:r>
              <a:rPr lang="zh-CN" altLang="en-US" sz="3200" b="1" dirty="0" smtClean="0">
                <a:latin typeface="黑体" pitchFamily="49" charset="-122"/>
                <a:ea typeface="黑体" pitchFamily="49" charset="-122"/>
              </a:rPr>
              <a:t>高中语文教材分</a:t>
            </a:r>
            <a:r>
              <a:rPr lang="zh-CN" altLang="en-US" sz="3200" b="1" dirty="0" smtClean="0">
                <a:solidFill>
                  <a:srgbClr val="FF0000"/>
                </a:solidFill>
                <a:latin typeface="黑体" pitchFamily="49" charset="-122"/>
                <a:ea typeface="黑体" pitchFamily="49" charset="-122"/>
              </a:rPr>
              <a:t>“必修”</a:t>
            </a:r>
            <a:r>
              <a:rPr lang="zh-CN" altLang="en-US" sz="3200" b="1" dirty="0" smtClean="0">
                <a:latin typeface="黑体" pitchFamily="49" charset="-122"/>
                <a:ea typeface="黑体" pitchFamily="49" charset="-122"/>
              </a:rPr>
              <a:t>和</a:t>
            </a:r>
            <a:r>
              <a:rPr lang="zh-CN" altLang="en-US" sz="3200" b="1" dirty="0" smtClean="0">
                <a:solidFill>
                  <a:srgbClr val="FF0000"/>
                </a:solidFill>
                <a:latin typeface="黑体" pitchFamily="49" charset="-122"/>
                <a:ea typeface="黑体" pitchFamily="49" charset="-122"/>
              </a:rPr>
              <a:t>“选择性必修”</a:t>
            </a:r>
            <a:r>
              <a:rPr lang="zh-CN" altLang="en-US" sz="3200" b="1" dirty="0" smtClean="0">
                <a:latin typeface="黑体" pitchFamily="49" charset="-122"/>
                <a:ea typeface="黑体" pitchFamily="49" charset="-122"/>
              </a:rPr>
              <a:t>两部分。</a:t>
            </a:r>
            <a:endParaRPr lang="en-US" altLang="zh-CN" sz="3200" b="1" dirty="0" smtClean="0">
              <a:latin typeface="黑体" pitchFamily="49" charset="-122"/>
              <a:ea typeface="黑体" pitchFamily="49" charset="-122"/>
            </a:endParaRPr>
          </a:p>
          <a:p>
            <a:pPr marL="285750" indent="-285750">
              <a:lnSpc>
                <a:spcPct val="150000"/>
              </a:lnSpc>
              <a:spcAft>
                <a:spcPts val="600"/>
              </a:spcAft>
            </a:pPr>
            <a:r>
              <a:rPr lang="zh-CN" altLang="en-US" sz="3200" b="1" dirty="0" smtClean="0">
                <a:latin typeface="黑体" pitchFamily="49" charset="-122"/>
                <a:ea typeface="黑体" pitchFamily="49" charset="-122"/>
              </a:rPr>
              <a:t>其中必修教材设计</a:t>
            </a:r>
            <a:r>
              <a:rPr lang="en-US" altLang="zh-CN" sz="3200" b="1" dirty="0" smtClean="0">
                <a:solidFill>
                  <a:srgbClr val="FF0000"/>
                </a:solidFill>
                <a:latin typeface="黑体" pitchFamily="49" charset="-122"/>
                <a:ea typeface="黑体" pitchFamily="49" charset="-122"/>
              </a:rPr>
              <a:t>2</a:t>
            </a:r>
            <a:r>
              <a:rPr lang="zh-CN" altLang="en-US" sz="3200" b="1" dirty="0" smtClean="0">
                <a:solidFill>
                  <a:srgbClr val="FF0000"/>
                </a:solidFill>
                <a:latin typeface="黑体" pitchFamily="49" charset="-122"/>
                <a:ea typeface="黑体" pitchFamily="49" charset="-122"/>
              </a:rPr>
              <a:t>册</a:t>
            </a:r>
            <a:r>
              <a:rPr lang="zh-CN" altLang="en-US" sz="3200" b="1" dirty="0" smtClean="0">
                <a:latin typeface="黑体" pitchFamily="49" charset="-122"/>
                <a:ea typeface="黑体" pitchFamily="49" charset="-122"/>
              </a:rPr>
              <a:t>，所有高中生都要学。一般</a:t>
            </a:r>
            <a:r>
              <a:rPr lang="zh-CN" altLang="en-US" sz="3200" b="1" dirty="0" smtClean="0">
                <a:solidFill>
                  <a:srgbClr val="FF0000"/>
                </a:solidFill>
                <a:latin typeface="黑体" pitchFamily="49" charset="-122"/>
                <a:ea typeface="黑体" pitchFamily="49" charset="-122"/>
              </a:rPr>
              <a:t>高一</a:t>
            </a:r>
            <a:r>
              <a:rPr lang="zh-CN" altLang="en-US" sz="3200" b="1" dirty="0" smtClean="0">
                <a:latin typeface="黑体" pitchFamily="49" charset="-122"/>
                <a:ea typeface="黑体" pitchFamily="49" charset="-122"/>
              </a:rPr>
              <a:t>使用。</a:t>
            </a:r>
            <a:endParaRPr lang="en-US" altLang="zh-CN" sz="3200" b="1" dirty="0" smtClean="0">
              <a:latin typeface="黑体" pitchFamily="49" charset="-122"/>
              <a:ea typeface="黑体" pitchFamily="49" charset="-122"/>
            </a:endParaRPr>
          </a:p>
          <a:p>
            <a:pPr marL="285750" indent="-285750">
              <a:lnSpc>
                <a:spcPct val="150000"/>
              </a:lnSpc>
              <a:spcAft>
                <a:spcPts val="600"/>
              </a:spcAft>
            </a:pPr>
            <a:r>
              <a:rPr lang="zh-CN" altLang="en-US" sz="3200" b="1" dirty="0" smtClean="0">
                <a:latin typeface="黑体" pitchFamily="49" charset="-122"/>
                <a:ea typeface="黑体" pitchFamily="49" charset="-122"/>
              </a:rPr>
              <a:t>选择性必修教材设计</a:t>
            </a:r>
            <a:r>
              <a:rPr lang="en-US" altLang="zh-CN" sz="3200" b="1" dirty="0" smtClean="0">
                <a:solidFill>
                  <a:srgbClr val="FF0000"/>
                </a:solidFill>
                <a:latin typeface="黑体" pitchFamily="49" charset="-122"/>
                <a:ea typeface="黑体" pitchFamily="49" charset="-122"/>
              </a:rPr>
              <a:t>3</a:t>
            </a:r>
            <a:r>
              <a:rPr lang="zh-CN" altLang="en-US" sz="3200" b="1" dirty="0" smtClean="0">
                <a:solidFill>
                  <a:srgbClr val="FF0000"/>
                </a:solidFill>
                <a:latin typeface="黑体" pitchFamily="49" charset="-122"/>
                <a:ea typeface="黑体" pitchFamily="49" charset="-122"/>
              </a:rPr>
              <a:t>册</a:t>
            </a:r>
            <a:r>
              <a:rPr lang="zh-CN" altLang="en-US" sz="3200" b="1" dirty="0" smtClean="0">
                <a:latin typeface="黑体" pitchFamily="49" charset="-122"/>
                <a:ea typeface="黑体" pitchFamily="49" charset="-122"/>
              </a:rPr>
              <a:t>，理论上可以自主选择，实际上绝大</a:t>
            </a:r>
            <a:endParaRPr lang="en-US" altLang="zh-CN" sz="3200" b="1" dirty="0" smtClean="0">
              <a:latin typeface="黑体" pitchFamily="49" charset="-122"/>
              <a:ea typeface="黑体" pitchFamily="49" charset="-122"/>
            </a:endParaRPr>
          </a:p>
          <a:p>
            <a:pPr marL="285750" indent="-285750">
              <a:lnSpc>
                <a:spcPct val="150000"/>
              </a:lnSpc>
              <a:spcAft>
                <a:spcPts val="600"/>
              </a:spcAft>
            </a:pPr>
            <a:r>
              <a:rPr lang="zh-CN" altLang="en-US" sz="3200" b="1" dirty="0" smtClean="0">
                <a:latin typeface="黑体" pitchFamily="49" charset="-122"/>
                <a:ea typeface="黑体" pitchFamily="49" charset="-122"/>
              </a:rPr>
              <a:t>多数学生都要学。一般</a:t>
            </a:r>
            <a:r>
              <a:rPr lang="zh-CN" altLang="en-US" sz="3200" b="1" dirty="0" smtClean="0">
                <a:solidFill>
                  <a:srgbClr val="FF0000"/>
                </a:solidFill>
                <a:latin typeface="黑体" pitchFamily="49" charset="-122"/>
                <a:ea typeface="黑体" pitchFamily="49" charset="-122"/>
              </a:rPr>
              <a:t>高二</a:t>
            </a:r>
            <a:r>
              <a:rPr lang="zh-CN" altLang="en-US" sz="3200" b="1" dirty="0" smtClean="0">
                <a:latin typeface="黑体" pitchFamily="49" charset="-122"/>
                <a:ea typeface="黑体" pitchFamily="49" charset="-122"/>
              </a:rPr>
              <a:t>使用；当然，也可以做其他灵活的</a:t>
            </a:r>
            <a:endParaRPr lang="en-US" altLang="zh-CN" sz="3200" b="1" dirty="0" smtClean="0">
              <a:latin typeface="黑体" pitchFamily="49" charset="-122"/>
              <a:ea typeface="黑体" pitchFamily="49" charset="-122"/>
            </a:endParaRPr>
          </a:p>
          <a:p>
            <a:pPr marL="285750" indent="-285750">
              <a:lnSpc>
                <a:spcPct val="150000"/>
              </a:lnSpc>
              <a:spcAft>
                <a:spcPts val="600"/>
              </a:spcAft>
            </a:pPr>
            <a:r>
              <a:rPr lang="zh-CN" altLang="en-US" sz="3200" b="1" dirty="0" smtClean="0">
                <a:latin typeface="黑体" pitchFamily="49" charset="-122"/>
                <a:ea typeface="黑体" pitchFamily="49" charset="-122"/>
              </a:rPr>
              <a:t>安排。</a:t>
            </a:r>
            <a:endParaRPr lang="en-US" altLang="zh-CN" sz="3200" b="1" dirty="0" smtClean="0">
              <a:latin typeface="黑体" pitchFamily="49" charset="-122"/>
              <a:ea typeface="黑体" pitchFamily="49" charset="-122"/>
            </a:endParaRPr>
          </a:p>
          <a:p>
            <a:pPr marL="285750" indent="-285750">
              <a:lnSpc>
                <a:spcPct val="150000"/>
              </a:lnSpc>
              <a:spcAft>
                <a:spcPts val="600"/>
              </a:spcAft>
              <a:buFont typeface="Arial" panose="020B0604020202020204" pitchFamily="34" charset="0"/>
              <a:buChar char="•"/>
            </a:pPr>
            <a:r>
              <a:rPr lang="zh-CN" altLang="en-US" sz="3200" b="1" dirty="0" smtClean="0">
                <a:latin typeface="黑体" pitchFamily="49" charset="-122"/>
                <a:ea typeface="黑体" pitchFamily="49" charset="-122"/>
              </a:rPr>
              <a:t>必修教材</a:t>
            </a:r>
            <a:r>
              <a:rPr lang="zh-CN" altLang="en-US" sz="3200" b="1" dirty="0" smtClean="0">
                <a:solidFill>
                  <a:srgbClr val="FF0000"/>
                </a:solidFill>
                <a:latin typeface="黑体" pitchFamily="49" charset="-122"/>
                <a:ea typeface="黑体" pitchFamily="49" charset="-122"/>
              </a:rPr>
              <a:t>每册</a:t>
            </a:r>
            <a:r>
              <a:rPr lang="en-US" altLang="zh-CN" sz="3200" b="1" dirty="0" smtClean="0">
                <a:solidFill>
                  <a:srgbClr val="FF0000"/>
                </a:solidFill>
                <a:latin typeface="黑体" pitchFamily="49" charset="-122"/>
                <a:ea typeface="黑体" pitchFamily="49" charset="-122"/>
              </a:rPr>
              <a:t>8</a:t>
            </a:r>
            <a:r>
              <a:rPr lang="zh-CN" altLang="en-US" sz="3200" b="1" dirty="0" smtClean="0">
                <a:solidFill>
                  <a:srgbClr val="FF0000"/>
                </a:solidFill>
                <a:latin typeface="黑体" pitchFamily="49" charset="-122"/>
                <a:ea typeface="黑体" pitchFamily="49" charset="-122"/>
              </a:rPr>
              <a:t>个单元</a:t>
            </a:r>
            <a:r>
              <a:rPr lang="zh-CN" altLang="en-US" sz="3200" b="1" dirty="0" smtClean="0">
                <a:latin typeface="黑体" pitchFamily="49" charset="-122"/>
                <a:ea typeface="黑体" pitchFamily="49" charset="-122"/>
              </a:rPr>
              <a:t>，选择性必修教材</a:t>
            </a:r>
            <a:r>
              <a:rPr lang="zh-CN" altLang="en-US" sz="3200" b="1" dirty="0" smtClean="0">
                <a:solidFill>
                  <a:srgbClr val="FF0000"/>
                </a:solidFill>
                <a:latin typeface="黑体" pitchFamily="49" charset="-122"/>
                <a:ea typeface="黑体" pitchFamily="49" charset="-122"/>
              </a:rPr>
              <a:t>每册</a:t>
            </a:r>
            <a:r>
              <a:rPr lang="en-US" altLang="zh-CN" sz="3200" b="1" dirty="0" smtClean="0">
                <a:solidFill>
                  <a:srgbClr val="FF0000"/>
                </a:solidFill>
                <a:latin typeface="黑体" pitchFamily="49" charset="-122"/>
                <a:ea typeface="黑体" pitchFamily="49" charset="-122"/>
              </a:rPr>
              <a:t>4</a:t>
            </a:r>
            <a:r>
              <a:rPr lang="zh-CN" altLang="en-US" sz="3200" b="1" dirty="0" smtClean="0">
                <a:solidFill>
                  <a:srgbClr val="FF0000"/>
                </a:solidFill>
                <a:latin typeface="黑体" pitchFamily="49" charset="-122"/>
                <a:ea typeface="黑体" pitchFamily="49" charset="-122"/>
              </a:rPr>
              <a:t>个单元</a:t>
            </a:r>
            <a:r>
              <a:rPr lang="zh-CN" altLang="en-US" sz="3200" b="1" dirty="0" smtClean="0">
                <a:latin typeface="黑体" pitchFamily="49" charset="-122"/>
                <a:ea typeface="黑体" pitchFamily="49" charset="-122"/>
              </a:rPr>
              <a:t>。</a:t>
            </a:r>
            <a:endParaRPr lang="en-US" altLang="zh-CN" sz="3200" b="1" dirty="0">
              <a:latin typeface="黑体" pitchFamily="49" charset="-122"/>
              <a:ea typeface="黑体" pitchFamily="49" charset="-122"/>
            </a:endParaRPr>
          </a:p>
        </p:txBody>
      </p:sp>
      <p:sp>
        <p:nvSpPr>
          <p:cNvPr id="3" name="文本占位符 1"/>
          <p:cNvSpPr txBox="1">
            <a:spLocks/>
          </p:cNvSpPr>
          <p:nvPr/>
        </p:nvSpPr>
        <p:spPr>
          <a:xfrm>
            <a:off x="415172" y="243800"/>
            <a:ext cx="5538260" cy="769441"/>
          </a:xfrm>
          <a:prstGeom prst="rect">
            <a:avLst/>
          </a:prstGeom>
        </p:spPr>
        <p: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zh-CN" altLang="en-US" sz="4400" b="0" i="0" u="none" strike="noStrike" kern="1200" cap="none" spc="0" normalizeH="0" baseline="0" noProof="0" dirty="0" smtClean="0">
                <a:ln>
                  <a:noFill/>
                </a:ln>
                <a:solidFill>
                  <a:srgbClr val="0070C0"/>
                </a:solidFill>
                <a:effectLst/>
                <a:uLnTx/>
                <a:uFillTx/>
                <a:latin typeface="+mn-lt"/>
                <a:ea typeface="+mn-ea"/>
                <a:cs typeface="+mn-cs"/>
              </a:rPr>
              <a:t>整体设计</a:t>
            </a:r>
            <a:endParaRPr kumimoji="0" lang="en-US" altLang="zh-CN" sz="4400" b="0" i="0" u="none" strike="noStrike" kern="1200" cap="none" spc="0" normalizeH="0" baseline="0" noProof="0" dirty="0">
              <a:ln>
                <a:noFill/>
              </a:ln>
              <a:solidFill>
                <a:srgbClr val="0070C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280159B4-788B-4857-8EED-7BCD2FB4CA3C}"/>
              </a:ext>
            </a:extLst>
          </p:cNvPr>
          <p:cNvSpPr txBox="1"/>
          <p:nvPr/>
        </p:nvSpPr>
        <p:spPr>
          <a:xfrm>
            <a:off x="1371600" y="1853591"/>
            <a:ext cx="2686050" cy="110799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a:ln>
                  <a:noFill/>
                </a:ln>
                <a:solidFill>
                  <a:schemeClr val="bg1"/>
                </a:solidFill>
                <a:effectLst/>
                <a:uLnTx/>
                <a:uFillTx/>
                <a:cs typeface="+mn-ea"/>
                <a:sym typeface="+mn-lt"/>
              </a:rPr>
              <a:t>TEAM</a:t>
            </a:r>
            <a:endParaRPr kumimoji="0" lang="zh-CN" altLang="en-US" sz="6600" b="0" i="0" u="none" strike="noStrike" kern="0" cap="none" spc="0" normalizeH="0" baseline="0" noProof="0" dirty="0">
              <a:ln>
                <a:noFill/>
              </a:ln>
              <a:solidFill>
                <a:schemeClr val="bg1"/>
              </a:solidFill>
              <a:effectLst/>
              <a:uLnTx/>
              <a:uFillTx/>
              <a:cs typeface="+mn-ea"/>
              <a:sym typeface="+mn-lt"/>
            </a:endParaRPr>
          </a:p>
        </p:txBody>
      </p:sp>
      <p:graphicFrame>
        <p:nvGraphicFramePr>
          <p:cNvPr id="7" name="表格 6">
            <a:extLst>
              <a:ext uri="{FF2B5EF4-FFF2-40B4-BE49-F238E27FC236}">
                <a16:creationId xmlns="" xmlns:a16="http://schemas.microsoft.com/office/drawing/2014/main" id="{F01FF8DF-28A6-4BBF-B46C-3A351221D741}"/>
              </a:ext>
            </a:extLst>
          </p:cNvPr>
          <p:cNvGraphicFramePr>
            <a:graphicFrameLocks noGrp="1"/>
          </p:cNvGraphicFramePr>
          <p:nvPr>
            <p:extLst>
              <p:ext uri="{D42A27DB-BD31-4B8C-83A1-F6EECF244321}">
                <p14:modId xmlns="" xmlns:p14="http://schemas.microsoft.com/office/powerpoint/2010/main" val="1771371287"/>
              </p:ext>
            </p:extLst>
          </p:nvPr>
        </p:nvGraphicFramePr>
        <p:xfrm>
          <a:off x="203891" y="206477"/>
          <a:ext cx="11727554" cy="6414014"/>
        </p:xfrm>
        <a:graphic>
          <a:graphicData uri="http://schemas.openxmlformats.org/drawingml/2006/table">
            <a:tbl>
              <a:tblPr firstRow="1" firstCol="1" bandRow="1">
                <a:tableStyleId>{5C22544A-7EE6-4342-B048-85BDC9FD1C3A}</a:tableStyleId>
              </a:tblPr>
              <a:tblGrid>
                <a:gridCol w="2657461">
                  <a:extLst>
                    <a:ext uri="{9D8B030D-6E8A-4147-A177-3AD203B41FA5}">
                      <a16:colId xmlns="" xmlns:a16="http://schemas.microsoft.com/office/drawing/2014/main" val="4288039462"/>
                    </a:ext>
                  </a:extLst>
                </a:gridCol>
                <a:gridCol w="3940934">
                  <a:extLst>
                    <a:ext uri="{9D8B030D-6E8A-4147-A177-3AD203B41FA5}">
                      <a16:colId xmlns="" xmlns:a16="http://schemas.microsoft.com/office/drawing/2014/main" val="2243762005"/>
                    </a:ext>
                  </a:extLst>
                </a:gridCol>
                <a:gridCol w="5129159">
                  <a:extLst>
                    <a:ext uri="{9D8B030D-6E8A-4147-A177-3AD203B41FA5}">
                      <a16:colId xmlns="" xmlns:a16="http://schemas.microsoft.com/office/drawing/2014/main" val="917393755"/>
                    </a:ext>
                  </a:extLst>
                </a:gridCol>
              </a:tblGrid>
              <a:tr h="596386">
                <a:tc>
                  <a:txBody>
                    <a:bodyPr/>
                    <a:lstStyle/>
                    <a:p>
                      <a:pPr algn="ctr">
                        <a:spcAft>
                          <a:spcPts val="0"/>
                        </a:spcAft>
                      </a:pPr>
                      <a:r>
                        <a:rPr lang="en-US" sz="4000" b="1" kern="100" dirty="0">
                          <a:effectLst/>
                          <a:latin typeface="黑体" pitchFamily="49" charset="-122"/>
                          <a:ea typeface="黑体" pitchFamily="49" charset="-122"/>
                        </a:rPr>
                        <a:t> </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dirty="0">
                          <a:effectLst/>
                          <a:latin typeface="黑体" pitchFamily="49" charset="-122"/>
                          <a:ea typeface="黑体" pitchFamily="49" charset="-122"/>
                        </a:rPr>
                        <a:t>必修上册</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dirty="0">
                          <a:effectLst/>
                          <a:latin typeface="黑体" pitchFamily="49" charset="-122"/>
                          <a:ea typeface="黑体" pitchFamily="49" charset="-122"/>
                        </a:rPr>
                        <a:t>必修下册</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extLst>
                  <a:ext uri="{0D108BD9-81ED-4DB2-BD59-A6C34878D82A}">
                    <a16:rowId xmlns="" xmlns:a16="http://schemas.microsoft.com/office/drawing/2014/main" val="768950167"/>
                  </a:ext>
                </a:extLst>
              </a:tr>
              <a:tr h="695784">
                <a:tc>
                  <a:txBody>
                    <a:bodyPr/>
                    <a:lstStyle/>
                    <a:p>
                      <a:pPr algn="ctr">
                        <a:spcAft>
                          <a:spcPts val="0"/>
                        </a:spcAft>
                      </a:pPr>
                      <a:r>
                        <a:rPr lang="zh-CN" sz="4000" b="1" kern="100" dirty="0">
                          <a:effectLst/>
                          <a:latin typeface="黑体" pitchFamily="49" charset="-122"/>
                          <a:ea typeface="黑体" pitchFamily="49" charset="-122"/>
                        </a:rPr>
                        <a:t>第一单元</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dirty="0">
                          <a:effectLst/>
                          <a:latin typeface="黑体" pitchFamily="49" charset="-122"/>
                          <a:ea typeface="黑体" pitchFamily="49" charset="-122"/>
                        </a:rPr>
                        <a:t>青春激扬</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spcAft>
                          <a:spcPts val="0"/>
                        </a:spcAft>
                      </a:pPr>
                      <a:r>
                        <a:rPr lang="zh-CN" sz="4000" b="1" kern="100">
                          <a:effectLst/>
                          <a:latin typeface="黑体" pitchFamily="49" charset="-122"/>
                          <a:ea typeface="黑体" pitchFamily="49" charset="-122"/>
                        </a:rPr>
                        <a:t>中华文明之光</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854652003"/>
                  </a:ext>
                </a:extLst>
              </a:tr>
              <a:tr h="695784">
                <a:tc>
                  <a:txBody>
                    <a:bodyPr/>
                    <a:lstStyle/>
                    <a:p>
                      <a:pPr algn="ctr">
                        <a:spcAft>
                          <a:spcPts val="0"/>
                        </a:spcAft>
                      </a:pPr>
                      <a:r>
                        <a:rPr lang="zh-CN" sz="4000" b="1" kern="100" dirty="0">
                          <a:effectLst/>
                          <a:latin typeface="黑体" pitchFamily="49" charset="-122"/>
                          <a:ea typeface="黑体" pitchFamily="49" charset="-122"/>
                        </a:rPr>
                        <a:t>第二单元</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dirty="0">
                          <a:effectLst/>
                          <a:latin typeface="黑体" pitchFamily="49" charset="-122"/>
                          <a:ea typeface="黑体" pitchFamily="49" charset="-122"/>
                        </a:rPr>
                        <a:t>劳动光荣</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spcAft>
                          <a:spcPts val="0"/>
                        </a:spcAft>
                      </a:pPr>
                      <a:r>
                        <a:rPr lang="zh-CN" sz="4000" b="1" kern="100" dirty="0">
                          <a:effectLst/>
                          <a:latin typeface="黑体" pitchFamily="49" charset="-122"/>
                          <a:ea typeface="黑体" pitchFamily="49" charset="-122"/>
                        </a:rPr>
                        <a:t>良知与悲悯</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4185996608"/>
                  </a:ext>
                </a:extLst>
              </a:tr>
              <a:tr h="695784">
                <a:tc>
                  <a:txBody>
                    <a:bodyPr/>
                    <a:lstStyle/>
                    <a:p>
                      <a:pPr algn="ctr">
                        <a:spcAft>
                          <a:spcPts val="0"/>
                        </a:spcAft>
                      </a:pPr>
                      <a:r>
                        <a:rPr lang="zh-CN" sz="4000" b="1" kern="100">
                          <a:effectLst/>
                          <a:latin typeface="黑体" pitchFamily="49" charset="-122"/>
                          <a:ea typeface="黑体" pitchFamily="49" charset="-122"/>
                        </a:rPr>
                        <a:t>第三单元</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dirty="0">
                          <a:effectLst/>
                          <a:latin typeface="黑体" pitchFamily="49" charset="-122"/>
                          <a:ea typeface="黑体" pitchFamily="49" charset="-122"/>
                        </a:rPr>
                        <a:t>生命的诗意</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spcAft>
                          <a:spcPts val="0"/>
                        </a:spcAft>
                      </a:pPr>
                      <a:r>
                        <a:rPr lang="zh-CN" sz="4000" b="1" kern="100" dirty="0">
                          <a:effectLst/>
                          <a:latin typeface="黑体" pitchFamily="49" charset="-122"/>
                          <a:ea typeface="黑体" pitchFamily="49" charset="-122"/>
                        </a:rPr>
                        <a:t>探索与发现</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892843884"/>
                  </a:ext>
                </a:extLst>
              </a:tr>
              <a:tr h="933926">
                <a:tc>
                  <a:txBody>
                    <a:bodyPr/>
                    <a:lstStyle/>
                    <a:p>
                      <a:pPr algn="ctr">
                        <a:spcAft>
                          <a:spcPts val="0"/>
                        </a:spcAft>
                      </a:pPr>
                      <a:r>
                        <a:rPr lang="zh-CN" sz="4000" b="1" kern="100">
                          <a:effectLst/>
                          <a:latin typeface="黑体" pitchFamily="49" charset="-122"/>
                          <a:ea typeface="黑体" pitchFamily="49" charset="-122"/>
                        </a:rPr>
                        <a:t>第四单元</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dirty="0">
                          <a:effectLst/>
                          <a:latin typeface="黑体" pitchFamily="49" charset="-122"/>
                          <a:ea typeface="黑体" pitchFamily="49" charset="-122"/>
                        </a:rPr>
                        <a:t>我们的家园</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4000" b="1" kern="100" dirty="0">
                          <a:effectLst/>
                          <a:latin typeface="黑体" pitchFamily="49" charset="-122"/>
                          <a:ea typeface="黑体" pitchFamily="49" charset="-122"/>
                        </a:rPr>
                        <a:t>媒介素养</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2834289306"/>
                  </a:ext>
                </a:extLst>
              </a:tr>
              <a:tr h="695784">
                <a:tc>
                  <a:txBody>
                    <a:bodyPr/>
                    <a:lstStyle/>
                    <a:p>
                      <a:pPr algn="ctr">
                        <a:spcAft>
                          <a:spcPts val="0"/>
                        </a:spcAft>
                      </a:pPr>
                      <a:r>
                        <a:rPr lang="zh-CN" sz="4000" b="1" kern="100">
                          <a:effectLst/>
                          <a:latin typeface="黑体" pitchFamily="49" charset="-122"/>
                          <a:ea typeface="黑体" pitchFamily="49" charset="-122"/>
                        </a:rPr>
                        <a:t>第五单元</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a:effectLst/>
                          <a:latin typeface="黑体" pitchFamily="49" charset="-122"/>
                          <a:ea typeface="黑体" pitchFamily="49" charset="-122"/>
                        </a:rPr>
                        <a:t>乡土的中国</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spcAft>
                          <a:spcPts val="0"/>
                        </a:spcAft>
                      </a:pPr>
                      <a:r>
                        <a:rPr lang="zh-CN" sz="4000" b="1" kern="100" dirty="0">
                          <a:effectLst/>
                          <a:latin typeface="黑体" pitchFamily="49" charset="-122"/>
                          <a:ea typeface="黑体" pitchFamily="49" charset="-122"/>
                        </a:rPr>
                        <a:t>抱负与使命</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4240763242"/>
                  </a:ext>
                </a:extLst>
              </a:tr>
              <a:tr h="695784">
                <a:tc>
                  <a:txBody>
                    <a:bodyPr/>
                    <a:lstStyle/>
                    <a:p>
                      <a:pPr algn="ctr">
                        <a:spcAft>
                          <a:spcPts val="0"/>
                        </a:spcAft>
                      </a:pPr>
                      <a:r>
                        <a:rPr lang="zh-CN" sz="4000" b="1" kern="100">
                          <a:effectLst/>
                          <a:latin typeface="黑体" pitchFamily="49" charset="-122"/>
                          <a:ea typeface="黑体" pitchFamily="49" charset="-122"/>
                        </a:rPr>
                        <a:t>第六单元</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a:effectLst/>
                          <a:latin typeface="黑体" pitchFamily="49" charset="-122"/>
                          <a:ea typeface="黑体" pitchFamily="49" charset="-122"/>
                        </a:rPr>
                        <a:t>学习之道</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spcAft>
                          <a:spcPts val="0"/>
                        </a:spcAft>
                      </a:pPr>
                      <a:r>
                        <a:rPr lang="zh-CN" sz="4000" b="1" kern="100" dirty="0">
                          <a:effectLst/>
                          <a:latin typeface="黑体" pitchFamily="49" charset="-122"/>
                          <a:ea typeface="黑体" pitchFamily="49" charset="-122"/>
                        </a:rPr>
                        <a:t>观察与批判</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41919223"/>
                  </a:ext>
                </a:extLst>
              </a:tr>
              <a:tr h="695784">
                <a:tc>
                  <a:txBody>
                    <a:bodyPr/>
                    <a:lstStyle/>
                    <a:p>
                      <a:pPr algn="ctr">
                        <a:spcAft>
                          <a:spcPts val="0"/>
                        </a:spcAft>
                      </a:pPr>
                      <a:r>
                        <a:rPr lang="zh-CN" sz="4000" b="1" kern="100">
                          <a:effectLst/>
                          <a:latin typeface="黑体" pitchFamily="49" charset="-122"/>
                          <a:ea typeface="黑体" pitchFamily="49" charset="-122"/>
                        </a:rPr>
                        <a:t>第七单元</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a:effectLst/>
                          <a:latin typeface="黑体" pitchFamily="49" charset="-122"/>
                          <a:ea typeface="黑体" pitchFamily="49" charset="-122"/>
                        </a:rPr>
                        <a:t>自然情怀</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spcAft>
                          <a:spcPts val="0"/>
                        </a:spcAft>
                      </a:pPr>
                      <a:r>
                        <a:rPr lang="zh-CN" sz="4000" b="1" kern="100" dirty="0">
                          <a:effectLst/>
                          <a:latin typeface="黑体" pitchFamily="49" charset="-122"/>
                          <a:ea typeface="黑体" pitchFamily="49" charset="-122"/>
                        </a:rPr>
                        <a:t>不朽的红楼</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3887782152"/>
                  </a:ext>
                </a:extLst>
              </a:tr>
              <a:tr h="695784">
                <a:tc>
                  <a:txBody>
                    <a:bodyPr/>
                    <a:lstStyle/>
                    <a:p>
                      <a:pPr algn="ctr">
                        <a:spcAft>
                          <a:spcPts val="0"/>
                        </a:spcAft>
                      </a:pPr>
                      <a:r>
                        <a:rPr lang="zh-CN" sz="4000" b="1" kern="100" dirty="0">
                          <a:effectLst/>
                          <a:latin typeface="黑体" pitchFamily="49" charset="-122"/>
                          <a:ea typeface="黑体" pitchFamily="49" charset="-122"/>
                        </a:rPr>
                        <a:t>第八单元</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solidFill>
                      <a:srgbClr val="92D050"/>
                    </a:solidFill>
                  </a:tcPr>
                </a:tc>
                <a:tc>
                  <a:txBody>
                    <a:bodyPr/>
                    <a:lstStyle/>
                    <a:p>
                      <a:pPr algn="ctr">
                        <a:spcAft>
                          <a:spcPts val="0"/>
                        </a:spcAft>
                      </a:pPr>
                      <a:r>
                        <a:rPr lang="zh-CN" sz="4000" b="1" kern="100">
                          <a:effectLst/>
                          <a:latin typeface="黑体" pitchFamily="49" charset="-122"/>
                          <a:ea typeface="黑体" pitchFamily="49" charset="-122"/>
                        </a:rPr>
                        <a:t>语言家园</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spcAft>
                          <a:spcPts val="0"/>
                        </a:spcAft>
                      </a:pPr>
                      <a:r>
                        <a:rPr lang="zh-CN" sz="4000" b="1" kern="100" dirty="0">
                          <a:effectLst/>
                          <a:latin typeface="黑体" pitchFamily="49" charset="-122"/>
                          <a:ea typeface="黑体" pitchFamily="49" charset="-122"/>
                        </a:rPr>
                        <a:t>责任与担当</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91900869"/>
                  </a:ext>
                </a:extLst>
              </a:tr>
            </a:tbl>
          </a:graphicData>
        </a:graphic>
      </p:graphicFrame>
    </p:spTree>
    <p:extLst>
      <p:ext uri="{BB962C8B-B14F-4D97-AF65-F5344CB8AC3E}">
        <p14:creationId xmlns="" xmlns:p14="http://schemas.microsoft.com/office/powerpoint/2010/main" val="25623602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a:extLst>
              <a:ext uri="{FF2B5EF4-FFF2-40B4-BE49-F238E27FC236}">
                <a16:creationId xmlns="" xmlns:a16="http://schemas.microsoft.com/office/drawing/2014/main" id="{B68A4F3F-B7D7-9240-A6F2-A413266EFF2F}"/>
              </a:ext>
            </a:extLst>
          </p:cNvPr>
          <p:cNvGraphicFramePr>
            <a:graphicFrameLocks noGrp="1"/>
          </p:cNvGraphicFramePr>
          <p:nvPr>
            <p:extLst>
              <p:ext uri="{D42A27DB-BD31-4B8C-83A1-F6EECF244321}">
                <p14:modId xmlns="" xmlns:p14="http://schemas.microsoft.com/office/powerpoint/2010/main" val="1170690903"/>
              </p:ext>
            </p:extLst>
          </p:nvPr>
        </p:nvGraphicFramePr>
        <p:xfrm>
          <a:off x="267687" y="250720"/>
          <a:ext cx="11722752" cy="6415550"/>
        </p:xfrm>
        <a:graphic>
          <a:graphicData uri="http://schemas.openxmlformats.org/drawingml/2006/table">
            <a:tbl>
              <a:tblPr>
                <a:tableStyleId>{5C22544A-7EE6-4342-B048-85BDC9FD1C3A}</a:tableStyleId>
              </a:tblPr>
              <a:tblGrid>
                <a:gridCol w="2528034">
                  <a:extLst>
                    <a:ext uri="{9D8B030D-6E8A-4147-A177-3AD203B41FA5}">
                      <a16:colId xmlns="" xmlns:a16="http://schemas.microsoft.com/office/drawing/2014/main" val="423168646"/>
                    </a:ext>
                  </a:extLst>
                </a:gridCol>
                <a:gridCol w="2916962">
                  <a:extLst>
                    <a:ext uri="{9D8B030D-6E8A-4147-A177-3AD203B41FA5}">
                      <a16:colId xmlns="" xmlns:a16="http://schemas.microsoft.com/office/drawing/2014/main" val="2294556173"/>
                    </a:ext>
                  </a:extLst>
                </a:gridCol>
                <a:gridCol w="3074817">
                  <a:extLst>
                    <a:ext uri="{9D8B030D-6E8A-4147-A177-3AD203B41FA5}">
                      <a16:colId xmlns="" xmlns:a16="http://schemas.microsoft.com/office/drawing/2014/main" val="402756428"/>
                    </a:ext>
                  </a:extLst>
                </a:gridCol>
                <a:gridCol w="3202939">
                  <a:extLst>
                    <a:ext uri="{9D8B030D-6E8A-4147-A177-3AD203B41FA5}">
                      <a16:colId xmlns="" xmlns:a16="http://schemas.microsoft.com/office/drawing/2014/main" val="1466395514"/>
                    </a:ext>
                  </a:extLst>
                </a:gridCol>
              </a:tblGrid>
              <a:tr h="1646658">
                <a:tc>
                  <a:txBody>
                    <a:bodyPr/>
                    <a:lstStyle/>
                    <a:p>
                      <a:pPr algn="ctr">
                        <a:lnSpc>
                          <a:spcPct val="150000"/>
                        </a:lnSpc>
                        <a:spcAft>
                          <a:spcPts val="0"/>
                        </a:spcAft>
                      </a:pPr>
                      <a:r>
                        <a:rPr lang="en-US" sz="4000" b="1" kern="100" dirty="0">
                          <a:effectLst/>
                          <a:latin typeface="黑体" pitchFamily="49" charset="-122"/>
                          <a:ea typeface="黑体" pitchFamily="49" charset="-122"/>
                        </a:rPr>
                        <a:t> </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4000" b="1" kern="100" dirty="0">
                          <a:solidFill>
                            <a:srgbClr val="0070C0"/>
                          </a:solidFill>
                          <a:effectLst/>
                          <a:latin typeface="黑体" pitchFamily="49" charset="-122"/>
                          <a:ea typeface="黑体" pitchFamily="49" charset="-122"/>
                        </a:rPr>
                        <a:t>选必上册</a:t>
                      </a:r>
                      <a:endParaRPr lang="zh-CN" sz="40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4000" b="1" kern="100" dirty="0">
                          <a:solidFill>
                            <a:srgbClr val="0070C0"/>
                          </a:solidFill>
                          <a:effectLst/>
                          <a:latin typeface="黑体" pitchFamily="49" charset="-122"/>
                          <a:ea typeface="黑体" pitchFamily="49" charset="-122"/>
                        </a:rPr>
                        <a:t>选必中册</a:t>
                      </a:r>
                      <a:endParaRPr lang="zh-CN" sz="40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4000" b="1" kern="100" dirty="0">
                          <a:solidFill>
                            <a:srgbClr val="0070C0"/>
                          </a:solidFill>
                          <a:effectLst/>
                          <a:latin typeface="黑体" pitchFamily="49" charset="-122"/>
                          <a:ea typeface="黑体" pitchFamily="49" charset="-122"/>
                        </a:rPr>
                        <a:t>选必下册</a:t>
                      </a:r>
                      <a:endParaRPr lang="zh-CN" sz="4000" b="1" kern="100" dirty="0">
                        <a:solidFill>
                          <a:srgbClr val="0070C0"/>
                        </a:solidFill>
                        <a:effectLst/>
                        <a:latin typeface="黑体" pitchFamily="49" charset="-122"/>
                        <a:ea typeface="黑体" pitchFamily="49"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2034832227"/>
                  </a:ext>
                </a:extLst>
              </a:tr>
              <a:tr h="1192223">
                <a:tc>
                  <a:txBody>
                    <a:bodyPr/>
                    <a:lstStyle/>
                    <a:p>
                      <a:pPr algn="just">
                        <a:lnSpc>
                          <a:spcPct val="150000"/>
                        </a:lnSpc>
                        <a:spcAft>
                          <a:spcPts val="0"/>
                        </a:spcAft>
                      </a:pPr>
                      <a:r>
                        <a:rPr lang="zh-CN" sz="4000" b="1" kern="100" dirty="0">
                          <a:solidFill>
                            <a:srgbClr val="FF0000"/>
                          </a:solidFill>
                          <a:effectLst/>
                          <a:latin typeface="黑体" pitchFamily="49" charset="-122"/>
                          <a:ea typeface="黑体" pitchFamily="49" charset="-122"/>
                        </a:rPr>
                        <a:t>第一单元</a:t>
                      </a:r>
                      <a:endParaRPr lang="zh-CN" sz="4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dirty="0">
                          <a:effectLst/>
                          <a:latin typeface="黑体" pitchFamily="49" charset="-122"/>
                          <a:ea typeface="黑体" pitchFamily="49" charset="-122"/>
                        </a:rPr>
                        <a:t>伟大的复兴</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dirty="0">
                          <a:effectLst/>
                          <a:latin typeface="黑体" pitchFamily="49" charset="-122"/>
                          <a:ea typeface="黑体" pitchFamily="49" charset="-122"/>
                        </a:rPr>
                        <a:t>苦难与新生</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a:effectLst/>
                          <a:latin typeface="黑体" pitchFamily="49" charset="-122"/>
                          <a:ea typeface="黑体" pitchFamily="49" charset="-122"/>
                        </a:rPr>
                        <a:t>诗的国度</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tc>
                <a:extLst>
                  <a:ext uri="{0D108BD9-81ED-4DB2-BD59-A6C34878D82A}">
                    <a16:rowId xmlns="" xmlns:a16="http://schemas.microsoft.com/office/drawing/2014/main" val="1368701611"/>
                  </a:ext>
                </a:extLst>
              </a:tr>
              <a:tr h="1192223">
                <a:tc>
                  <a:txBody>
                    <a:bodyPr/>
                    <a:lstStyle/>
                    <a:p>
                      <a:pPr algn="just">
                        <a:lnSpc>
                          <a:spcPct val="150000"/>
                        </a:lnSpc>
                        <a:spcAft>
                          <a:spcPts val="0"/>
                        </a:spcAft>
                      </a:pPr>
                      <a:r>
                        <a:rPr lang="zh-CN" sz="4000" b="1" kern="100" dirty="0">
                          <a:solidFill>
                            <a:srgbClr val="FF0000"/>
                          </a:solidFill>
                          <a:effectLst/>
                          <a:latin typeface="黑体" pitchFamily="49" charset="-122"/>
                          <a:ea typeface="黑体" pitchFamily="49" charset="-122"/>
                        </a:rPr>
                        <a:t>第二单元</a:t>
                      </a:r>
                      <a:endParaRPr lang="zh-CN" sz="4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a:effectLst/>
                          <a:latin typeface="黑体" pitchFamily="49" charset="-122"/>
                          <a:ea typeface="黑体" pitchFamily="49" charset="-122"/>
                        </a:rPr>
                        <a:t>百家争鸣</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dirty="0">
                          <a:effectLst/>
                          <a:latin typeface="黑体" pitchFamily="49" charset="-122"/>
                          <a:ea typeface="黑体" pitchFamily="49" charset="-122"/>
                        </a:rPr>
                        <a:t>理论的价值</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dirty="0">
                          <a:effectLst/>
                          <a:latin typeface="黑体" pitchFamily="49" charset="-122"/>
                          <a:ea typeface="黑体" pitchFamily="49" charset="-122"/>
                        </a:rPr>
                        <a:t>时代镜像</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tc>
                <a:extLst>
                  <a:ext uri="{0D108BD9-81ED-4DB2-BD59-A6C34878D82A}">
                    <a16:rowId xmlns="" xmlns:a16="http://schemas.microsoft.com/office/drawing/2014/main" val="2309286386"/>
                  </a:ext>
                </a:extLst>
              </a:tr>
              <a:tr h="1192223">
                <a:tc>
                  <a:txBody>
                    <a:bodyPr/>
                    <a:lstStyle/>
                    <a:p>
                      <a:pPr algn="just">
                        <a:lnSpc>
                          <a:spcPct val="150000"/>
                        </a:lnSpc>
                        <a:spcAft>
                          <a:spcPts val="0"/>
                        </a:spcAft>
                      </a:pPr>
                      <a:r>
                        <a:rPr lang="zh-CN" sz="4000" b="1" kern="100" dirty="0">
                          <a:solidFill>
                            <a:srgbClr val="FF0000"/>
                          </a:solidFill>
                          <a:effectLst/>
                          <a:latin typeface="黑体" pitchFamily="49" charset="-122"/>
                          <a:ea typeface="黑体" pitchFamily="49" charset="-122"/>
                        </a:rPr>
                        <a:t>第三单元</a:t>
                      </a:r>
                      <a:endParaRPr lang="zh-CN" sz="4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a:effectLst/>
                          <a:latin typeface="黑体" pitchFamily="49" charset="-122"/>
                          <a:ea typeface="黑体" pitchFamily="49" charset="-122"/>
                        </a:rPr>
                        <a:t>多样的文化</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a:effectLst/>
                          <a:latin typeface="黑体" pitchFamily="49" charset="-122"/>
                          <a:ea typeface="黑体" pitchFamily="49" charset="-122"/>
                        </a:rPr>
                        <a:t>历史的现场</a:t>
                      </a:r>
                      <a:endParaRPr lang="zh-CN" sz="4000" b="1" kern="100">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dirty="0">
                          <a:effectLst/>
                          <a:latin typeface="黑体" pitchFamily="49" charset="-122"/>
                          <a:ea typeface="黑体" pitchFamily="49" charset="-122"/>
                        </a:rPr>
                        <a:t>至情至性</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tc>
                <a:extLst>
                  <a:ext uri="{0D108BD9-81ED-4DB2-BD59-A6C34878D82A}">
                    <a16:rowId xmlns="" xmlns:a16="http://schemas.microsoft.com/office/drawing/2014/main" val="706164084"/>
                  </a:ext>
                </a:extLst>
              </a:tr>
              <a:tr h="1192223">
                <a:tc>
                  <a:txBody>
                    <a:bodyPr/>
                    <a:lstStyle/>
                    <a:p>
                      <a:pPr algn="just">
                        <a:lnSpc>
                          <a:spcPct val="150000"/>
                        </a:lnSpc>
                        <a:spcAft>
                          <a:spcPts val="0"/>
                        </a:spcAft>
                      </a:pPr>
                      <a:r>
                        <a:rPr lang="zh-CN" sz="4000" b="1" kern="100" dirty="0">
                          <a:solidFill>
                            <a:srgbClr val="FF0000"/>
                          </a:solidFill>
                          <a:effectLst/>
                          <a:latin typeface="黑体" pitchFamily="49" charset="-122"/>
                          <a:ea typeface="黑体" pitchFamily="49" charset="-122"/>
                        </a:rPr>
                        <a:t>第四单元</a:t>
                      </a:r>
                      <a:endParaRPr lang="zh-CN" sz="4000" b="1" kern="100" dirty="0">
                        <a:solidFill>
                          <a:srgbClr val="FF0000"/>
                        </a:solidFill>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dirty="0">
                          <a:effectLst/>
                          <a:latin typeface="黑体" pitchFamily="49" charset="-122"/>
                          <a:ea typeface="黑体" pitchFamily="49" charset="-122"/>
                        </a:rPr>
                        <a:t>逻辑思维</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dirty="0">
                          <a:effectLst/>
                          <a:latin typeface="黑体" pitchFamily="49" charset="-122"/>
                          <a:ea typeface="黑体" pitchFamily="49" charset="-122"/>
                        </a:rPr>
                        <a:t>丰富的心灵</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4000" b="1" kern="100" dirty="0">
                          <a:effectLst/>
                          <a:latin typeface="黑体" pitchFamily="49" charset="-122"/>
                          <a:ea typeface="黑体" pitchFamily="49" charset="-122"/>
                        </a:rPr>
                        <a:t>求真求实</a:t>
                      </a:r>
                      <a:endParaRPr lang="zh-CN" sz="4000" b="1" kern="100" dirty="0">
                        <a:effectLst/>
                        <a:latin typeface="黑体" pitchFamily="49" charset="-122"/>
                        <a:ea typeface="黑体" pitchFamily="49" charset="-122"/>
                        <a:cs typeface="Times New Roman" panose="02020603050405020304" pitchFamily="18" charset="0"/>
                      </a:endParaRPr>
                    </a:p>
                  </a:txBody>
                  <a:tcPr marL="68580" marR="68580" marT="0" marB="0"/>
                </a:tc>
                <a:extLst>
                  <a:ext uri="{0D108BD9-81ED-4DB2-BD59-A6C34878D82A}">
                    <a16:rowId xmlns="" xmlns:a16="http://schemas.microsoft.com/office/drawing/2014/main" val="2601078603"/>
                  </a:ext>
                </a:extLst>
              </a:tr>
            </a:tbl>
          </a:graphicData>
        </a:graphic>
      </p:graphicFrame>
    </p:spTree>
    <p:extLst>
      <p:ext uri="{BB962C8B-B14F-4D97-AF65-F5344CB8AC3E}">
        <p14:creationId xmlns="" xmlns:p14="http://schemas.microsoft.com/office/powerpoint/2010/main" val="106918556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68709" y="331028"/>
            <a:ext cx="3392129" cy="5853908"/>
          </a:xfrm>
          <a:prstGeom prst="rect">
            <a:avLst/>
          </a:prstGeom>
          <a:solidFill>
            <a:schemeClr val="accent1">
              <a:lumMod val="20000"/>
              <a:lumOff val="80000"/>
            </a:schemeClr>
          </a:solidFill>
        </p:spPr>
        <p:txBody>
          <a:bodyPr wrap="square" lIns="91438" tIns="45719" rIns="91438" bIns="45719">
            <a:spAutoFit/>
          </a:bodyPr>
          <a:lstStyle/>
          <a:p>
            <a:pPr lvl="0" defTabSz="914400">
              <a:lnSpc>
                <a:spcPct val="130000"/>
              </a:lnSpc>
              <a:defRPr/>
            </a:pPr>
            <a:r>
              <a:rPr lang="zh-CN" altLang="zh-CN" sz="2400" b="1" dirty="0">
                <a:solidFill>
                  <a:srgbClr val="FF0000"/>
                </a:solidFill>
                <a:latin typeface="黑体" pitchFamily="49" charset="-122"/>
                <a:ea typeface="黑体" pitchFamily="49" charset="-122"/>
              </a:rPr>
              <a:t>中华优秀传统文化</a:t>
            </a:r>
            <a:r>
              <a:rPr lang="zh-CN" altLang="en-US" sz="2400" b="1" dirty="0">
                <a:solidFill>
                  <a:srgbClr val="FF0000"/>
                </a:solidFill>
                <a:latin typeface="黑体" pitchFamily="49" charset="-122"/>
                <a:ea typeface="黑体" pitchFamily="49" charset="-122"/>
              </a:rPr>
              <a:t>：</a:t>
            </a:r>
            <a:r>
              <a:rPr lang="zh-CN" altLang="zh-CN" sz="2400" b="1" dirty="0">
                <a:solidFill>
                  <a:srgbClr val="0070C0"/>
                </a:solidFill>
                <a:latin typeface="黑体" pitchFamily="49" charset="-122"/>
                <a:ea typeface="黑体" pitchFamily="49" charset="-122"/>
              </a:rPr>
              <a:t>注重题材</a:t>
            </a:r>
            <a:r>
              <a:rPr lang="zh-CN" altLang="en-US" sz="2400" b="1" dirty="0">
                <a:solidFill>
                  <a:srgbClr val="0070C0"/>
                </a:solidFill>
                <a:latin typeface="黑体" pitchFamily="49" charset="-122"/>
                <a:ea typeface="黑体" pitchFamily="49" charset="-122"/>
              </a:rPr>
              <a:t>和体裁</a:t>
            </a:r>
            <a:r>
              <a:rPr lang="zh-CN" altLang="zh-CN" sz="2400" b="1" dirty="0">
                <a:solidFill>
                  <a:srgbClr val="0070C0"/>
                </a:solidFill>
                <a:latin typeface="黑体" pitchFamily="49" charset="-122"/>
                <a:ea typeface="黑体" pitchFamily="49" charset="-122"/>
              </a:rPr>
              <a:t>的多样性，从《诗经》《离骚》到清人作品，从古风、民歌、绝句、律诗，到词曲，从</a:t>
            </a:r>
            <a:r>
              <a:rPr lang="zh-CN" altLang="en-US" sz="2400" b="1" dirty="0">
                <a:solidFill>
                  <a:srgbClr val="0070C0"/>
                </a:solidFill>
                <a:latin typeface="黑体" pitchFamily="49" charset="-122"/>
                <a:ea typeface="黑体" pitchFamily="49" charset="-122"/>
              </a:rPr>
              <a:t>各体式</a:t>
            </a:r>
            <a:r>
              <a:rPr lang="zh-CN" altLang="zh-CN" sz="2400" b="1" dirty="0">
                <a:solidFill>
                  <a:srgbClr val="0070C0"/>
                </a:solidFill>
                <a:latin typeface="黑体" pitchFamily="49" charset="-122"/>
                <a:ea typeface="黑体" pitchFamily="49" charset="-122"/>
              </a:rPr>
              <a:t>散文到文言</a:t>
            </a:r>
            <a:r>
              <a:rPr lang="zh-CN" altLang="en-US" sz="2400" b="1" dirty="0">
                <a:solidFill>
                  <a:srgbClr val="0070C0"/>
                </a:solidFill>
                <a:latin typeface="黑体" pitchFamily="49" charset="-122"/>
                <a:ea typeface="黑体" pitchFamily="49" charset="-122"/>
              </a:rPr>
              <a:t>和</a:t>
            </a:r>
            <a:r>
              <a:rPr lang="zh-CN" altLang="zh-CN" sz="2400" b="1" dirty="0">
                <a:solidFill>
                  <a:srgbClr val="0070C0"/>
                </a:solidFill>
                <a:latin typeface="黑体" pitchFamily="49" charset="-122"/>
                <a:ea typeface="黑体" pitchFamily="49" charset="-122"/>
              </a:rPr>
              <a:t>白话小说，均有呈现。</a:t>
            </a:r>
            <a:r>
              <a:rPr lang="zh-CN" altLang="zh-CN" sz="2400" b="1" dirty="0">
                <a:solidFill>
                  <a:srgbClr val="FF0000"/>
                </a:solidFill>
                <a:latin typeface="黑体" pitchFamily="49" charset="-122"/>
                <a:ea typeface="黑体" pitchFamily="49" charset="-122"/>
              </a:rPr>
              <a:t>共选入古代诗文</a:t>
            </a:r>
            <a:r>
              <a:rPr lang="en-US" altLang="zh-CN" sz="2400" b="1" dirty="0">
                <a:solidFill>
                  <a:srgbClr val="FF0000"/>
                </a:solidFill>
                <a:latin typeface="黑体" pitchFamily="49" charset="-122"/>
                <a:ea typeface="黑体" pitchFamily="49" charset="-122"/>
              </a:rPr>
              <a:t>67</a:t>
            </a:r>
            <a:r>
              <a:rPr lang="zh-CN" altLang="zh-CN" sz="2400" b="1" dirty="0">
                <a:solidFill>
                  <a:srgbClr val="FF0000"/>
                </a:solidFill>
                <a:latin typeface="黑体" pitchFamily="49" charset="-122"/>
                <a:ea typeface="黑体" pitchFamily="49" charset="-122"/>
              </a:rPr>
              <a:t>篇（首），占全部课文数（</a:t>
            </a:r>
            <a:r>
              <a:rPr lang="zh-CN" altLang="zh-CN" sz="2400" b="1" dirty="0">
                <a:solidFill>
                  <a:srgbClr val="00B0F0"/>
                </a:solidFill>
                <a:latin typeface="黑体" pitchFamily="49" charset="-122"/>
                <a:ea typeface="黑体" pitchFamily="49" charset="-122"/>
              </a:rPr>
              <a:t>共</a:t>
            </a:r>
            <a:r>
              <a:rPr lang="en-US" altLang="zh-CN" sz="2400" b="1" dirty="0">
                <a:solidFill>
                  <a:srgbClr val="00B0F0"/>
                </a:solidFill>
                <a:latin typeface="黑体" pitchFamily="49" charset="-122"/>
                <a:ea typeface="黑体" pitchFamily="49" charset="-122"/>
              </a:rPr>
              <a:t>136</a:t>
            </a:r>
            <a:r>
              <a:rPr lang="zh-CN" altLang="zh-CN" sz="2400" b="1" dirty="0">
                <a:solidFill>
                  <a:srgbClr val="00B0F0"/>
                </a:solidFill>
                <a:latin typeface="黑体" pitchFamily="49" charset="-122"/>
                <a:ea typeface="黑体" pitchFamily="49" charset="-122"/>
              </a:rPr>
              <a:t>篇</a:t>
            </a:r>
            <a:r>
              <a:rPr lang="en-US" altLang="zh-CN" sz="2400" b="1" dirty="0">
                <a:solidFill>
                  <a:srgbClr val="00B0F0"/>
                </a:solidFill>
                <a:latin typeface="黑体" pitchFamily="49" charset="-122"/>
                <a:ea typeface="黑体" pitchFamily="49" charset="-122"/>
              </a:rPr>
              <a:t>/</a:t>
            </a:r>
            <a:r>
              <a:rPr lang="zh-CN" altLang="zh-CN" sz="2400" b="1" dirty="0">
                <a:solidFill>
                  <a:srgbClr val="00B0F0"/>
                </a:solidFill>
                <a:latin typeface="黑体" pitchFamily="49" charset="-122"/>
                <a:ea typeface="黑体" pitchFamily="49" charset="-122"/>
              </a:rPr>
              <a:t>首</a:t>
            </a:r>
            <a:r>
              <a:rPr lang="zh-CN" altLang="zh-CN" sz="2400" b="1" dirty="0">
                <a:solidFill>
                  <a:srgbClr val="FF0000"/>
                </a:solidFill>
                <a:latin typeface="黑体" pitchFamily="49" charset="-122"/>
                <a:ea typeface="黑体" pitchFamily="49" charset="-122"/>
              </a:rPr>
              <a:t>）的</a:t>
            </a:r>
            <a:r>
              <a:rPr lang="en-US" altLang="zh-CN" sz="2400" b="1" dirty="0">
                <a:solidFill>
                  <a:srgbClr val="FF0000"/>
                </a:solidFill>
                <a:latin typeface="黑体" pitchFamily="49" charset="-122"/>
                <a:ea typeface="黑体" pitchFamily="49" charset="-122"/>
              </a:rPr>
              <a:t>49.3%</a:t>
            </a:r>
            <a:r>
              <a:rPr lang="zh-CN" altLang="zh-CN" sz="2400" b="1" dirty="0">
                <a:solidFill>
                  <a:srgbClr val="FF0000"/>
                </a:solidFill>
                <a:latin typeface="黑体" pitchFamily="49" charset="-122"/>
                <a:ea typeface="黑体" pitchFamily="49" charset="-122"/>
              </a:rPr>
              <a:t>。其中古诗词</a:t>
            </a:r>
            <a:r>
              <a:rPr lang="en-US" altLang="zh-CN" sz="2400" b="1" dirty="0">
                <a:solidFill>
                  <a:srgbClr val="FF0000"/>
                </a:solidFill>
                <a:latin typeface="黑体" pitchFamily="49" charset="-122"/>
                <a:ea typeface="黑体" pitchFamily="49" charset="-122"/>
              </a:rPr>
              <a:t>32</a:t>
            </a:r>
            <a:r>
              <a:rPr lang="zh-CN" altLang="zh-CN" sz="2400" b="1" dirty="0">
                <a:solidFill>
                  <a:srgbClr val="FF0000"/>
                </a:solidFill>
                <a:latin typeface="黑体" pitchFamily="49" charset="-122"/>
                <a:ea typeface="黑体" pitchFamily="49" charset="-122"/>
              </a:rPr>
              <a:t>首，古文</a:t>
            </a:r>
            <a:r>
              <a:rPr lang="en-US" altLang="zh-CN" sz="2400" b="1" dirty="0">
                <a:solidFill>
                  <a:srgbClr val="FF0000"/>
                </a:solidFill>
                <a:latin typeface="黑体" pitchFamily="49" charset="-122"/>
                <a:ea typeface="黑体" pitchFamily="49" charset="-122"/>
              </a:rPr>
              <a:t>35</a:t>
            </a:r>
            <a:r>
              <a:rPr lang="zh-CN" altLang="zh-CN" sz="2400" b="1" dirty="0">
                <a:solidFill>
                  <a:srgbClr val="FF0000"/>
                </a:solidFill>
                <a:latin typeface="黑体" pitchFamily="49" charset="-122"/>
                <a:ea typeface="黑体" pitchFamily="49" charset="-122"/>
              </a:rPr>
              <a:t>篇。</a:t>
            </a:r>
            <a:endParaRPr kumimoji="0" lang="en-US" altLang="zh-CN" sz="2400" b="1" i="0" u="none" strike="noStrike" kern="0" cap="none" spc="0" normalizeH="0" baseline="0" noProof="0" dirty="0">
              <a:ln>
                <a:noFill/>
              </a:ln>
              <a:solidFill>
                <a:srgbClr val="FF0000"/>
              </a:solidFill>
              <a:effectLst/>
              <a:uLnTx/>
              <a:uFillTx/>
              <a:latin typeface="黑体" pitchFamily="49" charset="-122"/>
              <a:ea typeface="黑体" pitchFamily="49" charset="-122"/>
              <a:cs typeface="+mn-ea"/>
              <a:sym typeface="+mn-lt"/>
            </a:endParaRPr>
          </a:p>
        </p:txBody>
      </p:sp>
      <p:sp>
        <p:nvSpPr>
          <p:cNvPr id="29" name="矩形 28">
            <a:extLst>
              <a:ext uri="{FF2B5EF4-FFF2-40B4-BE49-F238E27FC236}">
                <a16:creationId xmlns="" xmlns:a16="http://schemas.microsoft.com/office/drawing/2014/main" id="{760FA15A-EB0D-45D1-8473-BF1E88775941}"/>
              </a:ext>
            </a:extLst>
          </p:cNvPr>
          <p:cNvSpPr/>
          <p:nvPr/>
        </p:nvSpPr>
        <p:spPr>
          <a:xfrm>
            <a:off x="4100051" y="331028"/>
            <a:ext cx="3495367" cy="5853908"/>
          </a:xfrm>
          <a:prstGeom prst="rect">
            <a:avLst/>
          </a:prstGeom>
          <a:solidFill>
            <a:schemeClr val="accent1">
              <a:lumMod val="20000"/>
              <a:lumOff val="80000"/>
            </a:schemeClr>
          </a:solidFill>
        </p:spPr>
        <p:txBody>
          <a:bodyPr wrap="square" lIns="91438" tIns="45719" rIns="91438" bIns="45719">
            <a:spAutoFit/>
          </a:bodyPr>
          <a:lstStyle/>
          <a:p>
            <a:pPr defTabSz="914400">
              <a:lnSpc>
                <a:spcPct val="130000"/>
              </a:lnSpc>
              <a:defRPr/>
            </a:pPr>
            <a:r>
              <a:rPr lang="zh-CN" altLang="zh-CN" sz="2400" b="1" dirty="0">
                <a:solidFill>
                  <a:srgbClr val="FF0000"/>
                </a:solidFill>
                <a:latin typeface="黑体" pitchFamily="49" charset="-122"/>
                <a:ea typeface="黑体" pitchFamily="49" charset="-122"/>
              </a:rPr>
              <a:t>革命</a:t>
            </a:r>
            <a:r>
              <a:rPr lang="zh-CN" altLang="en-US" sz="2400" b="1" dirty="0">
                <a:solidFill>
                  <a:srgbClr val="FF0000"/>
                </a:solidFill>
                <a:latin typeface="黑体" pitchFamily="49" charset="-122"/>
                <a:ea typeface="黑体" pitchFamily="49" charset="-122"/>
              </a:rPr>
              <a:t>文化：</a:t>
            </a:r>
            <a:r>
              <a:rPr lang="zh-CN" altLang="en-US" sz="2400" b="1" dirty="0">
                <a:solidFill>
                  <a:srgbClr val="0070C0"/>
                </a:solidFill>
                <a:latin typeface="黑体" pitchFamily="49" charset="-122"/>
                <a:ea typeface="黑体" pitchFamily="49" charset="-122"/>
              </a:rPr>
              <a:t>精选</a:t>
            </a:r>
            <a:r>
              <a:rPr lang="zh-CN" altLang="zh-CN" sz="2400" b="1" dirty="0">
                <a:solidFill>
                  <a:srgbClr val="0070C0"/>
                </a:solidFill>
                <a:latin typeface="黑体" pitchFamily="49" charset="-122"/>
                <a:ea typeface="黑体" pitchFamily="49" charset="-122"/>
              </a:rPr>
              <a:t>讴歌革命领袖丰功伟绩</a:t>
            </a:r>
            <a:r>
              <a:rPr lang="zh-CN" altLang="en-US" sz="2400" b="1" dirty="0">
                <a:solidFill>
                  <a:srgbClr val="0070C0"/>
                </a:solidFill>
                <a:latin typeface="黑体" pitchFamily="49" charset="-122"/>
                <a:ea typeface="黑体" pitchFamily="49" charset="-122"/>
              </a:rPr>
              <a:t>、</a:t>
            </a:r>
            <a:r>
              <a:rPr lang="zh-CN" altLang="zh-CN" sz="2400" b="1" dirty="0">
                <a:solidFill>
                  <a:srgbClr val="0070C0"/>
                </a:solidFill>
                <a:latin typeface="黑体" pitchFamily="49" charset="-122"/>
                <a:ea typeface="黑体" pitchFamily="49" charset="-122"/>
              </a:rPr>
              <a:t>赞颂革命英雄人物事迹</a:t>
            </a:r>
            <a:r>
              <a:rPr lang="zh-CN" altLang="en-US" sz="2400" b="1" dirty="0">
                <a:solidFill>
                  <a:srgbClr val="0070C0"/>
                </a:solidFill>
                <a:latin typeface="黑体" pitchFamily="49" charset="-122"/>
                <a:ea typeface="黑体" pitchFamily="49" charset="-122"/>
              </a:rPr>
              <a:t>的作品</a:t>
            </a:r>
            <a:r>
              <a:rPr lang="zh-CN" altLang="zh-CN" sz="2400" b="1" dirty="0">
                <a:solidFill>
                  <a:srgbClr val="0070C0"/>
                </a:solidFill>
                <a:latin typeface="黑体" pitchFamily="49" charset="-122"/>
                <a:ea typeface="黑体" pitchFamily="49" charset="-122"/>
              </a:rPr>
              <a:t>，凸显革命理论文章的指导价值，激发学生热爱中国共产党、热爱祖国的情感。共选入革命文化作品</a:t>
            </a:r>
            <a:r>
              <a:rPr lang="en-US" altLang="zh-CN" sz="2400" b="1" dirty="0">
                <a:solidFill>
                  <a:srgbClr val="0070C0"/>
                </a:solidFill>
                <a:latin typeface="黑体" pitchFamily="49" charset="-122"/>
                <a:ea typeface="黑体" pitchFamily="49" charset="-122"/>
              </a:rPr>
              <a:t>23</a:t>
            </a:r>
            <a:r>
              <a:rPr lang="zh-CN" altLang="zh-CN" sz="2400" b="1" dirty="0">
                <a:solidFill>
                  <a:srgbClr val="0070C0"/>
                </a:solidFill>
                <a:latin typeface="黑体" pitchFamily="49" charset="-122"/>
                <a:ea typeface="黑体" pitchFamily="49" charset="-122"/>
              </a:rPr>
              <a:t>篇（首），占全部课文</a:t>
            </a:r>
            <a:r>
              <a:rPr lang="zh-CN" altLang="en-US" sz="2400" b="1" dirty="0">
                <a:solidFill>
                  <a:srgbClr val="0070C0"/>
                </a:solidFill>
                <a:latin typeface="黑体" pitchFamily="49" charset="-122"/>
                <a:ea typeface="黑体" pitchFamily="49" charset="-122"/>
              </a:rPr>
              <a:t>总</a:t>
            </a:r>
            <a:r>
              <a:rPr lang="zh-CN" altLang="zh-CN" sz="2400" b="1" dirty="0">
                <a:solidFill>
                  <a:srgbClr val="0070C0"/>
                </a:solidFill>
                <a:latin typeface="黑体" pitchFamily="49" charset="-122"/>
                <a:ea typeface="黑体" pitchFamily="49" charset="-122"/>
              </a:rPr>
              <a:t>数</a:t>
            </a:r>
            <a:r>
              <a:rPr lang="en-US" altLang="zh-CN" sz="2400" b="1" dirty="0">
                <a:solidFill>
                  <a:srgbClr val="0070C0"/>
                </a:solidFill>
                <a:latin typeface="黑体" pitchFamily="49" charset="-122"/>
                <a:ea typeface="黑体" pitchFamily="49" charset="-122"/>
              </a:rPr>
              <a:t>16.9%</a:t>
            </a:r>
            <a:r>
              <a:rPr lang="zh-CN" altLang="zh-CN" sz="2400" b="1" dirty="0">
                <a:solidFill>
                  <a:srgbClr val="0070C0"/>
                </a:solidFill>
                <a:latin typeface="黑体" pitchFamily="49" charset="-122"/>
                <a:ea typeface="黑体" pitchFamily="49" charset="-122"/>
              </a:rPr>
              <a:t>。其中革命领袖的文章</a:t>
            </a:r>
            <a:r>
              <a:rPr lang="en-US" altLang="zh-CN" sz="2400" b="1" dirty="0">
                <a:solidFill>
                  <a:srgbClr val="0070C0"/>
                </a:solidFill>
                <a:latin typeface="黑体" pitchFamily="49" charset="-122"/>
                <a:ea typeface="黑体" pitchFamily="49" charset="-122"/>
              </a:rPr>
              <a:t>8</a:t>
            </a:r>
            <a:r>
              <a:rPr lang="zh-CN" altLang="zh-CN" sz="2400" b="1" dirty="0">
                <a:solidFill>
                  <a:srgbClr val="0070C0"/>
                </a:solidFill>
                <a:latin typeface="黑体" pitchFamily="49" charset="-122"/>
                <a:ea typeface="黑体" pitchFamily="49" charset="-122"/>
              </a:rPr>
              <a:t>篇（首</a:t>
            </a:r>
            <a:r>
              <a:rPr lang="zh-CN" altLang="zh-CN" sz="2400" b="1" dirty="0" smtClean="0">
                <a:solidFill>
                  <a:srgbClr val="0070C0"/>
                </a:solidFill>
                <a:latin typeface="黑体" pitchFamily="49" charset="-122"/>
                <a:ea typeface="黑体" pitchFamily="49" charset="-122"/>
              </a:rPr>
              <a:t>）</a:t>
            </a:r>
            <a:r>
              <a:rPr lang="zh-CN" altLang="en-US" sz="2400" b="1" dirty="0" smtClean="0">
                <a:solidFill>
                  <a:srgbClr val="0070C0"/>
                </a:solidFill>
                <a:latin typeface="黑体" pitchFamily="49" charset="-122"/>
                <a:ea typeface="黑体" pitchFamily="49" charset="-122"/>
              </a:rPr>
              <a:t>。</a:t>
            </a:r>
            <a:endParaRPr lang="en-US" altLang="zh-CN" sz="2400" b="1" dirty="0" smtClean="0">
              <a:solidFill>
                <a:srgbClr val="0070C0"/>
              </a:solidFill>
              <a:latin typeface="黑体" pitchFamily="49" charset="-122"/>
              <a:ea typeface="黑体" pitchFamily="49" charset="-122"/>
            </a:endParaRPr>
          </a:p>
          <a:p>
            <a:pPr defTabSz="914400">
              <a:lnSpc>
                <a:spcPct val="130000"/>
              </a:lnSpc>
              <a:defRPr/>
            </a:pPr>
            <a:r>
              <a:rPr lang="zh-CN" altLang="en-US" sz="2400" b="1" dirty="0" smtClean="0">
                <a:solidFill>
                  <a:srgbClr val="0070C0"/>
                </a:solidFill>
                <a:latin typeface="黑体" pitchFamily="49" charset="-122"/>
                <a:ea typeface="黑体" pitchFamily="49" charset="-122"/>
              </a:rPr>
              <a:t>（</a:t>
            </a:r>
            <a:r>
              <a:rPr lang="zh-CN" altLang="zh-CN" sz="2400" b="1" dirty="0" smtClean="0">
                <a:solidFill>
                  <a:srgbClr val="E73A1C"/>
                </a:solidFill>
                <a:latin typeface="黑体" pitchFamily="49" charset="-122"/>
                <a:ea typeface="黑体" pitchFamily="49" charset="-122"/>
              </a:rPr>
              <a:t>鲁</a:t>
            </a:r>
            <a:r>
              <a:rPr lang="zh-CN" altLang="zh-CN" sz="2400" b="1" dirty="0">
                <a:solidFill>
                  <a:srgbClr val="E73A1C"/>
                </a:solidFill>
                <a:latin typeface="黑体" pitchFamily="49" charset="-122"/>
                <a:ea typeface="黑体" pitchFamily="49" charset="-122"/>
              </a:rPr>
              <a:t>迅文章</a:t>
            </a:r>
            <a:r>
              <a:rPr lang="en-US" altLang="zh-CN" sz="2400" b="1" dirty="0">
                <a:solidFill>
                  <a:srgbClr val="E73A1C"/>
                </a:solidFill>
                <a:latin typeface="黑体" pitchFamily="49" charset="-122"/>
                <a:ea typeface="黑体" pitchFamily="49" charset="-122"/>
              </a:rPr>
              <a:t>5</a:t>
            </a:r>
            <a:r>
              <a:rPr lang="zh-CN" altLang="zh-CN" sz="2400" b="1" dirty="0" smtClean="0">
                <a:solidFill>
                  <a:srgbClr val="E73A1C"/>
                </a:solidFill>
                <a:latin typeface="黑体" pitchFamily="49" charset="-122"/>
                <a:ea typeface="黑体" pitchFamily="49" charset="-122"/>
              </a:rPr>
              <a:t>篇</a:t>
            </a:r>
            <a:r>
              <a:rPr lang="zh-CN" altLang="zh-CN" sz="2400" b="1" dirty="0" smtClean="0">
                <a:solidFill>
                  <a:srgbClr val="0070C0"/>
                </a:solidFill>
                <a:latin typeface="黑体" pitchFamily="49" charset="-122"/>
                <a:ea typeface="黑体" pitchFamily="49" charset="-122"/>
              </a:rPr>
              <a:t>。</a:t>
            </a:r>
            <a:r>
              <a:rPr lang="en-US" altLang="zh-CN" sz="2400" b="1" dirty="0" smtClean="0">
                <a:solidFill>
                  <a:srgbClr val="0070C0"/>
                </a:solidFill>
                <a:latin typeface="黑体" pitchFamily="49" charset="-122"/>
                <a:ea typeface="黑体" pitchFamily="49" charset="-122"/>
              </a:rPr>
              <a:t>)</a:t>
            </a:r>
            <a:endParaRPr lang="zh-CN" altLang="zh-CN" sz="2400" b="1" dirty="0">
              <a:solidFill>
                <a:srgbClr val="0070C0"/>
              </a:solidFill>
              <a:latin typeface="黑体" pitchFamily="49" charset="-122"/>
              <a:ea typeface="黑体" pitchFamily="49" charset="-122"/>
            </a:endParaRPr>
          </a:p>
        </p:txBody>
      </p:sp>
      <p:sp>
        <p:nvSpPr>
          <p:cNvPr id="33" name="矩形 32">
            <a:extLst>
              <a:ext uri="{FF2B5EF4-FFF2-40B4-BE49-F238E27FC236}">
                <a16:creationId xmlns="" xmlns:a16="http://schemas.microsoft.com/office/drawing/2014/main" id="{D26DE978-49D5-4C63-9706-09CF592A5173}"/>
              </a:ext>
            </a:extLst>
          </p:cNvPr>
          <p:cNvSpPr/>
          <p:nvPr/>
        </p:nvSpPr>
        <p:spPr>
          <a:xfrm>
            <a:off x="7846733" y="471067"/>
            <a:ext cx="3317795" cy="4893645"/>
          </a:xfrm>
          <a:prstGeom prst="rect">
            <a:avLst/>
          </a:prstGeom>
          <a:solidFill>
            <a:schemeClr val="accent1">
              <a:lumMod val="20000"/>
              <a:lumOff val="80000"/>
            </a:schemeClr>
          </a:solidFill>
        </p:spPr>
        <p:txBody>
          <a:bodyPr wrap="square" lIns="91438" tIns="45719" rIns="91438" bIns="45719">
            <a:spAutoFit/>
          </a:bodyPr>
          <a:lstStyle/>
          <a:p>
            <a:pPr defTabSz="914400">
              <a:lnSpc>
                <a:spcPct val="130000"/>
              </a:lnSpc>
              <a:defRPr/>
            </a:pPr>
            <a:r>
              <a:rPr lang="zh-CN" altLang="zh-CN" sz="2400" b="1" dirty="0">
                <a:solidFill>
                  <a:srgbClr val="FF0000"/>
                </a:solidFill>
                <a:latin typeface="黑体" pitchFamily="49" charset="-122"/>
                <a:ea typeface="黑体" pitchFamily="49" charset="-122"/>
              </a:rPr>
              <a:t>社会主义先进文化</a:t>
            </a:r>
            <a:r>
              <a:rPr lang="zh-CN" altLang="en-US" sz="2400" b="1" dirty="0">
                <a:solidFill>
                  <a:srgbClr val="FF0000"/>
                </a:solidFill>
                <a:latin typeface="黑体" pitchFamily="49" charset="-122"/>
                <a:ea typeface="黑体" pitchFamily="49" charset="-122"/>
              </a:rPr>
              <a:t>：</a:t>
            </a:r>
            <a:r>
              <a:rPr lang="zh-CN" altLang="en-US" sz="2400" b="1" dirty="0">
                <a:solidFill>
                  <a:srgbClr val="0070C0"/>
                </a:solidFill>
                <a:latin typeface="黑体" pitchFamily="49" charset="-122"/>
                <a:ea typeface="黑体" pitchFamily="49" charset="-122"/>
              </a:rPr>
              <a:t>精选</a:t>
            </a:r>
            <a:r>
              <a:rPr lang="zh-CN" altLang="zh-CN" sz="2400" b="1" dirty="0">
                <a:solidFill>
                  <a:srgbClr val="0070C0"/>
                </a:solidFill>
                <a:latin typeface="黑体" pitchFamily="49" charset="-122"/>
                <a:ea typeface="黑体" pitchFamily="49" charset="-122"/>
              </a:rPr>
              <a:t>反映党领导人民建设社会主义的伟大成就</a:t>
            </a:r>
            <a:r>
              <a:rPr lang="zh-CN" altLang="en-US" sz="2400" b="1" dirty="0">
                <a:solidFill>
                  <a:srgbClr val="0070C0"/>
                </a:solidFill>
                <a:latin typeface="黑体" pitchFamily="49" charset="-122"/>
                <a:ea typeface="黑体" pitchFamily="49" charset="-122"/>
              </a:rPr>
              <a:t>、</a:t>
            </a:r>
            <a:r>
              <a:rPr lang="zh-CN" altLang="zh-CN" sz="2400" b="1" dirty="0">
                <a:solidFill>
                  <a:srgbClr val="0070C0"/>
                </a:solidFill>
                <a:latin typeface="黑体" pitchFamily="49" charset="-122"/>
                <a:ea typeface="黑体" pitchFamily="49" charset="-122"/>
              </a:rPr>
              <a:t>讴歌</a:t>
            </a:r>
            <a:r>
              <a:rPr lang="zh-CN" altLang="en-US" sz="2400" b="1" dirty="0">
                <a:solidFill>
                  <a:srgbClr val="0070C0"/>
                </a:solidFill>
                <a:latin typeface="黑体" pitchFamily="49" charset="-122"/>
                <a:ea typeface="黑体" pitchFamily="49" charset="-122"/>
              </a:rPr>
              <a:t>劳动模范和</a:t>
            </a:r>
            <a:r>
              <a:rPr lang="zh-CN" altLang="zh-CN" sz="2400" b="1" dirty="0">
                <a:solidFill>
                  <a:srgbClr val="0070C0"/>
                </a:solidFill>
                <a:latin typeface="黑体" pitchFamily="49" charset="-122"/>
                <a:ea typeface="黑体" pitchFamily="49" charset="-122"/>
              </a:rPr>
              <a:t>时代楷模</a:t>
            </a:r>
            <a:r>
              <a:rPr lang="zh-CN" altLang="en-US" sz="2400" b="1" dirty="0">
                <a:solidFill>
                  <a:srgbClr val="0070C0"/>
                </a:solidFill>
                <a:latin typeface="黑体" pitchFamily="49" charset="-122"/>
                <a:ea typeface="黑体" pitchFamily="49" charset="-122"/>
              </a:rPr>
              <a:t>以及</a:t>
            </a:r>
            <a:r>
              <a:rPr lang="zh-CN" altLang="zh-CN" sz="2400" b="1" dirty="0">
                <a:solidFill>
                  <a:srgbClr val="0070C0"/>
                </a:solidFill>
                <a:latin typeface="黑体" pitchFamily="49" charset="-122"/>
                <a:ea typeface="黑体" pitchFamily="49" charset="-122"/>
              </a:rPr>
              <a:t>我党在新时期的理论探索</a:t>
            </a:r>
            <a:r>
              <a:rPr lang="zh-CN" altLang="en-US" sz="2400" b="1" dirty="0">
                <a:solidFill>
                  <a:srgbClr val="0070C0"/>
                </a:solidFill>
                <a:latin typeface="黑体" pitchFamily="49" charset="-122"/>
                <a:ea typeface="黑体" pitchFamily="49" charset="-122"/>
              </a:rPr>
              <a:t>的文章</a:t>
            </a:r>
            <a:r>
              <a:rPr lang="zh-CN" altLang="zh-CN" sz="2400" b="1" dirty="0">
                <a:solidFill>
                  <a:srgbClr val="0070C0"/>
                </a:solidFill>
                <a:latin typeface="黑体" pitchFamily="49" charset="-122"/>
                <a:ea typeface="黑体" pitchFamily="49" charset="-122"/>
              </a:rPr>
              <a:t>，增强教材的</a:t>
            </a:r>
            <a:r>
              <a:rPr lang="zh-CN" altLang="zh-CN" sz="2400" b="1" dirty="0">
                <a:solidFill>
                  <a:srgbClr val="E73A1C"/>
                </a:solidFill>
                <a:latin typeface="黑体" pitchFamily="49" charset="-122"/>
                <a:ea typeface="黑体" pitchFamily="49" charset="-122"/>
              </a:rPr>
              <a:t>时代特色</a:t>
            </a:r>
            <a:r>
              <a:rPr lang="zh-CN" altLang="zh-CN" sz="2400" b="1" dirty="0">
                <a:solidFill>
                  <a:srgbClr val="0070C0"/>
                </a:solidFill>
                <a:latin typeface="黑体" pitchFamily="49" charset="-122"/>
                <a:ea typeface="黑体" pitchFamily="49" charset="-122"/>
              </a:rPr>
              <a:t>。共选入反映社会主义先进文化的课文</a:t>
            </a:r>
            <a:r>
              <a:rPr lang="en-US" altLang="zh-CN" sz="2400" b="1" dirty="0">
                <a:solidFill>
                  <a:srgbClr val="0070C0"/>
                </a:solidFill>
                <a:latin typeface="黑体" pitchFamily="49" charset="-122"/>
                <a:ea typeface="黑体" pitchFamily="49" charset="-122"/>
              </a:rPr>
              <a:t>20</a:t>
            </a:r>
            <a:r>
              <a:rPr lang="zh-CN" altLang="zh-CN" sz="2400" b="1" dirty="0">
                <a:solidFill>
                  <a:srgbClr val="0070C0"/>
                </a:solidFill>
                <a:latin typeface="黑体" pitchFamily="49" charset="-122"/>
                <a:ea typeface="黑体" pitchFamily="49" charset="-122"/>
              </a:rPr>
              <a:t>篇（首），占全部课文数的</a:t>
            </a:r>
            <a:r>
              <a:rPr lang="en-US" altLang="zh-CN" sz="2400" b="1" dirty="0">
                <a:solidFill>
                  <a:srgbClr val="0070C0"/>
                </a:solidFill>
                <a:latin typeface="黑体" pitchFamily="49" charset="-122"/>
                <a:ea typeface="黑体" pitchFamily="49" charset="-122"/>
              </a:rPr>
              <a:t>14.7%</a:t>
            </a:r>
            <a:r>
              <a:rPr lang="zh-CN" altLang="zh-CN" sz="2400" b="1" dirty="0">
                <a:solidFill>
                  <a:srgbClr val="0070C0"/>
                </a:solidFill>
                <a:latin typeface="黑体" pitchFamily="49" charset="-122"/>
                <a:ea typeface="黑体" pitchFamily="49" charset="-122"/>
              </a:rPr>
              <a:t>。</a:t>
            </a:r>
          </a:p>
        </p:txBody>
      </p:sp>
    </p:spTree>
    <p:extLst>
      <p:ext uri="{BB962C8B-B14F-4D97-AF65-F5344CB8AC3E}">
        <p14:creationId xmlns="" xmlns:p14="http://schemas.microsoft.com/office/powerpoint/2010/main" val="328417417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000000"/>
      </a:dk2>
      <a:lt2>
        <a:srgbClr val="FFFFFF"/>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130000"/>
          </a:lnSpc>
          <a:defRPr sz="1200" dirty="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30000"/>
          </a:lnSpc>
          <a:spcBef>
            <a:spcPts val="600"/>
          </a:spcBef>
          <a:defRPr sz="1200" kern="0" dirty="0">
            <a:latin typeface="微软雅黑" panose="020B0503020204020204" pitchFamily="34" charset="-122"/>
            <a:ea typeface="微软雅黑" panose="020B0503020204020204" pitchFamily="34" charset="-122"/>
            <a:cs typeface="+mn-ea"/>
            <a:sym typeface="+mn-lt"/>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行云流水">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行云流水">
      <a:majorFont>
        <a:latin typeface="Cambria"/>
        <a:ea typeface=""/>
        <a:cs typeface=""/>
        <a:font script="Jpan" typeface="ＭＳ Ｐゴシック"/>
        <a:font script="Hang" typeface="맑은 고딕"/>
        <a:font script="Hans" typeface="华文行楷"/>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libri"/>
        <a:ea typeface=""/>
        <a:cs typeface=""/>
        <a:font script="Jpan" typeface="ＭＳ Ｐ明朝"/>
        <a:font script="Hang" typeface="HY견명조"/>
        <a:font script="Hans" typeface="华文行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行云流水">
      <a:fillStyleLst>
        <a:solidFill>
          <a:schemeClr val="phClr"/>
        </a:solidFill>
        <a:gradFill rotWithShape="1">
          <a:gsLst>
            <a:gs pos="0">
              <a:schemeClr val="phClr">
                <a:tint val="90000"/>
                <a:satMod val="130000"/>
              </a:schemeClr>
            </a:gs>
            <a:gs pos="50000">
              <a:schemeClr val="phClr">
                <a:tint val="45000"/>
                <a:satMod val="220000"/>
              </a:schemeClr>
            </a:gs>
            <a:gs pos="100000">
              <a:schemeClr val="phClr">
                <a:tint val="90000"/>
                <a:satMod val="130000"/>
              </a:schemeClr>
            </a:gs>
          </a:gsLst>
          <a:lin ang="5400000" scaled="1"/>
        </a:gradFill>
        <a:gradFill rotWithShape="1">
          <a:gsLst>
            <a:gs pos="0">
              <a:schemeClr val="phClr">
                <a:tint val="100000"/>
                <a:shade val="90000"/>
                <a:hueMod val="100000"/>
                <a:satMod val="200000"/>
              </a:schemeClr>
            </a:gs>
            <a:gs pos="50000">
              <a:schemeClr val="phClr">
                <a:tint val="100000"/>
                <a:shade val="60000"/>
                <a:hueMod val="100000"/>
                <a:satMod val="180000"/>
              </a:schemeClr>
            </a:gs>
            <a:gs pos="100000">
              <a:schemeClr val="phClr">
                <a:tint val="100000"/>
                <a:shade val="90000"/>
                <a:hueMod val="100000"/>
                <a:satMod val="200000"/>
              </a:schemeClr>
            </a:gs>
          </a:gsLst>
          <a:lin ang="540000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50600">
              <a:schemeClr val="phClr">
                <a:alpha val="40000"/>
              </a:schemeClr>
            </a:glow>
          </a:effectLst>
        </a:effectStyle>
        <a:effectStyle>
          <a:effectLst>
            <a:glow rad="101600">
              <a:schemeClr val="phClr">
                <a:alpha val="60000"/>
              </a:schemeClr>
            </a:glow>
          </a:effectLst>
          <a:scene3d>
            <a:camera prst="isometricLeftDown" fov="0">
              <a:rot lat="0" lon="0" rev="0"/>
            </a:camera>
            <a:lightRig rig="harsh" dir="tl">
              <a:rot lat="0" lon="0" rev="14280000"/>
            </a:lightRig>
          </a:scene3d>
          <a:sp3d prstMaterial="flat">
            <a:bevelT w="38100" h="50800" prst="softRound"/>
          </a:sp3d>
        </a:effectStyle>
        <a:effectStyle>
          <a:effectLst>
            <a:glow>
              <a:schemeClr val="phClr"/>
            </a:glow>
          </a:effectLst>
          <a:scene3d>
            <a:camera prst="isometricLeftDown">
              <a:rot lat="0" lon="0" rev="0"/>
            </a:camera>
            <a:lightRig rig="harsh" dir="tl">
              <a:rot lat="0" lon="0" rev="14280000"/>
            </a:lightRig>
          </a:scene3d>
          <a:sp3d extrusionH="63500" contourW="38100" prstMaterial="flat">
            <a:bevelT w="50800" h="635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80000"/>
                <a:hueMod val="100000"/>
                <a:satMod val="300000"/>
              </a:schemeClr>
            </a:gs>
            <a:gs pos="72000">
              <a:schemeClr val="phClr">
                <a:tint val="100000"/>
                <a:shade val="100000"/>
                <a:hueMod val="100000"/>
                <a:satMod val="100000"/>
              </a:schemeClr>
            </a:gs>
            <a:gs pos="81000">
              <a:schemeClr val="phClr">
                <a:tint val="98000"/>
                <a:shade val="100000"/>
                <a:hueMod val="100000"/>
                <a:satMod val="150000"/>
              </a:schemeClr>
            </a:gs>
            <a:gs pos="100000">
              <a:schemeClr val="phClr">
                <a:tint val="100000"/>
                <a:shade val="100000"/>
                <a:hueMod val="100000"/>
                <a:satMod val="200000"/>
              </a:schemeClr>
            </a:gs>
          </a:gsLst>
          <a:lin ang="16200000" scaled="1"/>
        </a:gradFill>
        <a:blipFill>
          <a:blip xmlns:r="http://schemas.openxmlformats.org/officeDocument/2006/relationships" r:embed="rId1">
            <a:duotone>
              <a:schemeClr val="phClr">
                <a:tint val="100000"/>
                <a:shade val="39000"/>
                <a:hueMod val="100000"/>
                <a:satMod val="150000"/>
              </a:schemeClr>
              <a:schemeClr val="phClr">
                <a:tint val="90000"/>
                <a:shade val="100000"/>
                <a:hueMod val="100000"/>
                <a:satMod val="120000"/>
              </a:schemeClr>
            </a:duotone>
          </a:blip>
          <a:stretch>
            <a:fillRect/>
          </a:stretch>
        </a:blip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2379</TotalTime>
  <Words>2952</Words>
  <Application>Microsoft Office PowerPoint</Application>
  <PresentationFormat>自定义</PresentationFormat>
  <Paragraphs>302</Paragraphs>
  <Slides>25</Slides>
  <Notes>1</Notes>
  <HiddenSlides>0</HiddenSlides>
  <MMClips>0</MMClips>
  <ScaleCrop>false</ScaleCrop>
  <HeadingPairs>
    <vt:vector size="4" baseType="variant">
      <vt:variant>
        <vt:lpstr>主题</vt:lpstr>
      </vt:variant>
      <vt:variant>
        <vt:i4>3</vt:i4>
      </vt:variant>
      <vt:variant>
        <vt:lpstr>幻灯片标题</vt:lpstr>
      </vt:variant>
      <vt:variant>
        <vt:i4>25</vt:i4>
      </vt:variant>
    </vt:vector>
  </HeadingPairs>
  <TitlesOfParts>
    <vt:vector size="28" baseType="lpstr">
      <vt:lpstr>Office 主题</vt:lpstr>
      <vt:lpstr>OfficePLUS</vt:lpstr>
      <vt:lpstr>行云流水</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王本华</dc:creator>
  <cp:lastModifiedBy>kh</cp:lastModifiedBy>
  <cp:revision>172</cp:revision>
  <dcterms:created xsi:type="dcterms:W3CDTF">2019-07-30T03:08:49Z</dcterms:created>
  <dcterms:modified xsi:type="dcterms:W3CDTF">2019-09-06T23:03:08Z</dcterms:modified>
</cp:coreProperties>
</file>