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gif" ContentType="image/gif"/>
  <Default Extension="png" ContentType="image/png"/>
  <Default Extension="emf" ContentType="image/x-emf"/>
  <Default Extension="mp3" ContentType="audio/mpe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 id="2147483660" r:id="rId2"/>
    <p:sldMasterId id="2147483672" r:id="rId3"/>
    <p:sldMasterId id="2147483684" r:id="rId4"/>
    <p:sldMasterId id="2147483697" r:id="rId5"/>
    <p:sldMasterId id="2147483709" r:id="rId6"/>
    <p:sldMasterId id="2147483721" r:id="rId7"/>
  </p:sldMasterIdLst>
  <p:notesMasterIdLst>
    <p:notesMasterId r:id="rId8"/>
  </p:notesMasterIdLst>
  <p:sldIdLst>
    <p:sldId id="423" r:id="rId9"/>
    <p:sldId id="424" r:id="rId10"/>
    <p:sldId id="425" r:id="rId11"/>
    <p:sldId id="503" r:id="rId12"/>
    <p:sldId id="468" r:id="rId13"/>
    <p:sldId id="427" r:id="rId14"/>
    <p:sldId id="467" r:id="rId15"/>
    <p:sldId id="428" r:id="rId16"/>
    <p:sldId id="429" r:id="rId17"/>
    <p:sldId id="432" r:id="rId18"/>
    <p:sldId id="469" r:id="rId19"/>
    <p:sldId id="466" r:id="rId20"/>
    <p:sldId id="431" r:id="rId21"/>
    <p:sldId id="387" r:id="rId22"/>
    <p:sldId id="435" r:id="rId23"/>
    <p:sldId id="436" r:id="rId24"/>
    <p:sldId id="504" r:id="rId25"/>
    <p:sldId id="397" r:id="rId26"/>
    <p:sldId id="396" r:id="rId27"/>
    <p:sldId id="394" r:id="rId28"/>
    <p:sldId id="373" r:id="rId29"/>
    <p:sldId id="445" r:id="rId30"/>
    <p:sldId id="446" r:id="rId31"/>
    <p:sldId id="447" r:id="rId32"/>
    <p:sldId id="473" r:id="rId33"/>
    <p:sldId id="438" r:id="rId34"/>
    <p:sldId id="472" r:id="rId35"/>
  </p:sldIdLst>
  <p:sldSz cx="9144000" cy="6858000" type="screen4x3"/>
  <p:notesSz cx="6858000" cy="9144000"/>
  <p:custDataLst>
    <p:tags r:id="rId36"/>
  </p:custDataLst>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extLst>
    <p:ext uri="{EFAFB233-063F-42B5-8137-9DF3F51BA10A}">
      <p15:sldGuideLst xmlns:p15="http://schemas.microsoft.com/office/powerpoint/2012/main">
        <p15:guide id="1" orient="horz" pos="2191">
          <p15:clr>
            <a:srgbClr val="A4A3A4"/>
          </p15:clr>
        </p15:guide>
        <p15:guide id="2" pos="2856">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74" d="100"/>
          <a:sy n="74" d="100"/>
        </p:scale>
        <p:origin x="1446" y="60"/>
      </p:cViewPr>
      <p:guideLst>
        <p:guide orient="horz" pos="2191"/>
        <p:guide pos="2856"/>
      </p:guideLst>
    </p:cSldViewPr>
  </p:slideViewPr>
  <p:notesTextViewPr>
    <p:cViewPr>
      <p:scale>
        <a:sx n="100" d="100"/>
        <a:sy n="100" d="100"/>
      </p:scale>
      <p:origin x="0" y="0"/>
    </p:cViewPr>
  </p:notesTextViewPr>
  <p:sorterViewPr showFormatting="0">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2.xml" /><Relationship Id="rId11" Type="http://schemas.openxmlformats.org/officeDocument/2006/relationships/slide" Target="slides/slide3.xml" /><Relationship Id="rId12" Type="http://schemas.openxmlformats.org/officeDocument/2006/relationships/slide" Target="slides/slide4.xml" /><Relationship Id="rId13" Type="http://schemas.openxmlformats.org/officeDocument/2006/relationships/slide" Target="slides/slide5.xml" /><Relationship Id="rId14" Type="http://schemas.openxmlformats.org/officeDocument/2006/relationships/slide" Target="slides/slide6.xml" /><Relationship Id="rId15" Type="http://schemas.openxmlformats.org/officeDocument/2006/relationships/slide" Target="slides/slide7.xml" /><Relationship Id="rId16" Type="http://schemas.openxmlformats.org/officeDocument/2006/relationships/slide" Target="slides/slide8.xml" /><Relationship Id="rId17" Type="http://schemas.openxmlformats.org/officeDocument/2006/relationships/slide" Target="slides/slide9.xml" /><Relationship Id="rId18" Type="http://schemas.openxmlformats.org/officeDocument/2006/relationships/slide" Target="slides/slide10.xml" /><Relationship Id="rId19" Type="http://schemas.openxmlformats.org/officeDocument/2006/relationships/slide" Target="slides/slide11.xml" /><Relationship Id="rId2" Type="http://schemas.openxmlformats.org/officeDocument/2006/relationships/slideMaster" Target="slideMasters/slideMaster2.xml" /><Relationship Id="rId20" Type="http://schemas.openxmlformats.org/officeDocument/2006/relationships/slide" Target="slides/slide12.xml" /><Relationship Id="rId21" Type="http://schemas.openxmlformats.org/officeDocument/2006/relationships/slide" Target="slides/slide13.xml" /><Relationship Id="rId22" Type="http://schemas.openxmlformats.org/officeDocument/2006/relationships/slide" Target="slides/slide14.xml" /><Relationship Id="rId23" Type="http://schemas.openxmlformats.org/officeDocument/2006/relationships/slide" Target="slides/slide15.xml" /><Relationship Id="rId24" Type="http://schemas.openxmlformats.org/officeDocument/2006/relationships/slide" Target="slides/slide16.xml" /><Relationship Id="rId25" Type="http://schemas.openxmlformats.org/officeDocument/2006/relationships/slide" Target="slides/slide17.xml" /><Relationship Id="rId26" Type="http://schemas.openxmlformats.org/officeDocument/2006/relationships/slide" Target="slides/slide18.xml" /><Relationship Id="rId27" Type="http://schemas.openxmlformats.org/officeDocument/2006/relationships/slide" Target="slides/slide19.xml" /><Relationship Id="rId28" Type="http://schemas.openxmlformats.org/officeDocument/2006/relationships/slide" Target="slides/slide20.xml" /><Relationship Id="rId29" Type="http://schemas.openxmlformats.org/officeDocument/2006/relationships/slide" Target="slides/slide21.xml" /><Relationship Id="rId3" Type="http://schemas.openxmlformats.org/officeDocument/2006/relationships/slideMaster" Target="slideMasters/slideMaster3.xml" /><Relationship Id="rId30" Type="http://schemas.openxmlformats.org/officeDocument/2006/relationships/slide" Target="slides/slide22.xml" /><Relationship Id="rId31" Type="http://schemas.openxmlformats.org/officeDocument/2006/relationships/slide" Target="slides/slide23.xml" /><Relationship Id="rId32" Type="http://schemas.openxmlformats.org/officeDocument/2006/relationships/slide" Target="slides/slide24.xml" /><Relationship Id="rId33" Type="http://schemas.openxmlformats.org/officeDocument/2006/relationships/slide" Target="slides/slide25.xml" /><Relationship Id="rId34" Type="http://schemas.openxmlformats.org/officeDocument/2006/relationships/slide" Target="slides/slide26.xml" /><Relationship Id="rId35" Type="http://schemas.openxmlformats.org/officeDocument/2006/relationships/slide" Target="slides/slide27.xml" /><Relationship Id="rId36" Type="http://schemas.openxmlformats.org/officeDocument/2006/relationships/tags" Target="tags/tag65.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Master" Target="slideMasters/slideMaster4.xml" /><Relationship Id="rId40" Type="http://schemas.openxmlformats.org/officeDocument/2006/relationships/tableStyles" Target="tableStyles.xml" /><Relationship Id="rId5" Type="http://schemas.openxmlformats.org/officeDocument/2006/relationships/slideMaster" Target="slideMasters/slideMaster5.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notesMaster" Target="notesMasters/notesMaster1.xml" /><Relationship Id="rId9" Type="http://schemas.openxmlformats.org/officeDocument/2006/relationships/slide" Target="slides/slide1.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8.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2021/4/24</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134522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曲突徙薪 [ qū tū xǐ xīn ] </a:t>
            </a:r>
          </a:p>
          <a:p>
            <a:r>
              <a:rPr lang="zh-CN" altLang="en-US"/>
              <a:t>生词本</a:t>
            </a:r>
          </a:p>
          <a:p>
            <a:r>
              <a:rPr lang="zh-CN" altLang="en-US"/>
              <a:t>基本释义 详细释义 </a:t>
            </a:r>
          </a:p>
          <a:p>
            <a:r>
              <a:rPr lang="zh-CN" altLang="en-US"/>
              <a:t>[ qū tū xǐ xīn ]</a:t>
            </a:r>
          </a:p>
          <a:p>
            <a:r>
              <a:rPr lang="zh-CN" altLang="en-US"/>
              <a:t>《汉书·霍光传》里说，有一家的烟囱很直，有人劝主人把烟囱改成弯曲的，搬开烟囱旁边的柴火，以免发生火灾。主人不听，不久果然发生了火灾。比喻事先预防以避免危险发生。突：烟囱。徙：迁移。</a:t>
            </a:r>
          </a:p>
        </p:txBody>
      </p:sp>
    </p:spTree>
    <p:extLst>
      <p:ext uri="{BB962C8B-B14F-4D97-AF65-F5344CB8AC3E}">
        <p14:creationId xmlns:p14="http://schemas.microsoft.com/office/powerpoint/2010/main" val="1103855347"/>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4.xml" /><Relationship Id="rId2" Type="http://schemas.openxmlformats.org/officeDocument/2006/relationships/tags" Target="../tags/tag5.xml" /><Relationship Id="rId3" Type="http://schemas.openxmlformats.org/officeDocument/2006/relationships/tags" Target="../tags/tag6.xml" /><Relationship Id="rId4" Type="http://schemas.openxmlformats.org/officeDocument/2006/relationships/tags" Target="../tags/tag7.xml" /><Relationship Id="rId5" Type="http://schemas.openxmlformats.org/officeDocument/2006/relationships/tags" Target="../tags/tag8.xml" /><Relationship Id="rId6" Type="http://schemas.openxmlformats.org/officeDocument/2006/relationships/slideMaster" Target="../slideMasters/slideMaster6.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9.xml" /><Relationship Id="rId2" Type="http://schemas.openxmlformats.org/officeDocument/2006/relationships/tags" Target="../tags/tag10.xml" /><Relationship Id="rId3" Type="http://schemas.openxmlformats.org/officeDocument/2006/relationships/tags" Target="../tags/tag11.xml" /><Relationship Id="rId4" Type="http://schemas.openxmlformats.org/officeDocument/2006/relationships/tags" Target="../tags/tag12.xml" /><Relationship Id="rId5" Type="http://schemas.openxmlformats.org/officeDocument/2006/relationships/tags" Target="../tags/tag13.xml" /><Relationship Id="rId6" Type="http://schemas.openxmlformats.org/officeDocument/2006/relationships/slideMaster" Target="../slideMasters/slideMaster6.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14.xml" /><Relationship Id="rId2" Type="http://schemas.openxmlformats.org/officeDocument/2006/relationships/tags" Target="../tags/tag15.xml" /><Relationship Id="rId3" Type="http://schemas.openxmlformats.org/officeDocument/2006/relationships/tags" Target="../tags/tag16.xml" /><Relationship Id="rId4" Type="http://schemas.openxmlformats.org/officeDocument/2006/relationships/tags" Target="../tags/tag17.xml" /><Relationship Id="rId5" Type="http://schemas.openxmlformats.org/officeDocument/2006/relationships/tags" Target="../tags/tag18.xml" /><Relationship Id="rId6"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25.xml" /><Relationship Id="rId2" Type="http://schemas.openxmlformats.org/officeDocument/2006/relationships/tags" Target="../tags/tag26.xml" /><Relationship Id="rId3" Type="http://schemas.openxmlformats.org/officeDocument/2006/relationships/tags" Target="../tags/tag27.xml" /><Relationship Id="rId4" Type="http://schemas.openxmlformats.org/officeDocument/2006/relationships/tags" Target="../tags/tag28.xml" /><Relationship Id="rId5" Type="http://schemas.openxmlformats.org/officeDocument/2006/relationships/tags" Target="../tags/tag29.xml" /><Relationship Id="rId6" Type="http://schemas.openxmlformats.org/officeDocument/2006/relationships/tags" Target="../tags/tag30.xml" /><Relationship Id="rId7" Type="http://schemas.openxmlformats.org/officeDocument/2006/relationships/tags" Target="../tags/tag31.xml" /><Relationship Id="rId8" Type="http://schemas.openxmlformats.org/officeDocument/2006/relationships/tags" Target="../tags/tag32.xml" /><Relationship Id="rId9"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33.xml" /><Relationship Id="rId2" Type="http://schemas.openxmlformats.org/officeDocument/2006/relationships/tags" Target="../tags/tag34.xml" /><Relationship Id="rId3" Type="http://schemas.openxmlformats.org/officeDocument/2006/relationships/tags" Target="../tags/tag35.xml" /><Relationship Id="rId4" Type="http://schemas.openxmlformats.org/officeDocument/2006/relationships/tags" Target="../tags/tag36.xml" /><Relationship Id="rId5"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tags" Target="../tags/tag45.xml" /><Relationship Id="rId7"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tags" Target="../tags/tag46.xml" /><Relationship Id="rId2" Type="http://schemas.openxmlformats.org/officeDocument/2006/relationships/tags" Target="../tags/tag47.xml" /><Relationship Id="rId3" Type="http://schemas.openxmlformats.org/officeDocument/2006/relationships/tags" Target="../tags/tag48.xml" /><Relationship Id="rId4" Type="http://schemas.openxmlformats.org/officeDocument/2006/relationships/tags" Target="../tags/tag49.xml" /><Relationship Id="rId5" Type="http://schemas.openxmlformats.org/officeDocument/2006/relationships/tags" Target="../tags/tag50.xml" /><Relationship Id="rId6"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tags" Target="../tags/tag55.xml" /><Relationship Id="rId2" Type="http://schemas.openxmlformats.org/officeDocument/2006/relationships/tags" Target="../tags/tag56.xml" /><Relationship Id="rId3" Type="http://schemas.openxmlformats.org/officeDocument/2006/relationships/tags" Target="../tags/tag57.xml" /><Relationship Id="rId4" Type="http://schemas.openxmlformats.org/officeDocument/2006/relationships/tags" Target="../tags/tag58.xml" /><Relationship Id="rId5" Type="http://schemas.openxmlformats.org/officeDocument/2006/relationships/slideMaster" Target="../slideMasters/slideMaster6.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1.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3.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4.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5.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6.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7.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8.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spd="med">
    <p:randomBa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spd="med">
    <p:randomBa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spd="med">
    <p:randomBa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spd="med">
    <p:randomBa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ltLang="en-US"/>
          </a:p>
        </p:txBody>
      </p:sp>
      <p:sp>
        <p:nvSpPr>
          <p:cNvPr id="9" name="灯片编号占位符 8"/>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spd="med">
    <p:randomBa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ltLang="en-US"/>
          </a:p>
        </p:txBody>
      </p:sp>
      <p:sp>
        <p:nvSpPr>
          <p:cNvPr id="5" name="灯片编号占位符 4"/>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spd="med">
    <p:randomBa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fld id="{BB962C8B-B14F-4D97-AF65-F5344CB8AC3E}" type="datetime1">
              <a:rPr lang="zh-CN" altLang="en-US"/>
              <a:t>2021/4/24</a:t>
            </a:fld>
            <a:endParaRPr lang="zh-CN" altLang="en-US"/>
          </a:p>
        </p:txBody>
      </p:sp>
      <p:sp>
        <p:nvSpPr>
          <p:cNvPr id="3" name="页脚占位符 2"/>
          <p:cNvSpPr>
            <a:spLocks noGrp="1"/>
          </p:cNvSpPr>
          <p:nvPr>
            <p:ph type="ftr" sz="quarter" idx="11"/>
          </p:nvPr>
        </p:nvSpPr>
        <p:spPr/>
        <p:txBody>
          <a:bodyPr/>
          <a:lstStyle/>
          <a:p>
            <a:pPr lvl="0"/>
            <a:endParaRPr lang="zh-CN" altLang="en-US"/>
          </a:p>
        </p:txBody>
      </p:sp>
      <p:sp>
        <p:nvSpPr>
          <p:cNvPr id="4" name="灯片编号占位符 3"/>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spd="med">
    <p:randomBa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spd="med">
    <p:randomBa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spd="med">
    <p:randomBa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spd="med">
    <p:randomBa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spd="med">
    <p:randomBa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xfrm>
      </p:grpSpPr>
      <p:grpSp>
        <p:nvGrpSpPr>
          <p:cNvPr id="3074" name="Group 2"/>
          <p:cNvGrpSpPr/>
          <p:nvPr/>
        </p:nvGrpSpPr>
        <p:grpSpPr>
          <a:xfrm>
            <a:off x="0" y="0"/>
            <a:ext cx="9144000" cy="6858000"/>
            <a:chExt cx="5760" cy="4320"/>
          </a:xfrm>
        </p:grpSpPr>
        <p:sp>
          <p:nvSpPr>
            <p:cNvPr id="18"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9" name="Rectangle 4"/>
            <p:cNvSpPr>
              <a:spLocks noChangeArrowheads="1"/>
            </p:cNvSpPr>
            <p:nvPr/>
          </p:nvSpPr>
          <p:spPr bwMode="hidden">
            <a:xfrm>
              <a:off x="1081" y="1065"/>
              <a:ext cx="4679" cy="1596"/>
            </a:xfrm>
            <a:prstGeom prst="rect">
              <a:avLst/>
            </a:prstGeom>
            <a:solidFill>
              <a:schemeClr val="bg2"/>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3077" name="Group 5"/>
            <p:cNvGrpSpPr/>
            <p:nvPr/>
          </p:nvGrpSpPr>
          <p:grpSpPr>
            <a:xfrm>
              <a:off x="0" y="672"/>
              <a:ext cx="1806" cy="1989"/>
              <a:chOff x="0" y="672"/>
              <a:chExt cx="1806" cy="1989"/>
            </a:xfrm>
          </p:grpSpPr>
          <p:sp>
            <p:nvSpPr>
              <p:cNvPr id="21" name="Rectangle 6"/>
              <p:cNvSpPr>
                <a:spLocks noChangeArrowheads="1"/>
              </p:cNvSpPr>
              <p:nvPr/>
            </p:nvSpPr>
            <p:spPr bwMode="auto">
              <a:xfrm>
                <a:off x="361" y="2257"/>
                <a:ext cx="363" cy="404"/>
              </a:xfrm>
              <a:prstGeom prst="rect">
                <a:avLst/>
              </a:prstGeom>
              <a:solidFill>
                <a:schemeClr val="accent2"/>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2" name="Rectangle 7"/>
              <p:cNvSpPr>
                <a:spLocks noChangeArrowheads="1"/>
              </p:cNvSpPr>
              <p:nvPr/>
            </p:nvSpPr>
            <p:spPr bwMode="auto">
              <a:xfrm>
                <a:off x="1081" y="1065"/>
                <a:ext cx="362" cy="405"/>
              </a:xfrm>
              <a:prstGeom prst="rect">
                <a:avLst/>
              </a:prstGeom>
              <a:solidFill>
                <a:schemeClr val="folHlink"/>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3" name="Rectangle 8"/>
              <p:cNvSpPr>
                <a:spLocks noChangeArrowheads="1"/>
              </p:cNvSpPr>
              <p:nvPr/>
            </p:nvSpPr>
            <p:spPr bwMode="auto">
              <a:xfrm>
                <a:off x="1437" y="672"/>
                <a:ext cx="369" cy="400"/>
              </a:xfrm>
              <a:prstGeom prst="rect">
                <a:avLst/>
              </a:prstGeom>
              <a:solidFill>
                <a:schemeClr val="folHlink"/>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4" name="Rectangle 9"/>
              <p:cNvSpPr>
                <a:spLocks noChangeArrowheads="1"/>
              </p:cNvSpPr>
              <p:nvPr/>
            </p:nvSpPr>
            <p:spPr bwMode="auto">
              <a:xfrm>
                <a:off x="719" y="2257"/>
                <a:ext cx="368" cy="404"/>
              </a:xfrm>
              <a:prstGeom prst="rect">
                <a:avLst/>
              </a:prstGeom>
              <a:solidFill>
                <a:schemeClr val="bg2"/>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5" name="Rectangle 10"/>
              <p:cNvSpPr>
                <a:spLocks noChangeArrowheads="1"/>
              </p:cNvSpPr>
              <p:nvPr/>
            </p:nvSpPr>
            <p:spPr bwMode="auto">
              <a:xfrm>
                <a:off x="1437" y="1065"/>
                <a:ext cx="369" cy="405"/>
              </a:xfrm>
              <a:prstGeom prst="rect">
                <a:avLst/>
              </a:prstGeom>
              <a:solidFill>
                <a:schemeClr val="accent2"/>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6" name="Rectangle 11"/>
              <p:cNvSpPr>
                <a:spLocks noChangeArrowheads="1"/>
              </p:cNvSpPr>
              <p:nvPr/>
            </p:nvSpPr>
            <p:spPr bwMode="auto">
              <a:xfrm>
                <a:off x="719" y="1464"/>
                <a:ext cx="368" cy="399"/>
              </a:xfrm>
              <a:prstGeom prst="rect">
                <a:avLst/>
              </a:prstGeom>
              <a:solidFill>
                <a:schemeClr val="folHlink"/>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7" name="Rectangle 12"/>
              <p:cNvSpPr>
                <a:spLocks noChangeArrowheads="1"/>
              </p:cNvSpPr>
              <p:nvPr/>
            </p:nvSpPr>
            <p:spPr bwMode="auto">
              <a:xfrm>
                <a:off x="0" y="1464"/>
                <a:ext cx="367" cy="399"/>
              </a:xfrm>
              <a:prstGeom prst="rect">
                <a:avLst/>
              </a:prstGeom>
              <a:solidFill>
                <a:schemeClr val="bg2"/>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 name="Rectangle 13"/>
              <p:cNvSpPr>
                <a:spLocks noChangeArrowheads="1"/>
              </p:cNvSpPr>
              <p:nvPr/>
            </p:nvSpPr>
            <p:spPr bwMode="auto">
              <a:xfrm>
                <a:off x="1081" y="1464"/>
                <a:ext cx="362" cy="399"/>
              </a:xfrm>
              <a:prstGeom prst="rect">
                <a:avLst/>
              </a:prstGeom>
              <a:solidFill>
                <a:schemeClr val="accent2"/>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9" name="Rectangle 14"/>
              <p:cNvSpPr>
                <a:spLocks noChangeArrowheads="1"/>
              </p:cNvSpPr>
              <p:nvPr/>
            </p:nvSpPr>
            <p:spPr bwMode="auto">
              <a:xfrm>
                <a:off x="361" y="1857"/>
                <a:ext cx="363" cy="406"/>
              </a:xfrm>
              <a:prstGeom prst="rect">
                <a:avLst/>
              </a:prstGeom>
              <a:solidFill>
                <a:schemeClr val="folHlink"/>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 name="Rectangle 15"/>
              <p:cNvSpPr>
                <a:spLocks noChangeArrowheads="1"/>
              </p:cNvSpPr>
              <p:nvPr/>
            </p:nvSpPr>
            <p:spPr bwMode="auto">
              <a:xfrm>
                <a:off x="719" y="1857"/>
                <a:ext cx="368" cy="406"/>
              </a:xfrm>
              <a:prstGeom prst="rect">
                <a:avLst/>
              </a:prstGeom>
              <a:solidFill>
                <a:schemeClr val="accent2"/>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grpSp>
      <p:sp>
        <p:nvSpPr>
          <p:cNvPr id="315411"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pPr fontAlgn="base"/>
            <a:r>
              <a:rPr lang="zh-CN" altLang="en-US" strike="noStrike" noProof="1"/>
              <a:t>单击此处编辑母版标题样式</a:t>
            </a:r>
          </a:p>
        </p:txBody>
      </p:sp>
      <p:sp>
        <p:nvSpPr>
          <p:cNvPr id="315412" name="Rectangle 20"/>
          <p:cNvSpPr>
            <a:spLocks noGrp="1" noChangeArrowheads="1"/>
          </p:cNvSpPr>
          <p:nvPr>
            <p:ph type="subTitle" idx="1"/>
          </p:nvPr>
        </p:nvSpPr>
        <p:spPr>
          <a:xfrm>
            <a:off x="2971800" y="4267200"/>
            <a:ext cx="6019800" cy="1752600"/>
          </a:xfrm>
        </p:spPr>
        <p:txBody>
          <a:bodyPr/>
          <a:lstStyle>
            <a:lvl1pPr marL="0" indent="0">
              <a:buFont typeface="Wingdings" panose="05000000000000000000" pitchFamily="2" charset="2"/>
              <a:buNone/>
              <a:defRPr sz="3400"/>
            </a:lvl1pPr>
          </a:lstStyle>
          <a:p>
            <a:pPr fontAlgn="base"/>
            <a:r>
              <a:rPr lang="zh-CN" altLang="en-US" strike="noStrike" noProof="1"/>
              <a:t>单击此处编辑母版副标题样式</a:t>
            </a:r>
          </a:p>
        </p:txBody>
      </p:sp>
      <p:sp>
        <p:nvSpPr>
          <p:cNvPr id="31" name="Rectangle 16"/>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A5F32AC-C2A6-4BA7-AA10-2C715E0F9C01}" type="datetime1">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2021/4/24</a:t>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Rectangle 17"/>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贵州省铜仁市第二中学</a:t>
            </a:r>
          </a:p>
        </p:txBody>
      </p:sp>
      <p:sp>
        <p:nvSpPr>
          <p:cNvPr id="33" name="Rectangle 18"/>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b" anchorCtr="0" compatLnSpc="1"/>
          <a:lstStyle/>
          <a:p>
            <a:pPr algn="r" fontAlgn="base"/>
            <a:fld id="{9A0DB2DC-4C9A-4742-B13C-FB6460FD3503}" type="slidenum">
              <a:rPr lang="en-US" altLang="zh-CN" strike="noStrike" noProof="1">
                <a:latin typeface="Arial Black" panose="020b0a04020102020204" pitchFamily="34" charset="0"/>
                <a:ea typeface="宋体" panose="02010600030101010101" pitchFamily="2" charset="-122"/>
                <a:cs typeface="+mn-cs"/>
              </a:rPr>
              <a:t>‹#›</a:t>
            </a:fld>
            <a:endParaRPr lang="en-US" altLang="zh-CN" strike="noStrike" noProof="1">
              <a:latin typeface="Arial Black" panose="020b0a04020102020204" pitchFamily="34" charset="0"/>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贵州省铜仁市第二中学</a:t>
            </a:r>
          </a:p>
        </p:txBody>
      </p:sp>
      <p:sp>
        <p:nvSpPr>
          <p:cNvPr id="5" name="灯片编号占位符 4"/>
          <p:cNvSpPr>
            <a:spLocks noGrp="1"/>
          </p:cNvSpPr>
          <p:nvPr>
            <p:ph type="sldNum" sz="quarter" idx="11"/>
          </p:nvPr>
        </p:nvSpPr>
        <p:spPr/>
        <p:txBody>
          <a:bodyPr/>
          <a:lstStyle/>
          <a:p>
            <a:pPr lvl="0" eaLnBrk="1" fontAlgn="base" hangingPunct="1"/>
            <a:fld id="{9A0DB2DC-4C9A-4742-B13C-FB6460FD3503}" type="slidenum">
              <a:rPr lang="en-US" altLang="zh-CN" strike="noStrike" noProof="1">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
        <p:nvSpPr>
          <p:cNvPr id="6" name="日期占位符 5"/>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4C836D79-F831-4625-B6FB-0D35175C5B0E}" type="datetime1">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2021/4/24</a:t>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贵州省铜仁市第二中学</a:t>
            </a:r>
          </a:p>
        </p:txBody>
      </p:sp>
      <p:sp>
        <p:nvSpPr>
          <p:cNvPr id="5" name="灯片编号占位符 4"/>
          <p:cNvSpPr>
            <a:spLocks noGrp="1"/>
          </p:cNvSpPr>
          <p:nvPr>
            <p:ph type="sldNum" sz="quarter" idx="11"/>
          </p:nvPr>
        </p:nvSpPr>
        <p:spPr/>
        <p:txBody>
          <a:bodyPr/>
          <a:lstStyle/>
          <a:p>
            <a:pPr lvl="0" eaLnBrk="1" fontAlgn="base" hangingPunct="1"/>
            <a:fld id="{9A0DB2DC-4C9A-4742-B13C-FB6460FD3503}" type="slidenum">
              <a:rPr lang="en-US" altLang="zh-CN" strike="noStrike" noProof="1">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
        <p:nvSpPr>
          <p:cNvPr id="6" name="日期占位符 5"/>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4C836D79-F831-4625-B6FB-0D35175C5B0E}" type="datetime1">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2021/4/24</a:t>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贵州省铜仁市第二中学</a:t>
            </a:r>
          </a:p>
        </p:txBody>
      </p:sp>
      <p:sp>
        <p:nvSpPr>
          <p:cNvPr id="6" name="灯片编号占位符 5"/>
          <p:cNvSpPr>
            <a:spLocks noGrp="1"/>
          </p:cNvSpPr>
          <p:nvPr>
            <p:ph type="sldNum" sz="quarter" idx="11"/>
          </p:nvPr>
        </p:nvSpPr>
        <p:spPr/>
        <p:txBody>
          <a:bodyPr/>
          <a:lstStyle/>
          <a:p>
            <a:pPr lvl="0" eaLnBrk="1" fontAlgn="base" hangingPunct="1"/>
            <a:fld id="{9A0DB2DC-4C9A-4742-B13C-FB6460FD3503}" type="slidenum">
              <a:rPr lang="en-US" altLang="zh-CN" strike="noStrike" noProof="1">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
        <p:nvSpPr>
          <p:cNvPr id="7" name="日期占位符 6"/>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4C836D79-F831-4625-B6FB-0D35175C5B0E}" type="datetime1">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2021/4/24</a:t>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页脚占位符 6"/>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贵州省铜仁市第二中学</a:t>
            </a:r>
          </a:p>
        </p:txBody>
      </p:sp>
      <p:sp>
        <p:nvSpPr>
          <p:cNvPr id="8" name="灯片编号占位符 7"/>
          <p:cNvSpPr>
            <a:spLocks noGrp="1"/>
          </p:cNvSpPr>
          <p:nvPr>
            <p:ph type="sldNum" sz="quarter" idx="11"/>
          </p:nvPr>
        </p:nvSpPr>
        <p:spPr/>
        <p:txBody>
          <a:bodyPr/>
          <a:lstStyle/>
          <a:p>
            <a:pPr lvl="0" eaLnBrk="1" fontAlgn="base" hangingPunct="1"/>
            <a:fld id="{9A0DB2DC-4C9A-4742-B13C-FB6460FD3503}" type="slidenum">
              <a:rPr lang="en-US" altLang="zh-CN" strike="noStrike" noProof="1">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
        <p:nvSpPr>
          <p:cNvPr id="9" name="日期占位符 8"/>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4C836D79-F831-4625-B6FB-0D35175C5B0E}" type="datetime1">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2021/4/24</a:t>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页脚占位符 2"/>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贵州省铜仁市第二中学</a:t>
            </a:r>
          </a:p>
        </p:txBody>
      </p:sp>
      <p:sp>
        <p:nvSpPr>
          <p:cNvPr id="4" name="灯片编号占位符 3"/>
          <p:cNvSpPr>
            <a:spLocks noGrp="1"/>
          </p:cNvSpPr>
          <p:nvPr>
            <p:ph type="sldNum" sz="quarter" idx="11"/>
          </p:nvPr>
        </p:nvSpPr>
        <p:spPr/>
        <p:txBody>
          <a:bodyPr/>
          <a:lstStyle/>
          <a:p>
            <a:pPr lvl="0" eaLnBrk="1" fontAlgn="base" hangingPunct="1"/>
            <a:fld id="{9A0DB2DC-4C9A-4742-B13C-FB6460FD3503}" type="slidenum">
              <a:rPr lang="en-US" altLang="zh-CN" strike="noStrike" noProof="1">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
        <p:nvSpPr>
          <p:cNvPr id="5" name="日期占位符 4"/>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4C836D79-F831-4625-B6FB-0D35175C5B0E}" type="datetime1">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2021/4/24</a:t>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页脚占位符 1"/>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贵州省铜仁市第二中学</a:t>
            </a:r>
          </a:p>
        </p:txBody>
      </p:sp>
      <p:sp>
        <p:nvSpPr>
          <p:cNvPr id="3" name="灯片编号占位符 2"/>
          <p:cNvSpPr>
            <a:spLocks noGrp="1"/>
          </p:cNvSpPr>
          <p:nvPr>
            <p:ph type="sldNum" sz="quarter" idx="11"/>
          </p:nvPr>
        </p:nvSpPr>
        <p:spPr/>
        <p:txBody>
          <a:bodyPr/>
          <a:lstStyle/>
          <a:p>
            <a:pPr lvl="0" eaLnBrk="1" fontAlgn="base" hangingPunct="1"/>
            <a:fld id="{9A0DB2DC-4C9A-4742-B13C-FB6460FD3503}" type="slidenum">
              <a:rPr lang="en-US" altLang="zh-CN" strike="noStrike" noProof="1">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
        <p:nvSpPr>
          <p:cNvPr id="4" name="日期占位符 3"/>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4C836D79-F831-4625-B6FB-0D35175C5B0E}" type="datetime1">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2021/4/24</a:t>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贵州省铜仁市第二中学</a:t>
            </a:r>
          </a:p>
        </p:txBody>
      </p:sp>
      <p:sp>
        <p:nvSpPr>
          <p:cNvPr id="6" name="灯片编号占位符 5"/>
          <p:cNvSpPr>
            <a:spLocks noGrp="1"/>
          </p:cNvSpPr>
          <p:nvPr>
            <p:ph type="sldNum" sz="quarter" idx="11"/>
          </p:nvPr>
        </p:nvSpPr>
        <p:spPr/>
        <p:txBody>
          <a:bodyPr/>
          <a:lstStyle/>
          <a:p>
            <a:pPr lvl="0" eaLnBrk="1" fontAlgn="base" hangingPunct="1"/>
            <a:fld id="{9A0DB2DC-4C9A-4742-B13C-FB6460FD3503}" type="slidenum">
              <a:rPr lang="en-US" altLang="zh-CN" strike="noStrike" noProof="1">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
        <p:nvSpPr>
          <p:cNvPr id="7" name="日期占位符 6"/>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4C836D79-F831-4625-B6FB-0D35175C5B0E}" type="datetime1">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2021/4/24</a:t>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bg2"/>
              </a:buClr>
              <a:buSzPct val="75000"/>
              <a:buFont typeface="Wingdings" panose="05000000000000000000" pitchFamily="2" charset="2"/>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贵州省铜仁市第二中学</a:t>
            </a:r>
          </a:p>
        </p:txBody>
      </p:sp>
      <p:sp>
        <p:nvSpPr>
          <p:cNvPr id="6" name="灯片编号占位符 5"/>
          <p:cNvSpPr>
            <a:spLocks noGrp="1"/>
          </p:cNvSpPr>
          <p:nvPr>
            <p:ph type="sldNum" sz="quarter" idx="11"/>
          </p:nvPr>
        </p:nvSpPr>
        <p:spPr/>
        <p:txBody>
          <a:bodyPr/>
          <a:lstStyle/>
          <a:p>
            <a:pPr lvl="0" eaLnBrk="1" fontAlgn="base" hangingPunct="1"/>
            <a:fld id="{9A0DB2DC-4C9A-4742-B13C-FB6460FD3503}" type="slidenum">
              <a:rPr lang="en-US" altLang="zh-CN" strike="noStrike" noProof="1">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
        <p:nvSpPr>
          <p:cNvPr id="7" name="日期占位符 6"/>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4C836D79-F831-4625-B6FB-0D35175C5B0E}" type="datetime1">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2021/4/24</a:t>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贵州省铜仁市第二中学</a:t>
            </a:r>
          </a:p>
        </p:txBody>
      </p:sp>
      <p:sp>
        <p:nvSpPr>
          <p:cNvPr id="5" name="灯片编号占位符 4"/>
          <p:cNvSpPr>
            <a:spLocks noGrp="1"/>
          </p:cNvSpPr>
          <p:nvPr>
            <p:ph type="sldNum" sz="quarter" idx="11"/>
          </p:nvPr>
        </p:nvSpPr>
        <p:spPr/>
        <p:txBody>
          <a:bodyPr/>
          <a:lstStyle/>
          <a:p>
            <a:pPr lvl="0" eaLnBrk="1" fontAlgn="base" hangingPunct="1"/>
            <a:fld id="{9A0DB2DC-4C9A-4742-B13C-FB6460FD3503}" type="slidenum">
              <a:rPr lang="en-US" altLang="zh-CN" strike="noStrike" noProof="1">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
        <p:nvSpPr>
          <p:cNvPr id="6" name="日期占位符 5"/>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4C836D79-F831-4625-B6FB-0D35175C5B0E}" type="datetime1">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2021/4/24</a:t>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457200"/>
            <a:ext cx="2057400" cy="5410200"/>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457200"/>
            <a:ext cx="6019800" cy="5410200"/>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贵州省铜仁市第二中学</a:t>
            </a:r>
          </a:p>
        </p:txBody>
      </p:sp>
      <p:sp>
        <p:nvSpPr>
          <p:cNvPr id="5" name="灯片编号占位符 4"/>
          <p:cNvSpPr>
            <a:spLocks noGrp="1"/>
          </p:cNvSpPr>
          <p:nvPr>
            <p:ph type="sldNum" sz="quarter" idx="11"/>
          </p:nvPr>
        </p:nvSpPr>
        <p:spPr/>
        <p:txBody>
          <a:bodyPr/>
          <a:lstStyle/>
          <a:p>
            <a:pPr lvl="0" eaLnBrk="1" fontAlgn="base" hangingPunct="1"/>
            <a:fld id="{9A0DB2DC-4C9A-4742-B13C-FB6460FD3503}" type="slidenum">
              <a:rPr lang="en-US" altLang="zh-CN" strike="noStrike" noProof="1">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
        <p:nvSpPr>
          <p:cNvPr id="6" name="日期占位符 5"/>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4C836D79-F831-4625-B6FB-0D35175C5B0E}" type="datetime1">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2021/4/24</a:t>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内容">
    <p:bg>
      <p:bgPr>
        <a:solidFill>
          <a:schemeClr val="bg1"/>
        </a:solidFill>
        <a:effectLst/>
      </p:bgPr>
    </p:bg>
    <p:spTree>
      <p:nvGrpSpPr>
        <p:cNvPr id="1" name=""/>
        <p:cNvGrpSpPr/>
        <p:nvPr/>
      </p:nvGrpSpPr>
      <p:grpSpPr>
        <a:xfrm>
          <a:off x="0" y="0"/>
          <a:ext cx="0" cy="0"/>
        </a:xfrm>
      </p:grpSpPr>
      <p:sp>
        <p:nvSpPr>
          <p:cNvPr id="7" name="内容占位符 6"/>
          <p:cNvSpPr>
            <a:spLocks noGrp="1"/>
          </p:cNvSpPr>
          <p:nvPr>
            <p:ph sz="quarter" idx="13"/>
          </p:nvPr>
        </p:nvSpPr>
        <p:spPr>
          <a:xfrm>
            <a:off x="502447" y="952557"/>
            <a:ext cx="8139178" cy="5040253"/>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3" name="日期占位符 3"/>
          <p:cNvSpPr>
            <a:spLocks noGrp="1"/>
          </p:cNvSpPr>
          <p:nvPr>
            <p:ph type="dt" sz="half" idx="14"/>
            <p:custDataLst>
              <p:tags r:id="rId1"/>
            </p:custDataLst>
          </p:nvPr>
        </p:nvSpPr>
        <p:spPr>
          <a:xfrm>
            <a:off x="457200" y="6245225"/>
            <a:ext cx="2133600" cy="476250"/>
          </a:xfrm>
          <a:prstGeom prst="rect">
            <a:avLst/>
          </a:prstGeom>
          <a:noFill/>
          <a:ln w="9525">
            <a:noFill/>
            <a:miter lim="800000"/>
          </a:ln>
          <a:effectLst/>
        </p:spPr>
        <p:txBody>
          <a:bodyPr vert="horz" wrap="square" lIns="91440" tIns="45720" rIns="91440" bIns="45720" numCol="1" anchor="b" anchorCtr="0" compatLnSpc="1"/>
          <a:lstStyle>
            <a:lvl1pPr>
              <a:defRPr/>
            </a:lvl1pPr>
          </a:lstStyle>
          <a:p>
            <a:pPr fontAlgn="base"/>
            <a:fld id="{BB962C8B-B14F-4D97-AF65-F5344CB8AC3E}" type="datetimeFigureOut">
              <a:rPr lang="zh-CN" altLang="en-US" strike="noStrike" noProof="1">
                <a:latin typeface="Arial" panose="020b0604020202020204" pitchFamily="34" charset="0"/>
                <a:ea typeface="宋体" panose="02010600030101010101" pitchFamily="2" charset="-122"/>
                <a:cs typeface="+mn-cs"/>
              </a:rPr>
              <a:t>2021/4/24</a:t>
            </a:fld>
            <a:endParaRPr lang="zh-CN" altLang="en-US" strike="noStrike" noProof="1"/>
          </a:p>
        </p:txBody>
      </p:sp>
      <p:sp>
        <p:nvSpPr>
          <p:cNvPr id="4" name="页脚占位符 4"/>
          <p:cNvSpPr>
            <a:spLocks noGrp="1"/>
          </p:cNvSpPr>
          <p:nvPr>
            <p:ph type="ftr" sz="quarter" idx="15"/>
            <p:custDataLst>
              <p:tags r:id="rId2"/>
            </p:custDataLst>
          </p:nvPr>
        </p:nvSpPr>
        <p:spPr>
          <a:xfrm>
            <a:off x="3124200" y="6248400"/>
            <a:ext cx="2895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pPr fontAlgn="base"/>
            <a:endParaRPr lang="zh-CN" altLang="en-US" strike="noStrike" noProof="1"/>
          </a:p>
        </p:txBody>
      </p:sp>
      <p:sp>
        <p:nvSpPr>
          <p:cNvPr id="5" name="灯片编号占位符 5"/>
          <p:cNvSpPr>
            <a:spLocks noGrp="1"/>
          </p:cNvSpPr>
          <p:nvPr>
            <p:ph type="sldNum" sz="quarter" idx="16"/>
            <p:custDataLst>
              <p:tags r:id="rId3"/>
            </p:custDataLst>
          </p:nvPr>
        </p:nvSpPr>
        <p:spPr>
          <a:xfrm>
            <a:off x="6553200" y="6248400"/>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pPr fontAlgn="base"/>
            <a:fld id="{988C6FA0-B1BA-41CE-967F-A87B477DFEB5}" type="slidenum">
              <a:rPr lang="zh-CN" altLang="en-US" strike="noStrike" noProof="1">
                <a:latin typeface="Arial Black" panose="020b0a04020102020204" pitchFamily="34" charset="0"/>
                <a:ea typeface="宋体" panose="02010600030101010101" pitchFamily="2" charset="-122"/>
                <a:cs typeface="+mn-cs"/>
              </a:rPr>
              <a:t>‹#›</a:t>
            </a:fld>
            <a:endParaRPr lang="zh-CN" altLang="en-US" strike="noStrike" noProof="1"/>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ltLang="en-US"/>
          </a:p>
        </p:txBody>
      </p:sp>
      <p:sp>
        <p:nvSpPr>
          <p:cNvPr id="9" name="灯片编号占位符 8"/>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502412" y="2588281"/>
            <a:ext cx="8139178" cy="899167"/>
          </a:xfrm>
        </p:spPr>
        <p:txBody>
          <a:bodyPr lIns="101600" tIns="38100" rIns="25400" bIns="38100" anchor="t" anchorCtr="0">
            <a:noAutofit/>
          </a:bodyPr>
          <a:lstStyle>
            <a:lvl1pPr algn="ctr">
              <a:defRPr sz="405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502412" y="3566160"/>
            <a:ext cx="8139178" cy="950984"/>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2021/4/24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2" y="432000"/>
            <a:ext cx="8139178"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1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02412" y="1296000"/>
            <a:ext cx="8139178" cy="5041355"/>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48" y="3808730"/>
            <a:ext cx="8139178" cy="624845"/>
          </a:xfrm>
        </p:spPr>
        <p:txBody>
          <a:bodyPr lIns="101600" tIns="38100" rIns="63500" bIns="38100" anchor="t" anchorCtr="0">
            <a:noAutofit/>
          </a:bodyPr>
          <a:lstStyle>
            <a:lvl1pPr>
              <a:defRPr sz="27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502444" y="4511675"/>
            <a:ext cx="8139178" cy="1077985"/>
          </a:xfrm>
        </p:spPr>
        <p:txBody>
          <a:bodyPr lIns="101600"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mn-lt"/>
                <a:ea typeface="+mn-ea"/>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ltLang="en-US"/>
          </a:p>
        </p:txBody>
      </p:sp>
      <p:sp>
        <p:nvSpPr>
          <p:cNvPr id="5" name="灯片编号占位符 4"/>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02448" y="1296000"/>
            <a:ext cx="3962432" cy="5040000"/>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4679158" y="1296000"/>
            <a:ext cx="3962432" cy="5040000"/>
          </a:xfrm>
        </p:spPr>
        <p:txBody>
          <a:bodyPr>
            <a:noAutofit/>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2021/4/24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02448" y="1296000"/>
            <a:ext cx="3962432" cy="381003"/>
          </a:xfrm>
        </p:spPr>
        <p:txBody>
          <a:bodyPr lIns="101600" tIns="38100" rIns="76200" bIns="38100" anchor="t" anchorCtr="0">
            <a:no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02444" y="1789043"/>
            <a:ext cx="3962400" cy="4552234"/>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4676813" y="1296000"/>
            <a:ext cx="396243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789043"/>
            <a:ext cx="3962432" cy="4552234"/>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2021/4/24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502448" y="1296000"/>
            <a:ext cx="396243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679194" y="1296000"/>
            <a:ext cx="3962432" cy="50400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2021/4/24</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7928351" y="952508"/>
            <a:ext cx="713238"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502444" y="952500"/>
            <a:ext cx="7371076"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02448" y="952508"/>
            <a:ext cx="8139178"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502412" y="2588281"/>
            <a:ext cx="8139178"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ltLang="en-US"/>
          </a:p>
        </p:txBody>
      </p:sp>
      <p:sp>
        <p:nvSpPr>
          <p:cNvPr id="4" name="灯片编号占位符 3"/>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08476"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9724" y="1981200"/>
            <a:ext cx="3808476"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ltLang="en-US"/>
          </a:p>
        </p:txBody>
      </p:sp>
      <p:sp>
        <p:nvSpPr>
          <p:cNvPr id="9" name="灯片编号占位符 8"/>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ltLang="en-US"/>
          </a:p>
        </p:txBody>
      </p:sp>
      <p:sp>
        <p:nvSpPr>
          <p:cNvPr id="5" name="灯片编号占位符 4"/>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ltLang="en-US"/>
          </a:p>
        </p:txBody>
      </p:sp>
      <p:sp>
        <p:nvSpPr>
          <p:cNvPr id="4" name="灯片编号占位符 3"/>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image" Target="../media/image1.jpeg" /><Relationship Id="rId13"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slideLayout" Target="../slideLayouts/slideLayout43.xml" /><Relationship Id="rId11" Type="http://schemas.openxmlformats.org/officeDocument/2006/relationships/slideLayout" Target="../slideLayouts/slideLayout44.xml" /><Relationship Id="rId12" Type="http://schemas.openxmlformats.org/officeDocument/2006/relationships/slideLayout" Target="../slideLayouts/slideLayout45.xml" /><Relationship Id="rId13" Type="http://schemas.openxmlformats.org/officeDocument/2006/relationships/theme" Target="../theme/theme4.xml" /><Relationship Id="rId2" Type="http://schemas.openxmlformats.org/officeDocument/2006/relationships/slideLayout" Target="../slideLayouts/slideLayout35.xml" /><Relationship Id="rId3" Type="http://schemas.openxmlformats.org/officeDocument/2006/relationships/slideLayout" Target="../slideLayouts/slideLayout36.xml" /><Relationship Id="rId4" Type="http://schemas.openxmlformats.org/officeDocument/2006/relationships/slideLayout" Target="../slideLayouts/slideLayout37.xml" /><Relationship Id="rId5" Type="http://schemas.openxmlformats.org/officeDocument/2006/relationships/slideLayout" Target="../slideLayouts/slideLayout38.xml" /><Relationship Id="rId6" Type="http://schemas.openxmlformats.org/officeDocument/2006/relationships/slideLayout" Target="../slideLayouts/slideLayout39.xml" /><Relationship Id="rId7" Type="http://schemas.openxmlformats.org/officeDocument/2006/relationships/slideLayout" Target="../slideLayouts/slideLayout40.xml" /><Relationship Id="rId8" Type="http://schemas.openxmlformats.org/officeDocument/2006/relationships/slideLayout" Target="../slideLayouts/slideLayout41.xml" /><Relationship Id="rId9" Type="http://schemas.openxmlformats.org/officeDocument/2006/relationships/slideLayout" Target="../slideLayouts/slideLayout42.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6.xml" /><Relationship Id="rId10" Type="http://schemas.openxmlformats.org/officeDocument/2006/relationships/slideLayout" Target="../slideLayouts/slideLayout55.xml" /><Relationship Id="rId11" Type="http://schemas.openxmlformats.org/officeDocument/2006/relationships/slideLayout" Target="../slideLayouts/slideLayout56.xml" /><Relationship Id="rId12" Type="http://schemas.openxmlformats.org/officeDocument/2006/relationships/theme" Target="../theme/theme5.xml" /><Relationship Id="rId2" Type="http://schemas.openxmlformats.org/officeDocument/2006/relationships/slideLayout" Target="../slideLayouts/slideLayout47.xml" /><Relationship Id="rId3" Type="http://schemas.openxmlformats.org/officeDocument/2006/relationships/slideLayout" Target="../slideLayouts/slideLayout48.xml" /><Relationship Id="rId4" Type="http://schemas.openxmlformats.org/officeDocument/2006/relationships/slideLayout" Target="../slideLayouts/slideLayout49.xml" /><Relationship Id="rId5" Type="http://schemas.openxmlformats.org/officeDocument/2006/relationships/slideLayout" Target="../slideLayouts/slideLayout50.xml" /><Relationship Id="rId6" Type="http://schemas.openxmlformats.org/officeDocument/2006/relationships/slideLayout" Target="../slideLayouts/slideLayout51.xml" /><Relationship Id="rId7" Type="http://schemas.openxmlformats.org/officeDocument/2006/relationships/slideLayout" Target="../slideLayouts/slideLayout52.xml" /><Relationship Id="rId8" Type="http://schemas.openxmlformats.org/officeDocument/2006/relationships/slideLayout" Target="../slideLayouts/slideLayout53.xml" /><Relationship Id="rId9" Type="http://schemas.openxmlformats.org/officeDocument/2006/relationships/slideLayout" Target="../slideLayouts/slideLayout54.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7.xml" /><Relationship Id="rId10" Type="http://schemas.openxmlformats.org/officeDocument/2006/relationships/slideLayout" Target="../slideLayouts/slideLayout66.xml" /><Relationship Id="rId11" Type="http://schemas.openxmlformats.org/officeDocument/2006/relationships/slideLayout" Target="../slideLayouts/slideLayout67.xml" /><Relationship Id="rId12" Type="http://schemas.openxmlformats.org/officeDocument/2006/relationships/tags" Target="../tags/tag59.xml" /><Relationship Id="rId13" Type="http://schemas.openxmlformats.org/officeDocument/2006/relationships/tags" Target="../tags/tag60.xml" /><Relationship Id="rId14" Type="http://schemas.openxmlformats.org/officeDocument/2006/relationships/tags" Target="../tags/tag61.xml" /><Relationship Id="rId15" Type="http://schemas.openxmlformats.org/officeDocument/2006/relationships/tags" Target="../tags/tag62.xml" /><Relationship Id="rId16" Type="http://schemas.openxmlformats.org/officeDocument/2006/relationships/tags" Target="../tags/tag63.xml" /><Relationship Id="rId17" Type="http://schemas.openxmlformats.org/officeDocument/2006/relationships/tags" Target="../tags/tag64.xml" /><Relationship Id="rId18" Type="http://schemas.openxmlformats.org/officeDocument/2006/relationships/theme" Target="../theme/theme6.xml" /><Relationship Id="rId2" Type="http://schemas.openxmlformats.org/officeDocument/2006/relationships/slideLayout" Target="../slideLayouts/slideLayout58.xml" /><Relationship Id="rId3" Type="http://schemas.openxmlformats.org/officeDocument/2006/relationships/slideLayout" Target="../slideLayouts/slideLayout59.xml" /><Relationship Id="rId4" Type="http://schemas.openxmlformats.org/officeDocument/2006/relationships/slideLayout" Target="../slideLayouts/slideLayout60.xml" /><Relationship Id="rId5" Type="http://schemas.openxmlformats.org/officeDocument/2006/relationships/slideLayout" Target="../slideLayouts/slideLayout61.xml" /><Relationship Id="rId6" Type="http://schemas.openxmlformats.org/officeDocument/2006/relationships/slideLayout" Target="../slideLayouts/slideLayout62.xml" /><Relationship Id="rId7" Type="http://schemas.openxmlformats.org/officeDocument/2006/relationships/slideLayout" Target="../slideLayouts/slideLayout63.xml" /><Relationship Id="rId8" Type="http://schemas.openxmlformats.org/officeDocument/2006/relationships/slideLayout" Target="../slideLayouts/slideLayout64.xml" /><Relationship Id="rId9" Type="http://schemas.openxmlformats.org/officeDocument/2006/relationships/slideLayout" Target="../slideLayouts/slideLayout65.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68.xml" /><Relationship Id="rId10" Type="http://schemas.openxmlformats.org/officeDocument/2006/relationships/slideLayout" Target="../slideLayouts/slideLayout77.xml" /><Relationship Id="rId11" Type="http://schemas.openxmlformats.org/officeDocument/2006/relationships/slideLayout" Target="../slideLayouts/slideLayout78.xml" /><Relationship Id="rId12" Type="http://schemas.openxmlformats.org/officeDocument/2006/relationships/theme" Target="../theme/theme7.xml" /><Relationship Id="rId2" Type="http://schemas.openxmlformats.org/officeDocument/2006/relationships/slideLayout" Target="../slideLayouts/slideLayout69.xml" /><Relationship Id="rId3" Type="http://schemas.openxmlformats.org/officeDocument/2006/relationships/slideLayout" Target="../slideLayouts/slideLayout70.xml" /><Relationship Id="rId4" Type="http://schemas.openxmlformats.org/officeDocument/2006/relationships/slideLayout" Target="../slideLayouts/slideLayout71.xml" /><Relationship Id="rId5" Type="http://schemas.openxmlformats.org/officeDocument/2006/relationships/slideLayout" Target="../slideLayouts/slideLayout72.xml" /><Relationship Id="rId6" Type="http://schemas.openxmlformats.org/officeDocument/2006/relationships/slideLayout" Target="../slideLayouts/slideLayout73.xml" /><Relationship Id="rId7" Type="http://schemas.openxmlformats.org/officeDocument/2006/relationships/slideLayout" Target="../slideLayouts/slideLayout74.xml" /><Relationship Id="rId8" Type="http://schemas.openxmlformats.org/officeDocument/2006/relationships/slideLayout" Target="../slideLayouts/slideLayout75.xml" /><Relationship Id="rId9" Type="http://schemas.openxmlformats.org/officeDocument/2006/relationships/slideLayout" Target="../slideLayouts/slideLayout76.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stretch>
            <a:fillRect/>
          </a:stretch>
        </a:blipFill>
        <a:effectLst/>
      </p:bgPr>
    </p:bg>
    <p:spTree>
      <p:nvGrpSpPr>
        <p:cNvPr id="1" name=""/>
        <p:cNvGrpSpPr/>
        <p:nvPr/>
      </p:nvGrpSpPr>
      <p:grpSpPr>
        <a:xfrm>
          <a:off x="0" y="0"/>
          <a:ext cx="0" cy="0"/>
        </a:xfrm>
      </p:grpSpPr>
      <p:sp>
        <p:nvSpPr>
          <p:cNvPr id="6146" name="标题 614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6147" name="文本占位符 6146"/>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148" name="日期占位符 614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fld id="{BB962C8B-B14F-4D97-AF65-F5344CB8AC3E}" type="datetime1">
              <a:rPr lang="zh-CN" altLang="en-US"/>
              <a:t>2021/4/24</a:t>
            </a:fld>
            <a:endParaRPr lang="zh-CN" altLang="en-US"/>
          </a:p>
        </p:txBody>
      </p:sp>
      <p:sp>
        <p:nvSpPr>
          <p:cNvPr id="6149" name="页脚占位符 614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a:p>
        </p:txBody>
      </p:sp>
      <p:sp>
        <p:nvSpPr>
          <p:cNvPr id="6150" name="灯片编号占位符 614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randomBar/>
  </p:transition>
  <p:timing/>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a:t>单击此处编辑母版标题样式</a:t>
            </a:r>
          </a:p>
        </p:txBody>
      </p:sp>
      <p:sp>
        <p:nvSpPr>
          <p:cNvPr id="1027" name="Rectangle 3"/>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314370" name="Rectangle 2"/>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b" anchorCtr="0" compatLnSpc="1"/>
          <a:lstStyle>
            <a:lvl1pPr algn="ctr">
              <a:defRPr sz="120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贵州省铜仁市第二中学</a:t>
            </a:r>
          </a:p>
        </p:txBody>
      </p:sp>
      <p:sp>
        <p:nvSpPr>
          <p:cNvPr id="314371" name="Rectangle 3"/>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b" anchorCtr="0" compatLnSpc="1"/>
          <a:lstStyle>
            <a:lvl1pPr algn="r">
              <a:defRPr sz="1200">
                <a:latin typeface="Arial Black" panose="020b0a04020102020204" pitchFamily="34" charset="0"/>
              </a:defRPr>
            </a:lvl1pPr>
          </a:lstStyle>
          <a:p>
            <a:pPr lvl="0" eaLnBrk="1" fontAlgn="base" hangingPunct="1"/>
            <a:fld id="{9A0DB2DC-4C9A-4742-B13C-FB6460FD3503}" type="slidenum">
              <a:rPr lang="en-US" altLang="zh-CN" strike="noStrike" noProof="1">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grpSp>
        <p:nvGrpSpPr>
          <p:cNvPr id="1028" name="Group 4"/>
          <p:cNvGrpSpPr/>
          <p:nvPr/>
        </p:nvGrpSpPr>
        <p:grpSpPr>
          <a:xfrm>
            <a:off x="0" y="0"/>
            <a:ext cx="9144000" cy="546100"/>
            <a:chExt cx="5760" cy="344"/>
          </a:xfrm>
        </p:grpSpPr>
        <p:sp>
          <p:nvSpPr>
            <p:cNvPr id="314373"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4374"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4375" name="Rectangle 7"/>
            <p:cNvSpPr>
              <a:spLocks noChangeArrowheads="1"/>
            </p:cNvSpPr>
            <p:nvPr/>
          </p:nvSpPr>
          <p:spPr bwMode="auto">
            <a:xfrm>
              <a:off x="258" y="85"/>
              <a:ext cx="87" cy="89"/>
            </a:xfrm>
            <a:prstGeom prst="rect">
              <a:avLst/>
            </a:prstGeom>
            <a:solidFill>
              <a:schemeClr val="folHlink"/>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chemeClr val="hlink"/>
                </a:solidFill>
                <a:effectLst/>
                <a:uLnTx/>
                <a:uFillTx/>
                <a:latin typeface="Arial" panose="020b0604020202020204" pitchFamily="34" charset="0"/>
                <a:ea typeface="宋体" panose="02010600030101010101" pitchFamily="2" charset="-122"/>
                <a:cs typeface="+mn-cs"/>
              </a:endParaRPr>
            </a:p>
          </p:txBody>
        </p:sp>
        <p:sp>
          <p:nvSpPr>
            <p:cNvPr id="314376" name="Rectangle 8"/>
            <p:cNvSpPr>
              <a:spLocks noChangeArrowheads="1"/>
            </p:cNvSpPr>
            <p:nvPr/>
          </p:nvSpPr>
          <p:spPr bwMode="auto">
            <a:xfrm>
              <a:off x="345" y="0"/>
              <a:ext cx="88" cy="87"/>
            </a:xfrm>
            <a:prstGeom prst="rect">
              <a:avLst/>
            </a:prstGeom>
            <a:solidFill>
              <a:schemeClr val="folHlink"/>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chemeClr val="hlink"/>
                </a:solidFill>
                <a:effectLst/>
                <a:uLnTx/>
                <a:uFillTx/>
                <a:latin typeface="Arial" panose="020b0604020202020204" pitchFamily="34" charset="0"/>
                <a:ea typeface="宋体" panose="02010600030101010101" pitchFamily="2" charset="-122"/>
                <a:cs typeface="+mn-cs"/>
              </a:endParaRPr>
            </a:p>
          </p:txBody>
        </p:sp>
        <p:sp>
          <p:nvSpPr>
            <p:cNvPr id="314377" name="Rectangle 9"/>
            <p:cNvSpPr>
              <a:spLocks noChangeArrowheads="1"/>
            </p:cNvSpPr>
            <p:nvPr/>
          </p:nvSpPr>
          <p:spPr bwMode="auto">
            <a:xfrm>
              <a:off x="345" y="85"/>
              <a:ext cx="88" cy="89"/>
            </a:xfrm>
            <a:prstGeom prst="rect">
              <a:avLst/>
            </a:prstGeom>
            <a:solidFill>
              <a:schemeClr val="accent2"/>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chemeClr val="accent2"/>
                </a:solidFill>
                <a:effectLst/>
                <a:uLnTx/>
                <a:uFillTx/>
                <a:latin typeface="Arial" panose="020b0604020202020204" pitchFamily="34" charset="0"/>
                <a:ea typeface="宋体" panose="02010600030101010101" pitchFamily="2" charset="-122"/>
                <a:cs typeface="+mn-cs"/>
              </a:endParaRPr>
            </a:p>
          </p:txBody>
        </p:sp>
        <p:sp>
          <p:nvSpPr>
            <p:cNvPr id="314378" name="Rectangle 10"/>
            <p:cNvSpPr>
              <a:spLocks noChangeArrowheads="1"/>
            </p:cNvSpPr>
            <p:nvPr/>
          </p:nvSpPr>
          <p:spPr bwMode="auto">
            <a:xfrm>
              <a:off x="173" y="173"/>
              <a:ext cx="86" cy="87"/>
            </a:xfrm>
            <a:prstGeom prst="rect">
              <a:avLst/>
            </a:prstGeom>
            <a:solidFill>
              <a:schemeClr val="folHlink"/>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chemeClr val="hlink"/>
                </a:solidFill>
                <a:effectLst/>
                <a:uLnTx/>
                <a:uFillTx/>
                <a:latin typeface="Arial" panose="020b0604020202020204" pitchFamily="34" charset="0"/>
                <a:ea typeface="宋体" panose="02010600030101010101" pitchFamily="2" charset="-122"/>
                <a:cs typeface="+mn-cs"/>
              </a:endParaRPr>
            </a:p>
          </p:txBody>
        </p:sp>
        <p:sp>
          <p:nvSpPr>
            <p:cNvPr id="314379" name="Rectangle 11"/>
            <p:cNvSpPr>
              <a:spLocks noChangeArrowheads="1"/>
            </p:cNvSpPr>
            <p:nvPr/>
          </p:nvSpPr>
          <p:spPr bwMode="auto">
            <a:xfrm>
              <a:off x="83" y="86"/>
              <a:ext cx="89" cy="87"/>
            </a:xfrm>
            <a:prstGeom prst="rect">
              <a:avLst/>
            </a:prstGeom>
            <a:solidFill>
              <a:schemeClr val="bg2"/>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4380" name="Rectangle 12"/>
            <p:cNvSpPr>
              <a:spLocks noChangeArrowheads="1"/>
            </p:cNvSpPr>
            <p:nvPr/>
          </p:nvSpPr>
          <p:spPr bwMode="auto">
            <a:xfrm>
              <a:off x="258" y="171"/>
              <a:ext cx="87" cy="87"/>
            </a:xfrm>
            <a:prstGeom prst="rect">
              <a:avLst/>
            </a:prstGeom>
            <a:solidFill>
              <a:schemeClr val="accent2"/>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chemeClr val="accent2"/>
                </a:solidFill>
                <a:effectLst/>
                <a:uLnTx/>
                <a:uFillTx/>
                <a:latin typeface="Arial" panose="020b0604020202020204" pitchFamily="34" charset="0"/>
                <a:ea typeface="宋体" panose="02010600030101010101" pitchFamily="2" charset="-122"/>
                <a:cs typeface="+mn-cs"/>
              </a:endParaRPr>
            </a:p>
          </p:txBody>
        </p:sp>
        <p:sp>
          <p:nvSpPr>
            <p:cNvPr id="314381" name="Rectangle 13"/>
            <p:cNvSpPr>
              <a:spLocks noChangeArrowheads="1"/>
            </p:cNvSpPr>
            <p:nvPr/>
          </p:nvSpPr>
          <p:spPr bwMode="auto">
            <a:xfrm>
              <a:off x="173" y="258"/>
              <a:ext cx="86" cy="86"/>
            </a:xfrm>
            <a:prstGeom prst="rect">
              <a:avLst/>
            </a:prstGeom>
            <a:solidFill>
              <a:schemeClr val="accent2"/>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chemeClr val="accent2"/>
                </a:solidFill>
                <a:effectLst/>
                <a:uLnTx/>
                <a:uFillTx/>
                <a:latin typeface="Arial" panose="020b0604020202020204" pitchFamily="34" charset="0"/>
                <a:ea typeface="宋体" panose="02010600030101010101" pitchFamily="2" charset="-122"/>
                <a:cs typeface="+mn-cs"/>
              </a:endParaRPr>
            </a:p>
          </p:txBody>
        </p:sp>
      </p:grpSp>
      <p:sp>
        <p:nvSpPr>
          <p:cNvPr id="1038" name="Rectangle 14"/>
          <p:cNvSpPr>
            <a:spLocks noGrp="1"/>
          </p:cNvSpPr>
          <p:nvPr>
            <p:ph type="title"/>
          </p:nvPr>
        </p:nvSpPr>
        <p:spPr>
          <a:xfrm>
            <a:off x="457200" y="457200"/>
            <a:ext cx="8229600" cy="1371600"/>
          </a:xfrm>
          <a:prstGeom prst="rect">
            <a:avLst/>
          </a:prstGeom>
          <a:noFill/>
          <a:ln w="9525">
            <a:noFill/>
          </a:ln>
        </p:spPr>
        <p:txBody>
          <a:bodyPr anchor="ctr" anchorCtr="0"/>
          <a:lstStyle/>
          <a:p>
            <a:pPr lvl="0"/>
            <a:r>
              <a:rPr lang="zh-CN" altLang="en-US"/>
              <a:t>单击此处编辑母版标题样式</a:t>
            </a:r>
          </a:p>
        </p:txBody>
      </p:sp>
      <p:sp>
        <p:nvSpPr>
          <p:cNvPr id="1039" name="Rectangle 15"/>
          <p:cNvSpPr>
            <a:spLocks noGrp="1"/>
          </p:cNvSpPr>
          <p:nvPr>
            <p:ph type="body" idx="5"/>
          </p:nvPr>
        </p:nvSpPr>
        <p:spPr>
          <a:xfrm>
            <a:off x="457200" y="1981200"/>
            <a:ext cx="8229600" cy="3886200"/>
          </a:xfrm>
          <a:prstGeom prst="rect">
            <a:avLst/>
          </a:prstGeom>
          <a:noFill/>
          <a:ln w="9525">
            <a:noFill/>
          </a:ln>
        </p:spPr>
        <p:txBody>
          <a:bodyPr anchor="t" anchorCtr="0"/>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314384" name="Rectangle 16"/>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b" anchorCtr="0" compatLnSpc="1"/>
          <a:lstStyle>
            <a:lvl1pPr>
              <a:defRPr sz="120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C836D79-F831-4625-B6FB-0D35175C5B0E}" type="datetime1">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2021/4/24</a:t>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ransition/>
  <p:timing/>
  <p:hf sldNum="0" hdr="0" ftr="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050" name="Rectangle 2"/>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a:t>单击此处编辑母版标题样式</a:t>
            </a:r>
          </a:p>
        </p:txBody>
      </p:sp>
      <p:sp>
        <p:nvSpPr>
          <p:cNvPr id="2051" name="Rectangle 3"/>
          <p:cNvSpPr>
            <a:spLocks noGrp="1"/>
          </p:cNvSpPr>
          <p:nvPr>
            <p:ph type="body" idx="5"/>
          </p:nvPr>
        </p:nvSpPr>
        <p:spPr>
          <a:xfrm>
            <a:off x="457200" y="1600200"/>
            <a:ext cx="8229600" cy="4525963"/>
          </a:xfrm>
          <a:prstGeom prst="rect">
            <a:avLst/>
          </a:prstGeom>
          <a:noFill/>
          <a:ln w="9525">
            <a:noFill/>
          </a:ln>
        </p:spPr>
        <p:txBody>
          <a:bodyPr anchor="t" anchorCtr="0"/>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ransition/>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502412" y="432000"/>
            <a:ext cx="8139178"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502412" y="1296000"/>
            <a:ext cx="8139178"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59807" y="6349833"/>
            <a:ext cx="2025000" cy="316800"/>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3"/>
            <p:custDataLst>
              <p:tags r:id="rId15"/>
            </p:custDataLst>
          </p:nvPr>
        </p:nvSpPr>
        <p:spPr>
          <a:xfrm>
            <a:off x="3087000" y="6349833"/>
            <a:ext cx="2970000" cy="316800"/>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6457950" y="6349833"/>
            <a:ext cx="2025000" cy="316800"/>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ransition/>
  <p:timing/>
  <p:txStyles>
    <p:titleStyle>
      <a:lvl1pPr algn="l" defTabSz="685800" rtl="0" eaLnBrk="1" fontAlgn="auto" latinLnBrk="0" hangingPunct="1">
        <a:lnSpc>
          <a:spcPct val="100000"/>
        </a:lnSpc>
        <a:spcBef>
          <a:spcPct val="0"/>
        </a:spcBef>
        <a:buNone/>
        <a:defRPr sz="2100" b="1" u="none" strike="noStrike" kern="1200" cap="none" spc="200" normalizeH="0">
          <a:solidFill>
            <a:schemeClr val="tx1"/>
          </a:solidFill>
          <a:uFillTx/>
          <a:latin typeface="+mj-lt"/>
          <a:ea typeface="+mj-ea"/>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solidFill>
          <a:uFillTx/>
          <a:latin typeface="+mn-lt"/>
          <a:ea typeface="+mn-ea"/>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4098" name="标题 4097"/>
          <p:cNvSpPr>
            <a:spLocks noGrp="1"/>
          </p:cNvSpPr>
          <p:nvPr>
            <p:ph type="title"/>
          </p:nvPr>
        </p:nvSpPr>
        <p:spPr>
          <a:xfrm>
            <a:off x="685800" y="609600"/>
            <a:ext cx="7772400" cy="1143000"/>
          </a:xfrm>
          <a:prstGeom prst="rect">
            <a:avLst/>
          </a:prstGeom>
          <a:noFill/>
          <a:ln w="9525">
            <a:noFill/>
          </a:ln>
        </p:spPr>
        <p:txBody>
          <a:bodyPr anchor="ctr"/>
          <a:lstStyle/>
          <a:p>
            <a:pPr lvl="0"/>
            <a:r>
              <a:rPr lang="zh-CN" altLang="en-US"/>
              <a:t>单击此处编辑母版标题样式</a:t>
            </a:r>
          </a:p>
        </p:txBody>
      </p:sp>
      <p:sp>
        <p:nvSpPr>
          <p:cNvPr id="4099" name="文本占位符 4098"/>
          <p:cNvSpPr>
            <a:spLocks noGrp="1"/>
          </p:cNvSpPr>
          <p:nvPr>
            <p:ph type="body" idx="1"/>
          </p:nvPr>
        </p:nvSpPr>
        <p:spPr>
          <a:xfrm>
            <a:off x="685800" y="1981200"/>
            <a:ext cx="7772400" cy="41148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100" name="日期占位符 4099"/>
          <p:cNvSpPr>
            <a:spLocks noGrp="1"/>
          </p:cNvSpPr>
          <p:nvPr>
            <p:ph type="dt" sz="half" idx="2"/>
          </p:nvPr>
        </p:nvSpPr>
        <p:spPr>
          <a:xfrm>
            <a:off x="685800" y="6248400"/>
            <a:ext cx="1905000" cy="457200"/>
          </a:xfrm>
          <a:prstGeom prst="rect">
            <a:avLst/>
          </a:prstGeom>
          <a:noFill/>
          <a:ln w="9525">
            <a:noFill/>
          </a:ln>
        </p:spPr>
        <p:txBody>
          <a:bodyPr/>
          <a:lstStyle>
            <a:lvl1pPr>
              <a:defRPr sz="1400">
                <a:latin typeface="Times New Roman" panose="02020603050405020304" pitchFamily="18" charset="0"/>
              </a:defRPr>
            </a:lvl1pPr>
          </a:lstStyle>
          <a:p>
            <a:pPr lvl="0"/>
            <a:endParaRPr lang="zh-CN" altLang="en-US"/>
          </a:p>
        </p:txBody>
      </p:sp>
      <p:sp>
        <p:nvSpPr>
          <p:cNvPr id="4101" name="页脚占位符 4100"/>
          <p:cNvSpPr>
            <a:spLocks noGrp="1"/>
          </p:cNvSpPr>
          <p:nvPr>
            <p:ph type="ftr" sz="quarter" idx="3"/>
          </p:nvPr>
        </p:nvSpPr>
        <p:spPr>
          <a:xfrm>
            <a:off x="3124200" y="6248400"/>
            <a:ext cx="2895600" cy="457200"/>
          </a:xfrm>
          <a:prstGeom prst="rect">
            <a:avLst/>
          </a:prstGeom>
          <a:noFill/>
          <a:ln w="9525">
            <a:noFill/>
          </a:ln>
        </p:spPr>
        <p:txBody>
          <a:bodyPr/>
          <a:lstStyle>
            <a:lvl1pPr algn="ctr">
              <a:defRPr sz="1400">
                <a:latin typeface="Times New Roman" panose="02020603050405020304" pitchFamily="18" charset="0"/>
              </a:defRPr>
            </a:lvl1pPr>
          </a:lstStyle>
          <a:p>
            <a:pPr lvl="0"/>
            <a:endParaRPr lang="zh-CN" altLang="en-US"/>
          </a:p>
        </p:txBody>
      </p:sp>
      <p:sp>
        <p:nvSpPr>
          <p:cNvPr id="4102" name="灯片编号占位符 4101"/>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atin typeface="Times New Roman" panose="02020603050405020304" pitchFamily="18" charset="0"/>
              </a:defRPr>
            </a:lvl1pPr>
          </a:lstStyle>
          <a:p>
            <a:pPr lvl="0"/>
            <a:fld id="{9A0DB2DC-4C9A-4742-B13C-FB6460FD3503}"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ransition/>
  <p:timing/>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5.xml" /><Relationship Id="rId2" Type="http://schemas.openxmlformats.org/officeDocument/2006/relationships/image" Target="../media/image7.png" /><Relationship Id="rId3" Type="http://schemas.openxmlformats.org/officeDocument/2006/relationships/audio" Target="../media/media1.mp3" /><Relationship Id="rId4" Type="http://schemas.microsoft.com/office/2007/relationships/media" Target="../media/media1.mp3"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8.jpeg" /><Relationship Id="rId3" Type="http://schemas.openxmlformats.org/officeDocument/2006/relationships/image" Target="../media/image9.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10.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4.xml" /><Relationship Id="rId2" Type="http://schemas.openxmlformats.org/officeDocument/2006/relationships/image" Target="../media/image11.gif" /><Relationship Id="rId3" Type="http://schemas.openxmlformats.org/officeDocument/2006/relationships/image" Target="../media/image12.gif" /><Relationship Id="rId4" Type="http://schemas.openxmlformats.org/officeDocument/2006/relationships/image" Target="../media/image13.png" /><Relationship Id="rId5" Type="http://schemas.openxmlformats.org/officeDocument/2006/relationships/audio" Target="../media/audio12.wav"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image" Target="../media/image14.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5.jpeg" /><Relationship Id="rId3" Type="http://schemas.openxmlformats.org/officeDocument/2006/relationships/hyperlink" Target="http://hi.nipic.com/zhanggrgj/photo_1.html" TargetMode="Ex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16.gif"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audio" Target="../media/type3.wav"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17.emf"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image" Target="../media/image2.jpeg" /><Relationship Id="rId3" Type="http://schemas.openxmlformats.org/officeDocument/2006/relationships/hyperlink" Target="file:///G:\&#35838;&#20214;&#32032;&#26448;\&#22768;&#38899;\MID\M03.MID" TargetMode="External" /><Relationship Id="rId4" Type="http://schemas.openxmlformats.org/officeDocument/2006/relationships/image" Target="../media/image3.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5.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image" Target="../media/image6.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2706" name="Text Box 2"/>
          <p:cNvSpPr txBox="1"/>
          <p:nvPr/>
        </p:nvSpPr>
        <p:spPr>
          <a:xfrm>
            <a:off x="304800" y="304800"/>
            <a:ext cx="8686800" cy="6124575"/>
          </a:xfrm>
          <a:prstGeom prst="rect">
            <a:avLst/>
          </a:prstGeom>
          <a:noFill/>
          <a:ln w="9525">
            <a:noFill/>
          </a:ln>
        </p:spPr>
        <p:txBody>
          <a:bodyPr>
            <a:spAutoFit/>
          </a:bodyPr>
          <a:lstStyle/>
          <a:p>
            <a:r>
              <a:rPr lang="zh-CN" altLang="en-US" sz="4000" b="1">
                <a:solidFill>
                  <a:srgbClr val="FF0000"/>
                </a:solidFill>
                <a:latin typeface="Arial" panose="020b0604020202020204" pitchFamily="34" charset="0"/>
                <a:ea typeface="华文彩云" panose="02010800040101010101" pitchFamily="2" charset="-122"/>
              </a:rPr>
              <a:t>故事导入</a:t>
            </a:r>
          </a:p>
          <a:p>
            <a:r>
              <a:rPr lang="zh-CN" altLang="en-US" sz="3200" b="1">
                <a:solidFill>
                  <a:srgbClr val="000066"/>
                </a:solidFill>
                <a:latin typeface="黑体" panose="02010609060101010101" pitchFamily="2" charset="-122"/>
                <a:ea typeface="黑体" panose="02010609060101010101" pitchFamily="2" charset="-122"/>
              </a:rPr>
              <a:t>   一只野狼卧在草上勤奋地磨牙，狐狸看到了就对它说：</a:t>
            </a:r>
            <a:r>
              <a:rPr lang="zh-CN" altLang="en-US" sz="3200" b="1">
                <a:solidFill>
                  <a:srgbClr val="000066"/>
                </a:solidFill>
                <a:latin typeface="Arial" panose="020b0604020202020204" pitchFamily="34" charset="0"/>
                <a:ea typeface="黑体" panose="02010609060101010101" pitchFamily="2" charset="-122"/>
              </a:rPr>
              <a:t>“</a:t>
            </a:r>
            <a:r>
              <a:rPr lang="zh-CN" altLang="en-US" sz="3200" b="1">
                <a:solidFill>
                  <a:srgbClr val="000066"/>
                </a:solidFill>
                <a:latin typeface="黑体" panose="02010609060101010101" pitchFamily="2" charset="-122"/>
                <a:ea typeface="黑体" panose="02010609060101010101" pitchFamily="2" charset="-122"/>
              </a:rPr>
              <a:t>天气这么好，大家在休息娱乐，你也加入我们队伍中吧！</a:t>
            </a:r>
            <a:r>
              <a:rPr lang="zh-CN" altLang="en-US" sz="3200" b="1">
                <a:solidFill>
                  <a:srgbClr val="000066"/>
                </a:solidFill>
                <a:latin typeface="Arial" panose="020b0604020202020204" pitchFamily="34" charset="0"/>
                <a:ea typeface="黑体" panose="02010609060101010101" pitchFamily="2" charset="-122"/>
              </a:rPr>
              <a:t>”</a:t>
            </a:r>
            <a:endParaRPr lang="zh-CN" altLang="en-US" sz="3200" b="1">
              <a:solidFill>
                <a:srgbClr val="000066"/>
              </a:solidFill>
              <a:latin typeface="黑体" panose="02010609060101010101" pitchFamily="2" charset="-122"/>
              <a:ea typeface="黑体" panose="02010609060101010101" pitchFamily="2" charset="-122"/>
            </a:endParaRPr>
          </a:p>
          <a:p>
            <a:r>
              <a:rPr lang="zh-CN" altLang="en-US" sz="3200" b="1">
                <a:solidFill>
                  <a:srgbClr val="000066"/>
                </a:solidFill>
                <a:latin typeface="黑体" panose="02010609060101010101" pitchFamily="2" charset="-122"/>
                <a:ea typeface="黑体" panose="02010609060101010101" pitchFamily="2" charset="-122"/>
              </a:rPr>
              <a:t>   野狼没有说话，继续磨牙，把它的牙齿磨得又尖又利。狐狸奇怪地问道：</a:t>
            </a:r>
            <a:r>
              <a:rPr lang="zh-CN" altLang="en-US" sz="3200" b="1">
                <a:solidFill>
                  <a:srgbClr val="000066"/>
                </a:solidFill>
                <a:latin typeface="Arial" panose="020b0604020202020204" pitchFamily="34" charset="0"/>
                <a:ea typeface="黑体" panose="02010609060101010101" pitchFamily="2" charset="-122"/>
              </a:rPr>
              <a:t>“</a:t>
            </a:r>
            <a:r>
              <a:rPr lang="zh-CN" altLang="en-US" sz="3200" b="1">
                <a:solidFill>
                  <a:srgbClr val="000066"/>
                </a:solidFill>
                <a:latin typeface="黑体" panose="02010609060101010101" pitchFamily="2" charset="-122"/>
                <a:ea typeface="黑体" panose="02010609060101010101" pitchFamily="2" charset="-122"/>
              </a:rPr>
              <a:t>森林这么静，猎人和猎狗已经回家了，老虎也不在近处徘徊，又没有任何危险，你何必那么用劲磨牙呢？</a:t>
            </a:r>
          </a:p>
          <a:p>
            <a:r>
              <a:rPr lang="zh-CN" altLang="en-US" sz="3200" b="1">
                <a:solidFill>
                  <a:srgbClr val="000066"/>
                </a:solidFill>
                <a:latin typeface="黑体" panose="02010609060101010101" pitchFamily="2" charset="-122"/>
                <a:ea typeface="黑体" panose="02010609060101010101" pitchFamily="2" charset="-122"/>
              </a:rPr>
              <a:t>   野狼停下来回答说：</a:t>
            </a:r>
            <a:r>
              <a:rPr lang="zh-CN" altLang="en-US" sz="3200" b="1">
                <a:solidFill>
                  <a:srgbClr val="000066"/>
                </a:solidFill>
                <a:latin typeface="Arial" panose="020b0604020202020204" pitchFamily="34" charset="0"/>
                <a:ea typeface="黑体" panose="02010609060101010101" pitchFamily="2" charset="-122"/>
              </a:rPr>
              <a:t>“</a:t>
            </a:r>
            <a:r>
              <a:rPr lang="zh-CN" altLang="en-US" sz="3200" b="1">
                <a:solidFill>
                  <a:srgbClr val="000066"/>
                </a:solidFill>
                <a:latin typeface="黑体" panose="02010609060101010101" pitchFamily="2" charset="-122"/>
                <a:ea typeface="黑体" panose="02010609060101010101" pitchFamily="2" charset="-122"/>
              </a:rPr>
              <a:t>我磨牙并不是为了娱乐，你想想，如果有一天我被猎人或老虎追逐，到那时，我想磨牙也来不及了。而</a:t>
            </a:r>
            <a:r>
              <a:rPr lang="zh-CN" altLang="en-US" sz="3200" b="1">
                <a:solidFill>
                  <a:srgbClr val="FF0000"/>
                </a:solidFill>
                <a:latin typeface="黑体" panose="02010609060101010101" pitchFamily="2" charset="-122"/>
                <a:ea typeface="黑体" panose="02010609060101010101" pitchFamily="2" charset="-122"/>
              </a:rPr>
              <a:t>平时我就把牙磨好，到那时就可以保护自己了</a:t>
            </a:r>
            <a:r>
              <a:rPr lang="zh-CN" altLang="en-US" sz="3200" b="1">
                <a:solidFill>
                  <a:srgbClr val="000066"/>
                </a:solidFill>
                <a:latin typeface="黑体" panose="02010609060101010101" pitchFamily="2" charset="-122"/>
                <a:ea typeface="黑体" panose="02010609060101010101" pitchFamily="2" charset="-122"/>
              </a:rPr>
              <a:t>。</a:t>
            </a:r>
            <a:r>
              <a:rPr lang="zh-CN" altLang="en-US" sz="3200" b="1">
                <a:solidFill>
                  <a:srgbClr val="000066"/>
                </a:solidFill>
                <a:latin typeface="Arial" panose="020b0604020202020204" pitchFamily="34" charset="0"/>
                <a:ea typeface="黑体" panose="02010609060101010101" pitchFamily="2" charset="-122"/>
              </a:rPr>
              <a:t>”</a:t>
            </a:r>
            <a:endParaRPr lang="zh-CN" altLang="en-US" sz="3200" b="1">
              <a:solidFill>
                <a:srgbClr val="000066"/>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72706">
                                            <p:txEl>
                                              <p:pRg st="1" end="1"/>
                                            </p:txEl>
                                          </p:spTgt>
                                        </p:tgtEl>
                                        <p:attrNameLst>
                                          <p:attrName>style.visibility</p:attrName>
                                        </p:attrNameLst>
                                      </p:cBhvr>
                                      <p:to>
                                        <p:strVal val="visible"/>
                                      </p:to>
                                    </p:set>
                                    <p:animEffect transition="in" filter="box(in)">
                                      <p:cBhvr>
                                        <p:cTn id="7" dur="500"/>
                                        <p:tgtEl>
                                          <p:spTgt spid="72706">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72706">
                                            <p:txEl>
                                              <p:pRg st="2" end="2"/>
                                            </p:txEl>
                                          </p:spTgt>
                                        </p:tgtEl>
                                        <p:attrNameLst>
                                          <p:attrName>style.visibility</p:attrName>
                                        </p:attrNameLst>
                                      </p:cBhvr>
                                      <p:to>
                                        <p:strVal val="visible"/>
                                      </p:to>
                                    </p:set>
                                    <p:animEffect transition="in" filter="box(in)">
                                      <p:cBhvr>
                                        <p:cTn id="12" dur="500"/>
                                        <p:tgtEl>
                                          <p:spTgt spid="72706">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72706">
                                            <p:txEl>
                                              <p:pRg st="3" end="3"/>
                                            </p:txEl>
                                          </p:spTgt>
                                        </p:tgtEl>
                                        <p:attrNameLst>
                                          <p:attrName>style.visibility</p:attrName>
                                        </p:attrNameLst>
                                      </p:cBhvr>
                                      <p:to>
                                        <p:strVal val="visible"/>
                                      </p:to>
                                    </p:set>
                                    <p:animEffect transition="in" filter="box(in)">
                                      <p:cBhvr>
                                        <p:cTn id="17" dur="500"/>
                                        <p:tgtEl>
                                          <p:spTgt spid="7270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13313" name="灯片编号占位符 2"/>
          <p:cNvSpPr>
            <a:spLocks noGrp="1"/>
          </p:cNvSpPr>
          <p:nvPr>
            <p:ph type="sldNum" sz="quarter" idx="11"/>
          </p:nvPr>
        </p:nvSpPr>
        <p:spPr/>
        <p:txBody>
          <a:bodyPr wrap="square" lIns="91440" tIns="45720" rIns="91440" bIns="45720" anchor="b"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endParaRPr lang="en-US" altLang="zh-CN" sz="1200">
              <a:latin typeface="Arial Black" panose="020b0a04020102020204" pitchFamily="34" charset="0"/>
            </a:endParaRPr>
          </a:p>
        </p:txBody>
      </p:sp>
      <p:sp>
        <p:nvSpPr>
          <p:cNvPr id="13315" name="Text Box 3"/>
          <p:cNvSpPr txBox="1"/>
          <p:nvPr/>
        </p:nvSpPr>
        <p:spPr>
          <a:xfrm>
            <a:off x="196850" y="509588"/>
            <a:ext cx="8748713" cy="6062662"/>
          </a:xfrm>
          <a:prstGeom prst="rect">
            <a:avLst/>
          </a:prstGeom>
          <a:noFill/>
          <a:ln w="9525">
            <a:noFill/>
          </a:ln>
        </p:spPr>
        <p:txBody>
          <a:bodyPr anchor="t" anchorCtr="0">
            <a:spAutoFit/>
          </a:bodyPr>
          <a:lstStyle/>
          <a:p>
            <a:pPr algn="ctr"/>
            <a:r>
              <a:rPr lang="zh-CN" altLang="en-US" sz="3600" b="1">
                <a:solidFill>
                  <a:srgbClr val="FF0000"/>
                </a:solidFill>
                <a:latin typeface="Times New Roman" panose="02020603050405020304" pitchFamily="18" charset="0"/>
                <a:ea typeface="黑体" panose="02010609060101010101" pitchFamily="2" charset="-122"/>
              </a:rPr>
              <a:t>论世（一）：五代历史</a:t>
            </a:r>
          </a:p>
          <a:p>
            <a:r>
              <a:rPr lang="zh-CN" altLang="en-US" sz="3200">
                <a:solidFill>
                  <a:srgbClr val="000066"/>
                </a:solidFill>
                <a:latin typeface="Times New Roman" panose="02020603050405020304" pitchFamily="18" charset="0"/>
                <a:ea typeface="黑体" panose="02010609060101010101" pitchFamily="2" charset="-122"/>
              </a:rPr>
              <a:t>       </a:t>
            </a:r>
            <a:r>
              <a:rPr lang="zh-CN" altLang="en-US" sz="3200" b="1">
                <a:latin typeface="楷体" panose="02010609060101010101" pitchFamily="49" charset="-122"/>
                <a:ea typeface="楷体" panose="02010609060101010101" pitchFamily="49" charset="-122"/>
              </a:rPr>
              <a:t>五代（</a:t>
            </a:r>
            <a:r>
              <a:rPr lang="en-US" altLang="zh-CN" sz="3200" b="1">
                <a:latin typeface="楷体" panose="02010609060101010101" pitchFamily="49" charset="-122"/>
                <a:ea typeface="楷体" panose="02010609060101010101" pitchFamily="49" charset="-122"/>
              </a:rPr>
              <a:t>907--960)</a:t>
            </a:r>
            <a:r>
              <a:rPr lang="zh-CN" altLang="en-US" sz="3200" b="1">
                <a:latin typeface="楷体" panose="02010609060101010101" pitchFamily="49" charset="-122"/>
                <a:ea typeface="楷体" panose="02010609060101010101" pitchFamily="49" charset="-122"/>
              </a:rPr>
              <a:t>，指唐宋之间的五个朝代</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即</a:t>
            </a:r>
            <a:r>
              <a:rPr lang="zh-CN" altLang="en-US" sz="3200" b="1">
                <a:solidFill>
                  <a:srgbClr val="3333FF"/>
                </a:solidFill>
                <a:latin typeface="楷体" panose="02010609060101010101" pitchFamily="49" charset="-122"/>
                <a:ea typeface="楷体" panose="02010609060101010101" pitchFamily="49" charset="-122"/>
              </a:rPr>
              <a:t>后梁、后唐、后晋、后汉、后周</a:t>
            </a:r>
            <a:r>
              <a:rPr lang="zh-CN" altLang="en-US" sz="3200" b="1">
                <a:latin typeface="楷体" panose="02010609060101010101" pitchFamily="49" charset="-122"/>
                <a:ea typeface="楷体" panose="02010609060101010101" pitchFamily="49" charset="-122"/>
              </a:rPr>
              <a:t>，是我国历史上的动荡时期。在这短短</a:t>
            </a:r>
            <a:r>
              <a:rPr lang="en-US" altLang="zh-CN" sz="3200" b="1">
                <a:latin typeface="楷体" panose="02010609060101010101" pitchFamily="49" charset="-122"/>
                <a:ea typeface="楷体" panose="02010609060101010101" pitchFamily="49" charset="-122"/>
              </a:rPr>
              <a:t>53</a:t>
            </a:r>
            <a:r>
              <a:rPr lang="zh-CN" altLang="en-US" sz="3200" b="1">
                <a:latin typeface="楷体" panose="02010609060101010101" pitchFamily="49" charset="-122"/>
                <a:ea typeface="楷体" panose="02010609060101010101" pitchFamily="49" charset="-122"/>
              </a:rPr>
              <a:t>年间，先后换了四姓十四个国君，篡位、弑君现象屡见不鲜，战乱频繁，后唐庄宗就是被杀的一个。</a:t>
            </a:r>
            <a:r>
              <a:rPr lang="zh-CN" altLang="en-US" sz="3200" b="1">
                <a:solidFill>
                  <a:srgbClr val="FF0000"/>
                </a:solidFill>
                <a:latin typeface="楷体" panose="02010609060101010101" pitchFamily="49" charset="-122"/>
                <a:ea typeface="楷体" panose="02010609060101010101" pitchFamily="49" charset="-122"/>
              </a:rPr>
              <a:t>后唐庄宗李存勖称帝后，迷恋伶人</a:t>
            </a:r>
            <a:r>
              <a:rPr lang="zh-CN" altLang="en-US" sz="3200" b="1">
                <a:latin typeface="楷体" panose="02010609060101010101" pitchFamily="49" charset="-122"/>
                <a:ea typeface="楷体" panose="02010609060101010101" pitchFamily="49" charset="-122"/>
              </a:rPr>
              <a:t>，</a:t>
            </a:r>
            <a:r>
              <a:rPr lang="zh-CN" altLang="en-US" sz="3200" b="1">
                <a:solidFill>
                  <a:srgbClr val="FF0000"/>
                </a:solidFill>
                <a:latin typeface="楷体" panose="02010609060101010101" pitchFamily="49" charset="-122"/>
                <a:ea typeface="楷体" panose="02010609060101010101" pitchFamily="49" charset="-122"/>
              </a:rPr>
              <a:t>“常身与俳优（杂耍艺人）杂戏于庭，伶人由此用事</a:t>
            </a:r>
            <a:r>
              <a:rPr lang="zh-CN" altLang="en-US" sz="3200" b="1">
                <a:latin typeface="楷体" panose="02010609060101010101" pitchFamily="49" charset="-122"/>
                <a:ea typeface="楷体" panose="02010609060101010101" pitchFamily="49" charset="-122"/>
              </a:rPr>
              <a:t>”，于是被败政乱国的伶官景进、史彦琼、郭从谦等人所惑。后叛乱四起，拥有重兵的伶官拒不发兵，而庄宗亲征又告败北，众叛亲离之期，伶官又乘危作乱，用乱箭射死了庄宗。</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a:spLocks noChangeArrowheads="1"/>
          </p:cNvSpPr>
          <p:nvPr/>
        </p:nvSpPr>
        <p:spPr bwMode="auto">
          <a:xfrm>
            <a:off x="395288" y="836613"/>
            <a:ext cx="8837613" cy="3792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4400" noProof="1">
                <a:latin typeface="Times New Roman" panose="02020603050405020304" pitchFamily="18" charset="0"/>
                <a:ea typeface="黑体" panose="02010609060101010101" pitchFamily="2" charset="-122"/>
                <a:cs typeface="+mn-cs"/>
                <a:sym typeface="Wingdings" panose="05000000000000000000" pitchFamily="2" charset="2"/>
              </a:rPr>
              <a:t>听范读，定字音</a:t>
            </a:r>
          </a:p>
          <a:p>
            <a:pPr>
              <a:lnSpc>
                <a:spcPct val="150000"/>
              </a:lnSpc>
            </a:pPr>
            <a:r>
              <a:rPr lang="zh-CN" altLang="zh-CN" sz="2905" b="1" noProof="1">
                <a:effectLst>
                  <a:outerShdw blurRad="38100" dist="19050" dir="2700000" algn="tl" rotWithShape="0">
                    <a:schemeClr val="dk1">
                      <a:alpha val="40000"/>
                    </a:schemeClr>
                  </a:outerShdw>
                </a:effectLst>
                <a:latin typeface="Arial" panose="020b0604020202020204" pitchFamily="34" charset="0"/>
                <a:ea typeface="黑体" panose="02010609060101010101" pitchFamily="2" charset="-122"/>
                <a:cs typeface="+mn-cs"/>
              </a:rPr>
              <a:t>字音识记</a:t>
            </a:r>
            <a:endParaRPr lang="zh-CN" altLang="zh-CN" sz="2905" b="1" noProof="1">
              <a:effectLst>
                <a:outerShdw blurRad="38100" dist="19050" dir="2700000" algn="tl" rotWithShape="0">
                  <a:schemeClr val="dk1">
                    <a:alpha val="40000"/>
                  </a:schemeClr>
                </a:outerShdw>
              </a:effectLst>
            </a:endParaRPr>
          </a:p>
          <a:p>
            <a:pPr>
              <a:lnSpc>
                <a:spcPct val="150000"/>
              </a:lnSpc>
            </a:pPr>
            <a:r>
              <a:rPr lang="zh-CN" altLang="zh-CN" sz="2905" b="1"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仇雠</a:t>
            </a:r>
            <a:r>
              <a:rPr lang="en-US" altLang="zh-CN" sz="2905" b="1" noProof="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cs"/>
              </a:rPr>
              <a:t>(</a:t>
            </a:r>
            <a:r>
              <a:rPr lang="zh-CN" altLang="zh-CN" sz="2905" b="1"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　 　</a:t>
            </a:r>
            <a:r>
              <a:rPr lang="en-US" altLang="zh-CN" sz="2905" b="1" noProof="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cs"/>
              </a:rPr>
              <a:t>)</a:t>
            </a:r>
            <a:r>
              <a:rPr lang="zh-CN" altLang="zh-CN" sz="2905" b="1"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　     伶官</a:t>
            </a:r>
            <a:r>
              <a:rPr lang="en-US" altLang="zh-CN" sz="2905" b="1" noProof="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cs"/>
              </a:rPr>
              <a:t>(</a:t>
            </a:r>
            <a:r>
              <a:rPr lang="zh-CN" altLang="zh-CN" sz="2905" b="1"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　 　</a:t>
            </a:r>
            <a:r>
              <a:rPr lang="en-US" altLang="zh-CN" sz="2905" b="1" noProof="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cs"/>
              </a:rPr>
              <a:t>)</a:t>
            </a:r>
            <a:r>
              <a:rPr lang="zh-CN" altLang="zh-CN" sz="2905" b="1"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　      仓皇</a:t>
            </a:r>
            <a:r>
              <a:rPr lang="en-US" altLang="zh-CN" sz="2905" b="1" noProof="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cs"/>
              </a:rPr>
              <a:t>(</a:t>
            </a:r>
            <a:r>
              <a:rPr lang="zh-CN" altLang="zh-CN" sz="2905" b="1"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　 　</a:t>
            </a:r>
            <a:r>
              <a:rPr lang="en-US" altLang="zh-CN" sz="2905" b="1" noProof="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cs"/>
              </a:rPr>
              <a:t>)</a:t>
            </a:r>
            <a:endParaRPr lang="zh-CN" altLang="zh-CN" sz="2905" b="1" noProof="1">
              <a:effectLst>
                <a:outerShdw blurRad="38100" dist="19050" dir="2700000" algn="tl" rotWithShape="0">
                  <a:schemeClr val="dk1">
                    <a:alpha val="40000"/>
                  </a:schemeClr>
                </a:outerShdw>
              </a:effectLst>
            </a:endParaRPr>
          </a:p>
          <a:p>
            <a:pPr>
              <a:lnSpc>
                <a:spcPct val="150000"/>
              </a:lnSpc>
            </a:pPr>
            <a:r>
              <a:rPr lang="zh-CN" altLang="zh-CN" sz="2905" b="1"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勖</a:t>
            </a:r>
            <a:r>
              <a:rPr lang="en-US" altLang="zh-CN" sz="2905" b="1" noProof="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cs"/>
              </a:rPr>
              <a:t>(</a:t>
            </a:r>
            <a:r>
              <a:rPr lang="zh-CN" altLang="zh-CN" sz="2905" b="1"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　    　</a:t>
            </a:r>
            <a:r>
              <a:rPr lang="en-US" altLang="zh-CN" sz="2905" b="1" noProof="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cs"/>
              </a:rPr>
              <a:t>)          </a:t>
            </a:r>
            <a:r>
              <a:rPr lang="zh-CN" altLang="zh-CN" sz="2905" b="1"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遗恨</a:t>
            </a:r>
            <a:r>
              <a:rPr lang="en-US" altLang="zh-CN" sz="2905" b="1" noProof="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cs"/>
              </a:rPr>
              <a:t>(</a:t>
            </a:r>
            <a:r>
              <a:rPr lang="zh-CN" altLang="zh-CN" sz="2905" b="1"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　　</a:t>
            </a:r>
            <a:r>
              <a:rPr lang="en-US" altLang="zh-CN" sz="2905" b="1" noProof="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cs"/>
              </a:rPr>
              <a:t>)  	       </a:t>
            </a:r>
            <a:r>
              <a:rPr lang="zh-CN" altLang="zh-CN" sz="2905" b="1"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沾襟</a:t>
            </a:r>
            <a:r>
              <a:rPr lang="en-US" altLang="zh-CN" sz="2905" b="1" noProof="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cs"/>
              </a:rPr>
              <a:t>(</a:t>
            </a:r>
            <a:r>
              <a:rPr lang="zh-CN" altLang="zh-CN" sz="2905" b="1"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　 　</a:t>
            </a:r>
            <a:r>
              <a:rPr lang="en-US" altLang="zh-CN" sz="2905" b="1" noProof="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cs"/>
              </a:rPr>
              <a:t>)</a:t>
            </a:r>
            <a:endParaRPr lang="zh-CN" altLang="zh-CN" sz="2905" b="1" noProof="1">
              <a:effectLst>
                <a:outerShdw blurRad="38100" dist="19050" dir="2700000" algn="tl" rotWithShape="0">
                  <a:schemeClr val="dk1">
                    <a:alpha val="40000"/>
                  </a:schemeClr>
                </a:outerShdw>
              </a:effectLst>
            </a:endParaRPr>
          </a:p>
          <a:p>
            <a:pPr>
              <a:lnSpc>
                <a:spcPct val="150000"/>
              </a:lnSpc>
            </a:pPr>
            <a:r>
              <a:rPr lang="zh-CN" altLang="zh-CN" sz="2905" b="1"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汴州</a:t>
            </a:r>
            <a:r>
              <a:rPr lang="en-US" altLang="zh-CN" sz="2905" b="1" noProof="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cs"/>
              </a:rPr>
              <a:t>(</a:t>
            </a:r>
            <a:r>
              <a:rPr lang="zh-CN" altLang="zh-CN" sz="2905" b="1"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　　</a:t>
            </a:r>
            <a:r>
              <a:rPr lang="en-US" altLang="zh-CN" sz="2905" b="1" noProof="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cs"/>
              </a:rPr>
              <a:t>)</a:t>
            </a:r>
            <a:endParaRPr lang="en-US" altLang="zh-CN" sz="2905" b="1" noProof="1">
              <a:effectLst>
                <a:outerShdw blurRad="38100" dist="19050" dir="2700000" algn="tl" rotWithShape="0">
                  <a:schemeClr val="dk1">
                    <a:alpha val="40000"/>
                  </a:schemeClr>
                </a:outerShdw>
              </a:effectLst>
              <a:latin typeface="Times New Roman" panose="02020603050405020304" pitchFamily="18" charset="0"/>
            </a:endParaRPr>
          </a:p>
        </p:txBody>
      </p:sp>
      <p:sp>
        <p:nvSpPr>
          <p:cNvPr id="3" name="文本框 2"/>
          <p:cNvSpPr txBox="1">
            <a:spLocks noChangeArrowheads="1"/>
          </p:cNvSpPr>
          <p:nvPr/>
        </p:nvSpPr>
        <p:spPr bwMode="auto">
          <a:xfrm>
            <a:off x="1381125" y="2689225"/>
            <a:ext cx="81915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540" noProof="1">
                <a:solidFill>
                  <a:srgbClr val="FF0000"/>
                </a:solidFill>
                <a:latin typeface="Times New Roman" panose="02020603050405020304" pitchFamily="18" charset="0"/>
                <a:ea typeface="宋体" panose="02010600030101010101" pitchFamily="2" charset="-122"/>
                <a:cs typeface="+mn-cs"/>
                <a:sym typeface="微软雅黑" panose="020b0503020204020204" charset="-122"/>
              </a:rPr>
              <a:t>chóu</a:t>
            </a:r>
            <a:endParaRPr lang="zh-CN" altLang="en-US" sz="2540" noProof="1"/>
          </a:p>
        </p:txBody>
      </p:sp>
      <p:sp>
        <p:nvSpPr>
          <p:cNvPr id="4" name="文本框 3"/>
          <p:cNvSpPr txBox="1">
            <a:spLocks noChangeArrowheads="1"/>
          </p:cNvSpPr>
          <p:nvPr/>
        </p:nvSpPr>
        <p:spPr bwMode="auto">
          <a:xfrm>
            <a:off x="4125913" y="2682875"/>
            <a:ext cx="692150"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540" noProof="1">
                <a:solidFill>
                  <a:srgbClr val="FF0000"/>
                </a:solidFill>
                <a:latin typeface="Times New Roman" panose="02020603050405020304" pitchFamily="18" charset="0"/>
                <a:ea typeface="宋体" panose="02010600030101010101" pitchFamily="2" charset="-122"/>
                <a:cs typeface="+mn-cs"/>
                <a:sym typeface="微软雅黑" panose="020b0503020204020204" charset="-122"/>
              </a:rPr>
              <a:t>línɡ</a:t>
            </a:r>
            <a:endParaRPr lang="zh-CN" altLang="en-US" sz="2540" noProof="1"/>
          </a:p>
        </p:txBody>
      </p:sp>
      <p:sp>
        <p:nvSpPr>
          <p:cNvPr id="5" name="文本框 4"/>
          <p:cNvSpPr txBox="1">
            <a:spLocks noChangeArrowheads="1"/>
          </p:cNvSpPr>
          <p:nvPr/>
        </p:nvSpPr>
        <p:spPr bwMode="auto">
          <a:xfrm>
            <a:off x="6832600" y="2651125"/>
            <a:ext cx="982663"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540" noProof="1">
                <a:solidFill>
                  <a:srgbClr val="FF0000"/>
                </a:solidFill>
                <a:latin typeface="Times New Roman" panose="02020603050405020304" pitchFamily="18" charset="0"/>
                <a:ea typeface="宋体" panose="02010600030101010101" pitchFamily="2" charset="-122"/>
                <a:cs typeface="+mn-cs"/>
                <a:sym typeface="微软雅黑" panose="020b0503020204020204" charset="-122"/>
              </a:rPr>
              <a:t>huánɡ</a:t>
            </a:r>
            <a:endParaRPr lang="en-US" altLang="en-US" sz="2540" noProof="1">
              <a:solidFill>
                <a:srgbClr val="FF0000"/>
              </a:solidFill>
              <a:latin typeface="Times New Roman" panose="02020603050405020304" pitchFamily="18" charset="0"/>
              <a:sym typeface="微软雅黑" panose="020b0503020204020204" charset="-122"/>
            </a:endParaRPr>
          </a:p>
        </p:txBody>
      </p:sp>
      <p:sp>
        <p:nvSpPr>
          <p:cNvPr id="6" name="文本框 5"/>
          <p:cNvSpPr txBox="1">
            <a:spLocks noChangeArrowheads="1"/>
          </p:cNvSpPr>
          <p:nvPr/>
        </p:nvSpPr>
        <p:spPr bwMode="auto">
          <a:xfrm>
            <a:off x="1174750" y="3317875"/>
            <a:ext cx="511175"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540" noProof="1">
                <a:solidFill>
                  <a:srgbClr val="FF0000"/>
                </a:solidFill>
                <a:latin typeface="Times New Roman" panose="02020603050405020304" pitchFamily="18" charset="0"/>
                <a:ea typeface="宋体" panose="02010600030101010101" pitchFamily="2" charset="-122"/>
                <a:cs typeface="+mn-cs"/>
                <a:sym typeface="微软雅黑" panose="020b0503020204020204" charset="-122"/>
              </a:rPr>
              <a:t>xù</a:t>
            </a:r>
            <a:endParaRPr lang="en-US" altLang="en-US" sz="2540" noProof="1">
              <a:solidFill>
                <a:srgbClr val="FF0000"/>
              </a:solidFill>
              <a:latin typeface="Times New Roman" panose="02020603050405020304" pitchFamily="18" charset="0"/>
              <a:sym typeface="微软雅黑" panose="020b0503020204020204" charset="-122"/>
            </a:endParaRPr>
          </a:p>
        </p:txBody>
      </p:sp>
      <p:sp>
        <p:nvSpPr>
          <p:cNvPr id="7" name="文本框 6"/>
          <p:cNvSpPr txBox="1">
            <a:spLocks noChangeArrowheads="1"/>
          </p:cNvSpPr>
          <p:nvPr/>
        </p:nvSpPr>
        <p:spPr bwMode="auto">
          <a:xfrm>
            <a:off x="4125913" y="3290888"/>
            <a:ext cx="43815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540" noProof="1">
                <a:solidFill>
                  <a:srgbClr val="FF0000"/>
                </a:solidFill>
                <a:latin typeface="Times New Roman" panose="02020603050405020304" pitchFamily="18" charset="0"/>
                <a:ea typeface="宋体" panose="02010600030101010101" pitchFamily="2" charset="-122"/>
                <a:cs typeface="+mn-cs"/>
                <a:sym typeface="微软雅黑" panose="020b0503020204020204" charset="-122"/>
              </a:rPr>
              <a:t>yí</a:t>
            </a:r>
            <a:endParaRPr lang="en-US" altLang="en-US" sz="2540" noProof="1">
              <a:solidFill>
                <a:srgbClr val="FF0000"/>
              </a:solidFill>
              <a:latin typeface="Times New Roman" panose="02020603050405020304" pitchFamily="18" charset="0"/>
              <a:sym typeface="微软雅黑" panose="020b0503020204020204" charset="-122"/>
            </a:endParaRPr>
          </a:p>
        </p:txBody>
      </p:sp>
      <p:sp>
        <p:nvSpPr>
          <p:cNvPr id="8" name="文本框 7"/>
          <p:cNvSpPr txBox="1">
            <a:spLocks noChangeArrowheads="1"/>
          </p:cNvSpPr>
          <p:nvPr/>
        </p:nvSpPr>
        <p:spPr bwMode="auto">
          <a:xfrm>
            <a:off x="7596188" y="3327400"/>
            <a:ext cx="5286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540" noProof="1">
                <a:solidFill>
                  <a:srgbClr val="FF0000"/>
                </a:solidFill>
                <a:latin typeface="Times New Roman" panose="02020603050405020304" pitchFamily="18" charset="0"/>
                <a:ea typeface="宋体" panose="02010600030101010101" pitchFamily="2" charset="-122"/>
                <a:cs typeface="+mn-cs"/>
                <a:sym typeface="微软雅黑" panose="020b0503020204020204" charset="-122"/>
              </a:rPr>
              <a:t>jīn</a:t>
            </a:r>
            <a:endParaRPr lang="en-US" altLang="en-US" sz="2540" noProof="1">
              <a:solidFill>
                <a:srgbClr val="FF0000"/>
              </a:solidFill>
              <a:latin typeface="Times New Roman" panose="02020603050405020304" pitchFamily="18" charset="0"/>
              <a:sym typeface="微软雅黑" panose="020b0503020204020204" charset="-122"/>
            </a:endParaRPr>
          </a:p>
        </p:txBody>
      </p:sp>
      <p:sp>
        <p:nvSpPr>
          <p:cNvPr id="10" name="文本框 9"/>
          <p:cNvSpPr txBox="1">
            <a:spLocks noChangeArrowheads="1"/>
          </p:cNvSpPr>
          <p:nvPr/>
        </p:nvSpPr>
        <p:spPr bwMode="auto">
          <a:xfrm>
            <a:off x="1331913" y="3867150"/>
            <a:ext cx="111125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540" noProof="1">
                <a:solidFill>
                  <a:srgbClr val="FF0000"/>
                </a:solidFill>
                <a:latin typeface="Times New Roman" panose="02020603050405020304" pitchFamily="18" charset="0"/>
                <a:ea typeface="宋体" panose="02010600030101010101" pitchFamily="2" charset="-122"/>
                <a:cs typeface="+mn-cs"/>
                <a:sym typeface="微软雅黑" panose="020b0503020204020204" charset="-122"/>
              </a:rPr>
              <a:t>bi</a:t>
            </a:r>
            <a:r>
              <a:rPr lang="en-US" altLang="zh-CN" sz="2540" noProof="1">
                <a:solidFill>
                  <a:srgbClr val="FF0000"/>
                </a:solidFill>
                <a:latin typeface="Arial" panose="020b0604020202020204" pitchFamily="34" charset="0"/>
                <a:ea typeface="宋体" panose="02010600030101010101" pitchFamily="2" charset="-122"/>
                <a:cs typeface="+mn-cs"/>
                <a:sym typeface="微软雅黑" panose="020b0503020204020204" charset="-122"/>
              </a:rPr>
              <a:t>à</a:t>
            </a:r>
            <a:r>
              <a:rPr lang="en-US" altLang="zh-CN" sz="2540" noProof="1">
                <a:solidFill>
                  <a:srgbClr val="FF0000"/>
                </a:solidFill>
                <a:latin typeface="Times New Roman" panose="02020603050405020304" pitchFamily="18" charset="0"/>
                <a:ea typeface="宋体" panose="02010600030101010101" pitchFamily="2" charset="-122"/>
                <a:cs typeface="+mn-cs"/>
                <a:sym typeface="微软雅黑" panose="020b0503020204020204" charset="-122"/>
              </a:rPr>
              <a:t>n</a:t>
            </a:r>
            <a:endParaRPr lang="zh-CN" altLang="en-US" sz="2540" noProof="1"/>
          </a:p>
        </p:txBody>
      </p:sp>
      <p:pic>
        <p:nvPicPr>
          <p:cNvPr id="2" name="伶官传序">
            <a:hlinkClick action="ppaction://media"/>
          </p:cNvPr>
          <p:cNvPicPr>
            <a:picLocks noRot="1" noChangeAspect="1"/>
          </p:cNvPicPr>
          <p:nvPr>
            <a:audioFile r:link="rId3"/>
            <p:extLst>
              <p:ext uri="{DAA4B4D4-6D71-4841-9C94-3DE7FCFB9230}">
                <p14:media xmlns:p14="http://schemas.microsoft.com/office/powerpoint/2010/main" r:embed="rId4"/>
              </p:ext>
            </p:extLst>
          </p:nvPr>
        </p:nvPicPr>
        <p:blipFill>
          <a:blip r:embed="rId2"/>
          <a:stretch>
            <a:fillRect/>
          </a:stretch>
        </p:blipFill>
        <p:spPr>
          <a:xfrm>
            <a:off x="7092315" y="5300980"/>
            <a:ext cx="412750" cy="41275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heel(1)">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ox(in)">
                                      <p:cBhvr>
                                        <p:cTn id="23" dur="2000"/>
                                        <p:tgtEl>
                                          <p:spTgt spid="5"/>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ox(in)">
                                      <p:cBhvr>
                                        <p:cTn id="28" dur="2000"/>
                                        <p:tgtEl>
                                          <p:spTgt spid="6"/>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arn(inVertical)">
                                      <p:cBhvr>
                                        <p:cTn id="33" dur="500"/>
                                        <p:tgtEl>
                                          <p:spTgt spid="7"/>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arn(inVertical)">
                                      <p:cBhvr>
                                        <p:cTn id="38" dur="500"/>
                                        <p:tgtEl>
                                          <p:spTgt spid="8"/>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childTnLst>
                          </p:cTn>
                        </p:par>
                        <p:par>
                          <p:cTn id="44" fill="hold" nodeType="afterGroup">
                            <p:stCondLst>
                              <p:cond delay="500"/>
                            </p:stCondLst>
                            <p:childTnLst>
                              <p:par>
                                <p:cTn id="45" presetID="1" presetClass="mediacall" presetSubtype="0" fill="hold" nodeType="afterEffect">
                                  <p:stCondLst>
                                    <p:cond delay="0"/>
                                  </p:stCondLst>
                                  <p:childTnLst>
                                    <p:cmd type="call" cmd="playFrom(0.0)">
                                      <p:cBhvr additive="base">
                                        <p:cTn id="46" dur="15821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47" fill="hold" display="0">
                  <p:stCondLst>
                    <p:cond delay="indefinite"/>
                  </p:stCondLst>
                  <p:endCondLst>
                    <p:cond evt="onPrev" delay="0">
                      <p:tgtEl>
                        <p:sldTgt/>
                      </p:tgtEl>
                    </p:cond>
                    <p:cond evt="onStopAudio" delay="0">
                      <p:tgtEl>
                        <p:sldTgt/>
                      </p:tgtEl>
                    </p:cond>
                  </p:endCondLst>
                </p:cTn>
                <p:tgtEl>
                  <p:spTgt spid="2"/>
                </p:tgtEl>
              </p:cMediaNode>
            </p:audio>
          </p:childTnLst>
        </p:cTn>
      </p:par>
    </p:tnLst>
    <p:bldLst>
      <p:bldP spid="100" grpId="0"/>
      <p:bldP spid="3" grpId="0"/>
      <p:bldP spid="4" grpId="0"/>
      <p:bldP spid="5" grpId="0"/>
      <p:bldP spid="6" grpId="0"/>
      <p:bldP spid="7" grpId="0"/>
      <p:bldP spid="8" grpId="0"/>
      <p:bldP spid="1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435" y="681990"/>
            <a:ext cx="9068435" cy="6059805"/>
          </a:xfrm>
          <a:prstGeom prst="rect">
            <a:avLst/>
          </a:prstGeom>
        </p:spPr>
        <p:style>
          <a:lnRef idx="2">
            <a:schemeClr val="accent6"/>
          </a:lnRef>
          <a:fillRef idx="1">
            <a:schemeClr val="lt1"/>
          </a:fillRef>
          <a:effectRef idx="0">
            <a:schemeClr val="accent6"/>
          </a:effectRef>
          <a:fontRef idx="minor">
            <a:schemeClr val="dk1"/>
          </a:fontRef>
        </p:style>
        <p:txBody>
          <a:bodyPr wrap="square" rtlCol="0" anchor="t">
            <a:spAutoFit/>
          </a:bodyPr>
          <a:lstStyle/>
          <a:p>
            <a:pPr fontAlgn="auto">
              <a:lnSpc>
                <a:spcPts val="3580"/>
              </a:lnSpc>
            </a:pPr>
            <a:r>
              <a:rPr lang="en-US" altLang="zh-CN" sz="1350" b="1">
                <a:latin typeface="黑体" panose="02010609060101010101" pitchFamily="2" charset="-122"/>
                <a:ea typeface="黑体" panose="02010609060101010101" pitchFamily="2" charset="-122"/>
                <a:cs typeface="黑体" panose="02010609060101010101" pitchFamily="2" charset="-122"/>
                <a:sym typeface="+mn-ea"/>
              </a:rPr>
              <a:t>  </a:t>
            </a:r>
            <a:r>
              <a:rPr lang="en-US" altLang="zh-CN" b="1">
                <a:latin typeface="黑体" panose="02010609060101010101" pitchFamily="2" charset="-122"/>
                <a:ea typeface="黑体" panose="02010609060101010101" pitchFamily="2" charset="-122"/>
                <a:cs typeface="黑体" panose="02010609060101010101" pitchFamily="2" charset="-122"/>
                <a:sym typeface="+mn-ea"/>
              </a:rPr>
              <a:t>  </a:t>
            </a:r>
            <a:r>
              <a:rPr lang="zh-CN" altLang="en-US" b="1">
                <a:latin typeface="黑体" panose="02010609060101010101" pitchFamily="2" charset="-122"/>
                <a:ea typeface="黑体" panose="02010609060101010101" pitchFamily="2" charset="-122"/>
                <a:cs typeface="黑体" panose="02010609060101010101" pitchFamily="2" charset="-122"/>
                <a:sym typeface="+mn-ea"/>
              </a:rPr>
              <a:t>呜呼！盛衰之</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理，</a:t>
            </a:r>
            <a:r>
              <a:rPr lang="zh-CN" altLang="en-US" b="1">
                <a:latin typeface="黑体" panose="02010609060101010101" pitchFamily="2" charset="-122"/>
                <a:ea typeface="黑体" panose="02010609060101010101" pitchFamily="2" charset="-122"/>
                <a:cs typeface="黑体" panose="02010609060101010101" pitchFamily="2" charset="-122"/>
                <a:sym typeface="+mn-ea"/>
              </a:rPr>
              <a:t>虽曰天命，</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岂</a:t>
            </a:r>
            <a:r>
              <a:rPr lang="zh-CN" altLang="en-US" b="1">
                <a:latin typeface="黑体" panose="02010609060101010101" pitchFamily="2" charset="-122"/>
                <a:ea typeface="黑体" panose="02010609060101010101" pitchFamily="2" charset="-122"/>
                <a:cs typeface="黑体" panose="02010609060101010101" pitchFamily="2" charset="-122"/>
                <a:sym typeface="+mn-ea"/>
              </a:rPr>
              <a:t>非</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人事</a:t>
            </a:r>
            <a:r>
              <a:rPr lang="zh-CN" altLang="en-US" b="1">
                <a:latin typeface="黑体" panose="02010609060101010101" pitchFamily="2" charset="-122"/>
                <a:ea typeface="黑体" panose="02010609060101010101" pitchFamily="2" charset="-122"/>
                <a:cs typeface="黑体" panose="02010609060101010101" pitchFamily="2" charset="-122"/>
                <a:sym typeface="+mn-ea"/>
              </a:rPr>
              <a:t>哉！</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原</a:t>
            </a:r>
            <a:r>
              <a:rPr lang="zh-CN" altLang="en-US" b="1">
                <a:latin typeface="黑体" panose="02010609060101010101" pitchFamily="2" charset="-122"/>
                <a:ea typeface="黑体" panose="02010609060101010101" pitchFamily="2" charset="-122"/>
                <a:cs typeface="黑体" panose="02010609060101010101" pitchFamily="2" charset="-122"/>
                <a:sym typeface="+mn-ea"/>
              </a:rPr>
              <a:t>庄宗之</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所以</a:t>
            </a:r>
            <a:r>
              <a:rPr lang="zh-CN" altLang="en-US" b="1">
                <a:latin typeface="黑体" panose="02010609060101010101" pitchFamily="2" charset="-122"/>
                <a:ea typeface="黑体" panose="02010609060101010101" pitchFamily="2" charset="-122"/>
                <a:cs typeface="黑体" panose="02010609060101010101" pitchFamily="2" charset="-122"/>
                <a:sym typeface="+mn-ea"/>
              </a:rPr>
              <a:t>得天下，</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与其</a:t>
            </a:r>
            <a:r>
              <a:rPr lang="zh-CN" altLang="en-US" b="1">
                <a:latin typeface="黑体" panose="02010609060101010101" pitchFamily="2" charset="-122"/>
                <a:ea typeface="黑体" panose="02010609060101010101" pitchFamily="2" charset="-122"/>
                <a:cs typeface="黑体" panose="02010609060101010101" pitchFamily="2" charset="-122"/>
                <a:sym typeface="+mn-ea"/>
              </a:rPr>
              <a:t>所以失之者，可以知之矣。</a:t>
            </a:r>
            <a:endParaRPr lang="zh-CN" altLang="en-US" b="1">
              <a:latin typeface="黑体" panose="02010609060101010101" pitchFamily="2" charset="-122"/>
              <a:ea typeface="黑体" panose="02010609060101010101" pitchFamily="2" charset="-122"/>
              <a:cs typeface="黑体" panose="02010609060101010101" pitchFamily="2" charset="-122"/>
            </a:endParaRPr>
          </a:p>
          <a:p>
            <a:pPr fontAlgn="auto">
              <a:lnSpc>
                <a:spcPts val="3580"/>
              </a:lnSpc>
            </a:pPr>
            <a:r>
              <a:rPr lang="zh-CN" altLang="en-US" b="1">
                <a:latin typeface="黑体" panose="02010609060101010101" pitchFamily="2" charset="-122"/>
                <a:ea typeface="黑体" panose="02010609060101010101" pitchFamily="2" charset="-122"/>
                <a:cs typeface="黑体" panose="02010609060101010101" pitchFamily="2" charset="-122"/>
                <a:sym typeface="+mn-ea"/>
              </a:rPr>
              <a:t>    世言晋王之将终也，以三矢赐庄宗而告之曰：“梁，吾仇也；燕王，吾所立，契丹与吾</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约</a:t>
            </a:r>
            <a:r>
              <a:rPr lang="zh-CN" altLang="en-US" b="1">
                <a:latin typeface="黑体" panose="02010609060101010101" pitchFamily="2" charset="-122"/>
                <a:ea typeface="黑体" panose="02010609060101010101" pitchFamily="2" charset="-122"/>
                <a:cs typeface="黑体" panose="02010609060101010101" pitchFamily="2" charset="-122"/>
                <a:sym typeface="+mn-ea"/>
              </a:rPr>
              <a:t>为兄弟，而皆背晋</a:t>
            </a:r>
            <a:r>
              <a:rPr lang="zh-CN" altLang="en-US"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以</a:t>
            </a:r>
            <a:r>
              <a:rPr lang="zh-CN" altLang="en-US" b="1">
                <a:latin typeface="黑体" panose="02010609060101010101" pitchFamily="2" charset="-122"/>
                <a:ea typeface="黑体" panose="02010609060101010101" pitchFamily="2" charset="-122"/>
                <a:cs typeface="黑体" panose="02010609060101010101" pitchFamily="2" charset="-122"/>
                <a:sym typeface="+mn-ea"/>
              </a:rPr>
              <a:t>归梁。此三者，吾</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遗恨</a:t>
            </a:r>
            <a:r>
              <a:rPr lang="zh-CN" altLang="en-US" b="1">
                <a:latin typeface="黑体" panose="02010609060101010101" pitchFamily="2" charset="-122"/>
                <a:ea typeface="黑体" panose="02010609060101010101" pitchFamily="2" charset="-122"/>
                <a:cs typeface="黑体" panose="02010609060101010101" pitchFamily="2" charset="-122"/>
                <a:sym typeface="+mn-ea"/>
              </a:rPr>
              <a:t>也。</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与</a:t>
            </a:r>
            <a:r>
              <a:rPr lang="zh-CN" altLang="en-US" b="1">
                <a:latin typeface="黑体" panose="02010609060101010101" pitchFamily="2" charset="-122"/>
                <a:ea typeface="黑体" panose="02010609060101010101" pitchFamily="2" charset="-122"/>
                <a:cs typeface="黑体" panose="02010609060101010101" pitchFamily="2" charset="-122"/>
                <a:sym typeface="+mn-ea"/>
              </a:rPr>
              <a:t>尔三矢，</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尔其</a:t>
            </a:r>
            <a:r>
              <a:rPr lang="zh-CN" altLang="en-US" b="1">
                <a:latin typeface="黑体" panose="02010609060101010101" pitchFamily="2" charset="-122"/>
                <a:ea typeface="黑体" panose="02010609060101010101" pitchFamily="2" charset="-122"/>
                <a:cs typeface="黑体" panose="02010609060101010101" pitchFamily="2" charset="-122"/>
                <a:sym typeface="+mn-ea"/>
              </a:rPr>
              <a:t>无忘</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乃</a:t>
            </a:r>
            <a:r>
              <a:rPr lang="zh-CN" altLang="en-US" b="1">
                <a:latin typeface="黑体" panose="02010609060101010101" pitchFamily="2" charset="-122"/>
                <a:ea typeface="黑体" panose="02010609060101010101" pitchFamily="2" charset="-122"/>
                <a:cs typeface="黑体" panose="02010609060101010101" pitchFamily="2" charset="-122"/>
                <a:sym typeface="+mn-ea"/>
              </a:rPr>
              <a:t>父之志！”庄宗受而藏之于庙。其后用兵，</a:t>
            </a:r>
            <a:r>
              <a:rPr lang="zh-CN" altLang="en-US" b="1" i="1" u="sng">
                <a:latin typeface="黑体" panose="02010609060101010101" pitchFamily="2" charset="-122"/>
                <a:ea typeface="黑体" panose="02010609060101010101" pitchFamily="2" charset="-122"/>
                <a:cs typeface="黑体" panose="02010609060101010101" pitchFamily="2" charset="-122"/>
                <a:sym typeface="+mn-ea"/>
              </a:rPr>
              <a:t>则遣</a:t>
            </a:r>
            <a:r>
              <a:rPr lang="zh-CN" altLang="en-US" b="1" i="1" u="sng">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从事</a:t>
            </a:r>
            <a:r>
              <a:rPr lang="zh-CN" altLang="en-US" b="1" i="1" u="sng">
                <a:latin typeface="黑体" panose="02010609060101010101" pitchFamily="2" charset="-122"/>
                <a:ea typeface="黑体" panose="02010609060101010101" pitchFamily="2" charset="-122"/>
                <a:cs typeface="黑体" panose="02010609060101010101" pitchFamily="2" charset="-122"/>
                <a:sym typeface="+mn-ea"/>
              </a:rPr>
              <a:t>以一</a:t>
            </a:r>
            <a:r>
              <a:rPr lang="zh-CN" altLang="en-US" b="1" i="1" u="sng">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少牢</a:t>
            </a:r>
            <a:r>
              <a:rPr lang="zh-CN" altLang="en-US" b="1" i="1" u="sng">
                <a:latin typeface="黑体" panose="02010609060101010101" pitchFamily="2" charset="-122"/>
                <a:ea typeface="黑体" panose="02010609060101010101" pitchFamily="2" charset="-122"/>
                <a:cs typeface="黑体" panose="02010609060101010101" pitchFamily="2" charset="-122"/>
                <a:sym typeface="+mn-ea"/>
              </a:rPr>
              <a:t>告庙</a:t>
            </a:r>
            <a:r>
              <a:rPr lang="zh-CN" altLang="en-US" b="1">
                <a:latin typeface="黑体" panose="02010609060101010101" pitchFamily="2" charset="-122"/>
                <a:ea typeface="黑体" panose="02010609060101010101" pitchFamily="2" charset="-122"/>
                <a:cs typeface="黑体" panose="02010609060101010101" pitchFamily="2" charset="-122"/>
                <a:sym typeface="+mn-ea"/>
              </a:rPr>
              <a:t>，请其矢，</a:t>
            </a:r>
            <a:r>
              <a:rPr lang="zh-CN" altLang="en-US" b="1" i="1" u="sng">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盛</a:t>
            </a:r>
            <a:r>
              <a:rPr lang="zh-CN" altLang="en-US" b="1" i="1" u="sng">
                <a:latin typeface="黑体" panose="02010609060101010101" pitchFamily="2" charset="-122"/>
                <a:ea typeface="黑体" panose="02010609060101010101" pitchFamily="2" charset="-122"/>
                <a:cs typeface="黑体" panose="02010609060101010101" pitchFamily="2" charset="-122"/>
                <a:sym typeface="+mn-ea"/>
              </a:rPr>
              <a:t>以锦囊，</a:t>
            </a:r>
            <a:r>
              <a:rPr lang="zh-CN" altLang="en-US" b="1">
                <a:latin typeface="黑体" panose="02010609060101010101" pitchFamily="2" charset="-122"/>
                <a:ea typeface="黑体" panose="02010609060101010101" pitchFamily="2" charset="-122"/>
                <a:cs typeface="黑体" panose="02010609060101010101" pitchFamily="2" charset="-122"/>
                <a:sym typeface="+mn-ea"/>
              </a:rPr>
              <a:t>负而前驱，及凯旋而</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纳</a:t>
            </a:r>
            <a:r>
              <a:rPr lang="zh-CN" altLang="en-US" b="1">
                <a:latin typeface="黑体" panose="02010609060101010101" pitchFamily="2" charset="-122"/>
                <a:ea typeface="黑体" panose="02010609060101010101" pitchFamily="2" charset="-122"/>
                <a:cs typeface="黑体" panose="02010609060101010101" pitchFamily="2" charset="-122"/>
                <a:sym typeface="+mn-ea"/>
              </a:rPr>
              <a:t>之。</a:t>
            </a:r>
            <a:endParaRPr lang="zh-CN" altLang="en-US" b="1">
              <a:latin typeface="黑体" panose="02010609060101010101" pitchFamily="2" charset="-122"/>
              <a:ea typeface="黑体" panose="02010609060101010101" pitchFamily="2" charset="-122"/>
              <a:cs typeface="黑体" panose="02010609060101010101" pitchFamily="2" charset="-122"/>
            </a:endParaRPr>
          </a:p>
          <a:p>
            <a:pPr fontAlgn="auto">
              <a:lnSpc>
                <a:spcPts val="3580"/>
              </a:lnSpc>
            </a:pPr>
            <a:r>
              <a:rPr lang="zh-CN" altLang="en-US" b="1">
                <a:latin typeface="黑体" panose="02010609060101010101" pitchFamily="2" charset="-122"/>
                <a:ea typeface="黑体" panose="02010609060101010101" pitchFamily="2" charset="-122"/>
                <a:cs typeface="黑体" panose="02010609060101010101" pitchFamily="2" charset="-122"/>
                <a:sym typeface="+mn-ea"/>
              </a:rPr>
              <a:t>    </a:t>
            </a:r>
            <a:r>
              <a:rPr lang="zh-CN" altLang="en-US" b="1" i="1" u="sng">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方</a:t>
            </a:r>
            <a:r>
              <a:rPr lang="zh-CN" altLang="en-US" b="1" i="1" u="sng">
                <a:latin typeface="黑体" panose="02010609060101010101" pitchFamily="2" charset="-122"/>
                <a:ea typeface="黑体" panose="02010609060101010101" pitchFamily="2" charset="-122"/>
                <a:cs typeface="黑体" panose="02010609060101010101" pitchFamily="2" charset="-122"/>
                <a:sym typeface="+mn-ea"/>
              </a:rPr>
              <a:t>其</a:t>
            </a:r>
            <a:r>
              <a:rPr lang="zh-CN" altLang="en-US" b="1" i="1" u="sng">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系</a:t>
            </a:r>
            <a:r>
              <a:rPr lang="zh-CN" altLang="en-US" b="1" i="1" u="sng">
                <a:latin typeface="黑体" panose="02010609060101010101" pitchFamily="2" charset="-122"/>
                <a:ea typeface="黑体" panose="02010609060101010101" pitchFamily="2" charset="-122"/>
                <a:cs typeface="黑体" panose="02010609060101010101" pitchFamily="2" charset="-122"/>
                <a:sym typeface="+mn-ea"/>
              </a:rPr>
              <a:t>燕父子以</a:t>
            </a:r>
            <a:r>
              <a:rPr lang="zh-CN" altLang="en-US" b="1" i="1" u="sng">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组</a:t>
            </a:r>
            <a:r>
              <a:rPr lang="zh-CN" altLang="en-US" b="1">
                <a:latin typeface="黑体" panose="02010609060101010101" pitchFamily="2" charset="-122"/>
                <a:ea typeface="黑体" panose="02010609060101010101" pitchFamily="2" charset="-122"/>
                <a:cs typeface="黑体" panose="02010609060101010101" pitchFamily="2" charset="-122"/>
                <a:sym typeface="+mn-ea"/>
              </a:rPr>
              <a:t>，</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函</a:t>
            </a:r>
            <a:r>
              <a:rPr lang="zh-CN" altLang="en-US" b="1">
                <a:latin typeface="黑体" panose="02010609060101010101" pitchFamily="2" charset="-122"/>
                <a:ea typeface="黑体" panose="02010609060101010101" pitchFamily="2" charset="-122"/>
                <a:cs typeface="黑体" panose="02010609060101010101" pitchFamily="2" charset="-122"/>
                <a:sym typeface="+mn-ea"/>
              </a:rPr>
              <a:t>梁君臣之首，入于太庙，还矢先王，而</a:t>
            </a:r>
            <a:r>
              <a:rPr lang="zh-CN" altLang="en-US" b="1" i="1" u="sng">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cs typeface="黑体" panose="02010609060101010101" pitchFamily="2" charset="-122"/>
                <a:sym typeface="+mn-ea"/>
              </a:rPr>
              <a:t>告以成功</a:t>
            </a:r>
            <a:r>
              <a:rPr lang="zh-CN" altLang="en-US" b="1">
                <a:ln>
                  <a:solidFill>
                    <a:schemeClr val="tx1"/>
                  </a:solidFill>
                </a:ln>
                <a:latin typeface="黑体" panose="02010609060101010101" pitchFamily="2" charset="-122"/>
                <a:ea typeface="黑体" panose="02010609060101010101" pitchFamily="2" charset="-122"/>
                <a:cs typeface="黑体" panose="02010609060101010101" pitchFamily="2" charset="-122"/>
                <a:sym typeface="+mn-ea"/>
              </a:rPr>
              <a:t>，</a:t>
            </a:r>
            <a:r>
              <a:rPr lang="zh-CN" altLang="en-US" b="1">
                <a:latin typeface="黑体" panose="02010609060101010101" pitchFamily="2" charset="-122"/>
                <a:ea typeface="黑体" panose="02010609060101010101" pitchFamily="2" charset="-122"/>
                <a:cs typeface="黑体" panose="02010609060101010101" pitchFamily="2" charset="-122"/>
                <a:sym typeface="+mn-ea"/>
              </a:rPr>
              <a:t>其意气之盛，可谓壮哉！及</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仇雠</a:t>
            </a:r>
            <a:r>
              <a:rPr lang="zh-CN" altLang="en-US" b="1">
                <a:latin typeface="黑体" panose="02010609060101010101" pitchFamily="2" charset="-122"/>
                <a:ea typeface="黑体" panose="02010609060101010101" pitchFamily="2" charset="-122"/>
                <a:cs typeface="黑体" panose="02010609060101010101" pitchFamily="2" charset="-122"/>
                <a:sym typeface="+mn-ea"/>
              </a:rPr>
              <a:t>已灭，天下已定，一夫夜呼，乱者</a:t>
            </a:r>
            <a:r>
              <a:rPr lang="zh-CN" altLang="en-US"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四</a:t>
            </a:r>
            <a:r>
              <a:rPr lang="zh-CN" altLang="en-US" b="1">
                <a:latin typeface="黑体" panose="02010609060101010101" pitchFamily="2" charset="-122"/>
                <a:ea typeface="黑体" panose="02010609060101010101" pitchFamily="2" charset="-122"/>
                <a:cs typeface="黑体" panose="02010609060101010101" pitchFamily="2" charset="-122"/>
                <a:sym typeface="+mn-ea"/>
              </a:rPr>
              <a:t>应，仓皇东出，未见贼而士卒离散，君臣相顾，不知所归。至于誓天断发，泣下沾襟，</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何其</a:t>
            </a:r>
            <a:r>
              <a:rPr lang="zh-CN" altLang="en-US" b="1">
                <a:latin typeface="黑体" panose="02010609060101010101" pitchFamily="2" charset="-122"/>
                <a:ea typeface="黑体" panose="02010609060101010101" pitchFamily="2" charset="-122"/>
                <a:cs typeface="黑体" panose="02010609060101010101" pitchFamily="2" charset="-122"/>
                <a:sym typeface="+mn-ea"/>
              </a:rPr>
              <a:t>衰也！岂得之难而失之易欤？</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抑本</a:t>
            </a:r>
            <a:r>
              <a:rPr lang="zh-CN" altLang="en-US" b="1">
                <a:latin typeface="黑体" panose="02010609060101010101" pitchFamily="2" charset="-122"/>
                <a:ea typeface="黑体" panose="02010609060101010101" pitchFamily="2" charset="-122"/>
                <a:cs typeface="黑体" panose="02010609060101010101" pitchFamily="2" charset="-122"/>
                <a:sym typeface="+mn-ea"/>
              </a:rPr>
              <a:t>其成败之</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迹</a:t>
            </a:r>
            <a:r>
              <a:rPr lang="zh-CN" altLang="en-US" b="1">
                <a:latin typeface="黑体" panose="02010609060101010101" pitchFamily="2" charset="-122"/>
                <a:ea typeface="黑体" panose="02010609060101010101" pitchFamily="2" charset="-122"/>
                <a:cs typeface="黑体" panose="02010609060101010101" pitchFamily="2" charset="-122"/>
                <a:sym typeface="+mn-ea"/>
              </a:rPr>
              <a:t>，而皆自于人欤？《书》曰：“满招损，谦得益。”忧劳可以</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兴</a:t>
            </a:r>
            <a:r>
              <a:rPr lang="zh-CN" altLang="en-US" b="1">
                <a:latin typeface="黑体" panose="02010609060101010101" pitchFamily="2" charset="-122"/>
                <a:ea typeface="黑体" panose="02010609060101010101" pitchFamily="2" charset="-122"/>
                <a:cs typeface="黑体" panose="02010609060101010101" pitchFamily="2" charset="-122"/>
                <a:sym typeface="+mn-ea"/>
              </a:rPr>
              <a:t>国，逸豫可以</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亡</a:t>
            </a:r>
            <a:r>
              <a:rPr lang="zh-CN" altLang="en-US" b="1">
                <a:latin typeface="黑体" panose="02010609060101010101" pitchFamily="2" charset="-122"/>
                <a:ea typeface="黑体" panose="02010609060101010101" pitchFamily="2" charset="-122"/>
                <a:cs typeface="黑体" panose="02010609060101010101" pitchFamily="2" charset="-122"/>
                <a:sym typeface="+mn-ea"/>
              </a:rPr>
              <a:t>身，自然之理也。    </a:t>
            </a:r>
            <a:endParaRPr lang="zh-CN" altLang="en-US" b="1">
              <a:latin typeface="黑体" panose="02010609060101010101" pitchFamily="2" charset="-122"/>
              <a:ea typeface="黑体" panose="02010609060101010101" pitchFamily="2" charset="-122"/>
              <a:cs typeface="黑体" panose="02010609060101010101" pitchFamily="2" charset="-122"/>
            </a:endParaRPr>
          </a:p>
          <a:p>
            <a:pPr fontAlgn="auto">
              <a:lnSpc>
                <a:spcPts val="3580"/>
              </a:lnSpc>
            </a:pPr>
            <a:r>
              <a:rPr lang="zh-CN" altLang="en-US" b="1">
                <a:latin typeface="黑体" panose="02010609060101010101" pitchFamily="2" charset="-122"/>
                <a:ea typeface="黑体" panose="02010609060101010101" pitchFamily="2" charset="-122"/>
                <a:cs typeface="黑体" panose="02010609060101010101" pitchFamily="2" charset="-122"/>
                <a:sym typeface="+mn-ea"/>
              </a:rPr>
              <a:t>    故方其</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盛</a:t>
            </a:r>
            <a:r>
              <a:rPr lang="zh-CN" altLang="en-US" b="1">
                <a:latin typeface="黑体" panose="02010609060101010101" pitchFamily="2" charset="-122"/>
                <a:ea typeface="黑体" panose="02010609060101010101" pitchFamily="2" charset="-122"/>
                <a:cs typeface="黑体" panose="02010609060101010101" pitchFamily="2" charset="-122"/>
                <a:sym typeface="+mn-ea"/>
              </a:rPr>
              <a:t>也，</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举</a:t>
            </a:r>
            <a:r>
              <a:rPr lang="zh-CN" altLang="en-US" b="1">
                <a:latin typeface="黑体" panose="02010609060101010101" pitchFamily="2" charset="-122"/>
                <a:ea typeface="黑体" panose="02010609060101010101" pitchFamily="2" charset="-122"/>
                <a:cs typeface="黑体" panose="02010609060101010101" pitchFamily="2" charset="-122"/>
                <a:sym typeface="+mn-ea"/>
              </a:rPr>
              <a:t>天下之豪杰</a:t>
            </a:r>
            <a:r>
              <a:rPr lang="en-US" altLang="zh-CN" b="1">
                <a:latin typeface="黑体" panose="02010609060101010101" pitchFamily="2" charset="-122"/>
                <a:ea typeface="黑体" panose="02010609060101010101" pitchFamily="2" charset="-122"/>
                <a:cs typeface="黑体" panose="02010609060101010101" pitchFamily="2" charset="-122"/>
                <a:sym typeface="+mn-ea"/>
              </a:rPr>
              <a:t>,</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莫</a:t>
            </a:r>
            <a:r>
              <a:rPr lang="zh-CN" altLang="en-US" b="1">
                <a:latin typeface="黑体" panose="02010609060101010101" pitchFamily="2" charset="-122"/>
                <a:ea typeface="黑体" panose="02010609060101010101" pitchFamily="2" charset="-122"/>
                <a:cs typeface="黑体" panose="02010609060101010101" pitchFamily="2" charset="-122"/>
                <a:sym typeface="+mn-ea"/>
              </a:rPr>
              <a:t>能与之争；及其衰也，数十伶人困之，而身死国灭，</a:t>
            </a:r>
            <a:r>
              <a:rPr lang="zh-CN" altLang="en-US" b="1" i="1" u="sng">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为</a:t>
            </a:r>
            <a:r>
              <a:rPr lang="zh-CN" altLang="en-US" b="1" i="1" u="sng">
                <a:solidFill>
                  <a:schemeClr val="tx1"/>
                </a:solidFill>
                <a:latin typeface="黑体" panose="02010609060101010101" pitchFamily="2" charset="-122"/>
                <a:ea typeface="黑体" panose="02010609060101010101" pitchFamily="2" charset="-122"/>
                <a:cs typeface="黑体" panose="02010609060101010101" pitchFamily="2" charset="-122"/>
                <a:sym typeface="+mn-ea"/>
              </a:rPr>
              <a:t>天下笑</a:t>
            </a:r>
            <a:r>
              <a:rPr lang="zh-CN" altLang="en-US" b="1">
                <a:latin typeface="黑体" panose="02010609060101010101" pitchFamily="2" charset="-122"/>
                <a:ea typeface="黑体" panose="02010609060101010101" pitchFamily="2" charset="-122"/>
                <a:cs typeface="黑体" panose="02010609060101010101" pitchFamily="2" charset="-122"/>
                <a:sym typeface="+mn-ea"/>
              </a:rPr>
              <a:t>。</a:t>
            </a:r>
            <a:r>
              <a:rPr lang="zh-CN" altLang="en-US" b="1" i="1" u="sng">
                <a:latin typeface="黑体" panose="02010609060101010101" pitchFamily="2" charset="-122"/>
                <a:ea typeface="黑体" panose="02010609060101010101" pitchFamily="2" charset="-122"/>
                <a:cs typeface="黑体" panose="02010609060101010101" pitchFamily="2" charset="-122"/>
                <a:sym typeface="+mn-ea"/>
              </a:rPr>
              <a:t>夫祸患常积</a:t>
            </a:r>
            <a:r>
              <a:rPr lang="zh-CN" altLang="en-US" b="1" i="1" u="sng">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于忽微</a:t>
            </a:r>
            <a:r>
              <a:rPr lang="zh-CN" altLang="en-US" b="1" i="1" u="sng">
                <a:latin typeface="黑体" panose="02010609060101010101" pitchFamily="2" charset="-122"/>
                <a:ea typeface="黑体" panose="02010609060101010101" pitchFamily="2" charset="-122"/>
                <a:cs typeface="黑体" panose="02010609060101010101" pitchFamily="2" charset="-122"/>
                <a:sym typeface="+mn-ea"/>
              </a:rPr>
              <a:t>，而</a:t>
            </a:r>
            <a:r>
              <a:rPr lang="zh-CN" altLang="en-US" b="1" i="1" u="sng">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智勇</a:t>
            </a:r>
            <a:r>
              <a:rPr lang="zh-CN" altLang="en-US" b="1" i="1" u="sng">
                <a:latin typeface="黑体" panose="02010609060101010101" pitchFamily="2" charset="-122"/>
                <a:ea typeface="黑体" panose="02010609060101010101" pitchFamily="2" charset="-122"/>
                <a:cs typeface="黑体" panose="02010609060101010101" pitchFamily="2" charset="-122"/>
                <a:sym typeface="+mn-ea"/>
              </a:rPr>
              <a:t>多困</a:t>
            </a:r>
            <a:r>
              <a:rPr lang="zh-CN" altLang="en-US" b="1" i="1" u="sng">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于</a:t>
            </a:r>
            <a:r>
              <a:rPr lang="zh-CN" altLang="en-US" b="1" i="1" u="sng">
                <a:latin typeface="黑体" panose="02010609060101010101" pitchFamily="2" charset="-122"/>
                <a:ea typeface="黑体" panose="02010609060101010101" pitchFamily="2" charset="-122"/>
                <a:cs typeface="黑体" panose="02010609060101010101" pitchFamily="2" charset="-122"/>
                <a:sym typeface="+mn-ea"/>
              </a:rPr>
              <a:t>所溺</a:t>
            </a:r>
            <a:r>
              <a:rPr lang="zh-CN" altLang="en-US" b="1">
                <a:latin typeface="黑体" panose="02010609060101010101" pitchFamily="2" charset="-122"/>
                <a:ea typeface="黑体" panose="02010609060101010101" pitchFamily="2" charset="-122"/>
                <a:cs typeface="黑体" panose="02010609060101010101" pitchFamily="2" charset="-122"/>
                <a:sym typeface="+mn-ea"/>
              </a:rPr>
              <a:t>，</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岂独</a:t>
            </a:r>
            <a:r>
              <a:rPr lang="zh-CN" altLang="en-US" b="1">
                <a:latin typeface="黑体" panose="02010609060101010101" pitchFamily="2" charset="-122"/>
                <a:ea typeface="黑体" panose="02010609060101010101" pitchFamily="2" charset="-122"/>
                <a:cs typeface="黑体" panose="02010609060101010101" pitchFamily="2" charset="-122"/>
                <a:sym typeface="+mn-ea"/>
              </a:rPr>
              <a:t>伶人也哉！</a:t>
            </a:r>
            <a:endParaRPr lang="zh-CN" altLang="en-US" b="1">
              <a:latin typeface="黑体" panose="02010609060101010101" pitchFamily="2" charset="-122"/>
              <a:ea typeface="黑体" panose="02010609060101010101" pitchFamily="2" charset="-122"/>
              <a:cs typeface="黑体" panose="02010609060101010101" pitchFamily="2" charset="-122"/>
            </a:endParaRPr>
          </a:p>
        </p:txBody>
      </p:sp>
      <p:sp>
        <p:nvSpPr>
          <p:cNvPr id="91143" name="文本框 91142"/>
          <p:cNvSpPr txBox="1"/>
          <p:nvPr/>
        </p:nvSpPr>
        <p:spPr>
          <a:xfrm>
            <a:off x="35560" y="44450"/>
            <a:ext cx="9108440" cy="645160"/>
          </a:xfrm>
          <a:prstGeom prst="rect">
            <a:avLst/>
          </a:prstGeom>
        </p:spPr>
        <p:style>
          <a:lnRef idx="2">
            <a:schemeClr val="accent4"/>
          </a:lnRef>
          <a:fillRef idx="1">
            <a:schemeClr val="lt1"/>
          </a:fillRef>
          <a:effectRef idx="0">
            <a:schemeClr val="accent4"/>
          </a:effectRef>
          <a:fontRef idx="minor">
            <a:schemeClr val="dk1"/>
          </a:fontRef>
        </p:style>
        <p:txBody>
          <a:bodyPr wrap="square" anchor="t">
            <a:spAutoFit/>
          </a:bodyPr>
          <a:lstStyle/>
          <a:p>
            <a:r>
              <a:rPr lang="zh-CN" altLang="en-US" sz="3600" b="1">
                <a:solidFill>
                  <a:srgbClr val="FF0000"/>
                </a:solidFill>
                <a:latin typeface="黑体" panose="02010609060101010101" pitchFamily="2" charset="-122"/>
                <a:ea typeface="黑体" panose="02010609060101010101" pitchFamily="2" charset="-122"/>
                <a:sym typeface="+mn-ea"/>
              </a:rPr>
              <a:t>分组探究</a:t>
            </a:r>
            <a:r>
              <a:rPr lang="zh-CN" altLang="en-US" sz="3600" b="1">
                <a:solidFill>
                  <a:srgbClr val="1C0591"/>
                </a:solidFill>
                <a:latin typeface="黑体" panose="02010609060101010101" pitchFamily="2" charset="-122"/>
                <a:ea typeface="黑体" panose="02010609060101010101" pitchFamily="2" charset="-122"/>
              </a:rPr>
              <a:t>疏通文意（</a:t>
            </a:r>
            <a:r>
              <a:rPr lang="zh-CN" altLang="en-US" sz="3600" b="1">
                <a:solidFill>
                  <a:srgbClr val="1C0591"/>
                </a:solidFill>
                <a:latin typeface="黑体" panose="02010609060101010101" pitchFamily="2" charset="-122"/>
                <a:ea typeface="黑体" panose="02010609060101010101" pitchFamily="2" charset="-122"/>
                <a:sym typeface="+mn-ea"/>
              </a:rPr>
              <a:t>对照课后注释或资料）</a:t>
            </a:r>
            <a:endParaRPr lang="en-US" altLang="zh-CN" sz="3600" b="1">
              <a:solidFill>
                <a:srgbClr val="1C0591"/>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91143"/>
                                        </p:tgtEl>
                                        <p:attrNameLst>
                                          <p:attrName>style.visibility</p:attrName>
                                        </p:attrNameLst>
                                      </p:cBhvr>
                                      <p:to>
                                        <p:strVal val="visible"/>
                                      </p:to>
                                    </p:set>
                                    <p:animEffect transition="in" filter="diamond(in)">
                                      <p:cBhvr>
                                        <p:cTn id="7" dur="2000"/>
                                        <p:tgtEl>
                                          <p:spTgt spid="91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Rectangle 2"/>
          <p:cNvSpPr>
            <a:spLocks noGrp="1"/>
          </p:cNvSpPr>
          <p:nvPr>
            <p:ph idx="1"/>
          </p:nvPr>
        </p:nvSpPr>
        <p:spPr>
          <a:xfrm>
            <a:off x="457200" y="3200400"/>
            <a:ext cx="8686800" cy="4497388"/>
          </a:xfrm>
        </p:spPr>
        <p:txBody>
          <a:bodyPr vert="horz" wrap="square" lIns="91440" tIns="45720" rIns="91440" bIns="45720" anchor="t" anchorCtr="0"/>
          <a:lstStyle/>
          <a:p>
            <a:pPr eaLnBrk="1" hangingPunct="1">
              <a:buNone/>
            </a:pPr>
            <a:endParaRPr lang="en-US" altLang="zh-CN" sz="2400" b="1">
              <a:solidFill>
                <a:srgbClr val="FF0000"/>
              </a:solidFill>
            </a:endParaRPr>
          </a:p>
          <a:p>
            <a:pPr eaLnBrk="1" hangingPunct="1">
              <a:buNone/>
            </a:pPr>
            <a:endParaRPr lang="en-US" altLang="zh-CN" sz="2400" b="1"/>
          </a:p>
          <a:p>
            <a:pPr eaLnBrk="1" hangingPunct="1">
              <a:buNone/>
            </a:pPr>
            <a:r>
              <a:rPr lang="en-US" altLang="zh-CN" sz="3600" b="1">
                <a:solidFill>
                  <a:srgbClr val="FF9900"/>
                </a:solidFill>
              </a:rPr>
              <a:t>  </a:t>
            </a:r>
            <a:endParaRPr lang="en-US" altLang="zh-CN" sz="4000" b="1">
              <a:solidFill>
                <a:srgbClr val="FF3300"/>
              </a:solidFill>
            </a:endParaRPr>
          </a:p>
        </p:txBody>
      </p:sp>
      <p:pic>
        <p:nvPicPr>
          <p:cNvPr id="8195" name="Picture 3" descr="head"/>
          <p:cNvPicPr>
            <a:picLocks noChangeAspect="1"/>
          </p:cNvPicPr>
          <p:nvPr/>
        </p:nvPicPr>
        <p:blipFill>
          <a:blip r:embed="rId2"/>
          <a:stretch>
            <a:fillRect/>
          </a:stretch>
        </p:blipFill>
        <p:spPr>
          <a:xfrm>
            <a:off x="0" y="0"/>
            <a:ext cx="9144000" cy="733425"/>
          </a:xfrm>
          <a:prstGeom prst="rect">
            <a:avLst/>
          </a:prstGeom>
          <a:noFill/>
          <a:ln w="9525">
            <a:noFill/>
          </a:ln>
        </p:spPr>
      </p:pic>
      <p:sp>
        <p:nvSpPr>
          <p:cNvPr id="8197" name="Text Box 5"/>
          <p:cNvSpPr txBox="1"/>
          <p:nvPr/>
        </p:nvSpPr>
        <p:spPr>
          <a:xfrm>
            <a:off x="0" y="980440"/>
            <a:ext cx="6696075" cy="1554163"/>
          </a:xfrm>
          <a:prstGeom prst="rect">
            <a:avLst/>
          </a:prstGeom>
          <a:noFill/>
          <a:ln w="9525">
            <a:noFill/>
          </a:ln>
        </p:spPr>
        <p:txBody>
          <a:bodyPr>
            <a:spAutoFit/>
          </a:bodyPr>
          <a:lstStyle/>
          <a:p>
            <a:r>
              <a:rPr lang="zh-CN" altLang="en-US" sz="3200" b="1">
                <a:latin typeface="黑体" panose="02010609060101010101" pitchFamily="2" charset="-122"/>
                <a:ea typeface="黑体" panose="02010609060101010101" pitchFamily="2" charset="-122"/>
              </a:rPr>
              <a:t>思考</a:t>
            </a:r>
          </a:p>
          <a:p>
            <a:r>
              <a:rPr lang="en-US" altLang="zh-CN" sz="3200" b="1">
                <a:latin typeface="黑体" panose="02010609060101010101" pitchFamily="2" charset="-122"/>
                <a:ea typeface="黑体" panose="02010609060101010101" pitchFamily="2" charset="-122"/>
              </a:rPr>
              <a:t>1</a:t>
            </a:r>
            <a:r>
              <a:rPr lang="zh-CN" altLang="en-US" sz="3200" b="1">
                <a:latin typeface="黑体" panose="02010609060101010101" pitchFamily="2" charset="-122"/>
                <a:ea typeface="黑体" panose="02010609060101010101" pitchFamily="2" charset="-122"/>
              </a:rPr>
              <a:t>、作者对天下兴衰持怎样的看法（</a:t>
            </a:r>
            <a:r>
              <a:rPr lang="zh-CN" altLang="en-US" sz="3200" b="1">
                <a:solidFill>
                  <a:srgbClr val="FF0000"/>
                </a:solidFill>
                <a:latin typeface="黑体" panose="02010609060101010101" pitchFamily="2" charset="-122"/>
                <a:ea typeface="黑体" panose="02010609060101010101" pitchFamily="2" charset="-122"/>
              </a:rPr>
              <a:t>论点</a:t>
            </a:r>
            <a:r>
              <a:rPr lang="zh-CN" altLang="en-US" sz="3200" b="1">
                <a:latin typeface="黑体" panose="02010609060101010101" pitchFamily="2" charset="-122"/>
                <a:ea typeface="黑体" panose="02010609060101010101" pitchFamily="2" charset="-122"/>
              </a:rPr>
              <a:t>）？用原文回答</a:t>
            </a:r>
          </a:p>
        </p:txBody>
      </p:sp>
      <p:sp>
        <p:nvSpPr>
          <p:cNvPr id="66566" name="Text Box 6"/>
          <p:cNvSpPr>
            <a:spLocks noGrp="1"/>
          </p:cNvSpPr>
          <p:nvPr>
            <p:ph type="title"/>
          </p:nvPr>
        </p:nvSpPr>
        <p:spPr>
          <a:xfrm>
            <a:off x="533400" y="2564765"/>
            <a:ext cx="6934200" cy="1143000"/>
          </a:xfrm>
        </p:spPr>
        <p:txBody>
          <a:bodyPr vert="horz" wrap="square" lIns="91440" tIns="45720" rIns="91440" bIns="45720" anchor="ctr" anchorCtr="0"/>
          <a:lstStyle/>
          <a:p>
            <a:pPr algn="l" eaLnBrk="1" hangingPunct="1"/>
            <a:r>
              <a:rPr lang="zh-CN" altLang="en-US" sz="3600" b="1">
                <a:solidFill>
                  <a:srgbClr val="FF0000"/>
                </a:solidFill>
                <a:ea typeface="黑体" panose="02010609060101010101" pitchFamily="2" charset="-122"/>
              </a:rPr>
              <a:t>盛衰之理，虽曰天命，</a:t>
            </a:r>
            <a:br>
              <a:rPr lang="zh-CN" altLang="en-US" sz="3600" b="1">
                <a:solidFill>
                  <a:srgbClr val="FF0000"/>
                </a:solidFill>
                <a:ea typeface="黑体" panose="02010609060101010101" pitchFamily="2" charset="-122"/>
              </a:rPr>
            </a:br>
            <a:r>
              <a:rPr lang="zh-CN" altLang="en-US" sz="3600" b="1">
                <a:solidFill>
                  <a:srgbClr val="FF0000"/>
                </a:solidFill>
                <a:ea typeface="黑体" panose="02010609060101010101" pitchFamily="2" charset="-122"/>
              </a:rPr>
              <a:t>岂非人事哉</a:t>
            </a:r>
            <a:r>
              <a:rPr lang="zh-CN" altLang="en-US" sz="3200" b="1">
                <a:solidFill>
                  <a:srgbClr val="FF0000"/>
                </a:solidFill>
              </a:rPr>
              <a:t>！</a:t>
            </a:r>
          </a:p>
        </p:txBody>
      </p:sp>
      <p:sp>
        <p:nvSpPr>
          <p:cNvPr id="8199" name="Text Box 7"/>
          <p:cNvSpPr txBox="1"/>
          <p:nvPr/>
        </p:nvSpPr>
        <p:spPr>
          <a:xfrm>
            <a:off x="0" y="3962400"/>
            <a:ext cx="6629400" cy="1066800"/>
          </a:xfrm>
          <a:prstGeom prst="rect">
            <a:avLst/>
          </a:prstGeom>
          <a:noFill/>
          <a:ln w="9525">
            <a:noFill/>
          </a:ln>
        </p:spPr>
        <p:txBody>
          <a:bodyPr>
            <a:spAutoFit/>
          </a:bodyPr>
          <a:lstStyle/>
          <a:p>
            <a:pPr>
              <a:spcBef>
                <a:spcPct val="50000"/>
              </a:spcBef>
            </a:pPr>
            <a:r>
              <a:rPr lang="en-US" altLang="zh-CN" sz="3200" b="1">
                <a:latin typeface="黑体" panose="02010609060101010101" pitchFamily="2" charset="-122"/>
                <a:ea typeface="黑体" panose="02010609060101010101" pitchFamily="2" charset="-122"/>
              </a:rPr>
              <a:t>2</a:t>
            </a:r>
            <a:r>
              <a:rPr lang="zh-CN" altLang="en-US" sz="3200" b="1">
                <a:latin typeface="黑体" panose="02010609060101010101" pitchFamily="2" charset="-122"/>
                <a:ea typeface="黑体" panose="02010609060101010101" pitchFamily="2" charset="-122"/>
              </a:rPr>
              <a:t>、作者得出此论点的依据（</a:t>
            </a:r>
            <a:r>
              <a:rPr lang="zh-CN" altLang="en-US" sz="3200" b="1">
                <a:solidFill>
                  <a:srgbClr val="FF0000"/>
                </a:solidFill>
                <a:latin typeface="黑体" panose="02010609060101010101" pitchFamily="2" charset="-122"/>
                <a:ea typeface="黑体" panose="02010609060101010101" pitchFamily="2" charset="-122"/>
              </a:rPr>
              <a:t>论据</a:t>
            </a:r>
            <a:r>
              <a:rPr lang="en-US" altLang="zh-CN" sz="3200" b="1">
                <a:latin typeface="黑体" panose="02010609060101010101" pitchFamily="2" charset="-122"/>
                <a:ea typeface="黑体" panose="02010609060101010101" pitchFamily="2" charset="-122"/>
              </a:rPr>
              <a:t>)</a:t>
            </a:r>
            <a:r>
              <a:rPr lang="zh-CN" altLang="en-US" sz="3200" b="1">
                <a:latin typeface="黑体" panose="02010609060101010101" pitchFamily="2" charset="-122"/>
                <a:ea typeface="黑体" panose="02010609060101010101" pitchFamily="2" charset="-122"/>
              </a:rPr>
              <a:t>是什么？</a:t>
            </a:r>
          </a:p>
        </p:txBody>
      </p:sp>
      <p:sp>
        <p:nvSpPr>
          <p:cNvPr id="66568" name="Text Box 8"/>
          <p:cNvSpPr txBox="1"/>
          <p:nvPr/>
        </p:nvSpPr>
        <p:spPr>
          <a:xfrm>
            <a:off x="533400" y="5181600"/>
            <a:ext cx="5338763" cy="641350"/>
          </a:xfrm>
          <a:prstGeom prst="rect">
            <a:avLst/>
          </a:prstGeom>
          <a:noFill/>
          <a:ln w="9525">
            <a:noFill/>
          </a:ln>
        </p:spPr>
        <p:txBody>
          <a:bodyPr>
            <a:spAutoFit/>
          </a:bodyPr>
          <a:lstStyle/>
          <a:p>
            <a:pPr>
              <a:spcBef>
                <a:spcPct val="50000"/>
              </a:spcBef>
            </a:pPr>
            <a:r>
              <a:rPr lang="zh-CN" altLang="en-US" sz="3600" b="1">
                <a:solidFill>
                  <a:srgbClr val="FF0000"/>
                </a:solidFill>
                <a:latin typeface="Times New Roman" panose="02020603050405020304" pitchFamily="18" charset="0"/>
                <a:ea typeface="黑体" panose="02010609060101010101" pitchFamily="2" charset="-122"/>
              </a:rPr>
              <a:t>庄宗得天下与失天下</a:t>
            </a:r>
          </a:p>
        </p:txBody>
      </p:sp>
      <p:pic>
        <p:nvPicPr>
          <p:cNvPr id="8201" name="Picture 9" descr="088"/>
          <p:cNvPicPr>
            <a:picLocks noChangeAspect="1"/>
          </p:cNvPicPr>
          <p:nvPr/>
        </p:nvPicPr>
        <p:blipFill>
          <a:blip r:embed="rId3"/>
          <a:stretch>
            <a:fillRect/>
          </a:stretch>
        </p:blipFill>
        <p:spPr>
          <a:xfrm>
            <a:off x="6324600" y="914400"/>
            <a:ext cx="2819400" cy="4648200"/>
          </a:xfrm>
          <a:prstGeom prst="rect">
            <a:avLst/>
          </a:prstGeom>
          <a:noFill/>
          <a:ln w="12700" cap="flat" cmpd="sng">
            <a:solidFill>
              <a:schemeClr val="folHlink"/>
            </a:solidFill>
            <a:prstDash val="solid"/>
            <a:miter/>
            <a:headEnd type="none" w="med" len="med"/>
            <a:tailEnd type="none" w="med" len="med"/>
          </a:ln>
        </p:spPr>
      </p:pic>
      <p:sp>
        <p:nvSpPr>
          <p:cNvPr id="59395" name="文本框 59394"/>
          <p:cNvSpPr txBox="1"/>
          <p:nvPr/>
        </p:nvSpPr>
        <p:spPr>
          <a:xfrm>
            <a:off x="250825" y="284163"/>
            <a:ext cx="4921250" cy="71120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wrap="none" anchor="t">
            <a:spAutoFit/>
          </a:bodyPr>
          <a:lstStyle/>
          <a:p>
            <a:pPr lvl="0" eaLnBrk="0" hangingPunct="0"/>
            <a:r>
              <a:rPr lang="zh-CN" altLang="en-US" sz="4000" b="1">
                <a:solidFill>
                  <a:srgbClr val="0070C0"/>
                </a:solidFill>
                <a:latin typeface="Arial" panose="020b0604020202020204" pitchFamily="34" charset="0"/>
                <a:ea typeface="宋体" panose="02010600030101010101" pitchFamily="2" charset="-122"/>
              </a:rPr>
              <a:t> 读课文，思考问题：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66566"/>
                                        </p:tgtEl>
                                        <p:attrNameLst>
                                          <p:attrName>style.visibility</p:attrName>
                                        </p:attrNameLst>
                                      </p:cBhvr>
                                      <p:to>
                                        <p:strVal val="visible"/>
                                      </p:to>
                                    </p:set>
                                    <p:anim calcmode="lin" valueType="num">
                                      <p:cBhvr>
                                        <p:cTn id="7" dur="500" fill="hold"/>
                                        <p:tgtEl>
                                          <p:spTgt spid="66566"/>
                                        </p:tgtEl>
                                        <p:attrNameLst>
                                          <p:attrName>ppt_w</p:attrName>
                                        </p:attrNameLst>
                                      </p:cBhvr>
                                      <p:tavLst>
                                        <p:tav tm="0">
                                          <p:val>
                                            <p:fltVal val="0"/>
                                          </p:val>
                                        </p:tav>
                                        <p:tav tm="100000">
                                          <p:val>
                                            <p:strVal val="#ppt_w"/>
                                          </p:val>
                                        </p:tav>
                                      </p:tavLst>
                                    </p:anim>
                                    <p:anim calcmode="lin" valueType="num">
                                      <p:cBhvr>
                                        <p:cTn id="8" dur="500" fill="hold"/>
                                        <p:tgtEl>
                                          <p:spTgt spid="66566"/>
                                        </p:tgtEl>
                                        <p:attrNameLst>
                                          <p:attrName>ppt_h</p:attrName>
                                        </p:attrNameLst>
                                      </p:cBhvr>
                                      <p:tavLst>
                                        <p:tav tm="0">
                                          <p:val>
                                            <p:fltVal val="0"/>
                                          </p:val>
                                        </p:tav>
                                        <p:tav tm="100000">
                                          <p:val>
                                            <p:strVal val="#ppt_h"/>
                                          </p:val>
                                        </p:tav>
                                      </p:tavLst>
                                    </p:anim>
                                    <p:anim calcmode="lin" valueType="num">
                                      <p:cBhvr>
                                        <p:cTn id="9" dur="500" fill="hold"/>
                                        <p:tgtEl>
                                          <p:spTgt spid="66566"/>
                                        </p:tgtEl>
                                        <p:attrNameLst>
                                          <p:attrName>ppt_x</p:attrName>
                                        </p:attrNameLst>
                                      </p:cBhvr>
                                      <p:tavLst>
                                        <p:tav tm="0">
                                          <p:val>
                                            <p:fltVal val="0.5"/>
                                          </p:val>
                                        </p:tav>
                                        <p:tav tm="100000">
                                          <p:val>
                                            <p:strVal val="#ppt_x"/>
                                          </p:val>
                                        </p:tav>
                                      </p:tavLst>
                                    </p:anim>
                                    <p:anim calcmode="lin" valueType="num">
                                      <p:cBhvr>
                                        <p:cTn id="10" dur="500" fill="hold"/>
                                        <p:tgtEl>
                                          <p:spTgt spid="66566"/>
                                        </p:tgtEl>
                                        <p:attrNameLst>
                                          <p:attrName>ppt_y</p:attrName>
                                        </p:attrNameLst>
                                      </p:cBhvr>
                                      <p:tavLst>
                                        <p:tav tm="0">
                                          <p:val>
                                            <p:fltVal val="0.5"/>
                                          </p:val>
                                        </p:tav>
                                        <p:tav tm="100000">
                                          <p:val>
                                            <p:strVal val="#ppt_y"/>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66568"/>
                                        </p:tgtEl>
                                        <p:attrNameLst>
                                          <p:attrName>style.visibility</p:attrName>
                                        </p:attrNameLst>
                                      </p:cBhvr>
                                      <p:to>
                                        <p:strVal val="visible"/>
                                      </p:to>
                                    </p:set>
                                    <p:anim calcmode="lin" valueType="num">
                                      <p:cBhvr additive="base">
                                        <p:cTn id="15" dur="500" fill="hold"/>
                                        <p:tgtEl>
                                          <p:spTgt spid="66568"/>
                                        </p:tgtEl>
                                        <p:attrNameLst>
                                          <p:attrName>ppt_x</p:attrName>
                                        </p:attrNameLst>
                                      </p:cBhvr>
                                      <p:tavLst>
                                        <p:tav tm="0">
                                          <p:val>
                                            <p:strVal val="0-#ppt_w/2"/>
                                          </p:val>
                                        </p:tav>
                                        <p:tav tm="100000">
                                          <p:val>
                                            <p:strVal val="#ppt_x"/>
                                          </p:val>
                                        </p:tav>
                                      </p:tavLst>
                                    </p:anim>
                                    <p:anim calcmode="lin" valueType="num">
                                      <p:cBhvr additive="base">
                                        <p:cTn id="16" dur="500" fill="hold"/>
                                        <p:tgtEl>
                                          <p:spTgt spid="665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6" grpId="0"/>
      <p:bldP spid="66568"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0418" name="图片 60417" descr="head"/>
          <p:cNvPicPr>
            <a:picLocks noChangeAspect="1"/>
          </p:cNvPicPr>
          <p:nvPr/>
        </p:nvPicPr>
        <p:blipFill>
          <a:blip r:embed="rId2"/>
          <a:stretch>
            <a:fillRect/>
          </a:stretch>
        </p:blipFill>
        <p:spPr>
          <a:xfrm>
            <a:off x="0" y="6008688"/>
            <a:ext cx="9144000" cy="733425"/>
          </a:xfrm>
          <a:prstGeom prst="rect">
            <a:avLst/>
          </a:prstGeom>
          <a:noFill/>
          <a:ln w="9525">
            <a:noFill/>
          </a:ln>
        </p:spPr>
      </p:pic>
      <p:sp>
        <p:nvSpPr>
          <p:cNvPr id="60420" name="文本框 60419"/>
          <p:cNvSpPr txBox="1"/>
          <p:nvPr/>
        </p:nvSpPr>
        <p:spPr>
          <a:xfrm>
            <a:off x="0" y="233680"/>
            <a:ext cx="8954770" cy="6508750"/>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lvl="0">
              <a:spcBef>
                <a:spcPct val="50000"/>
              </a:spcBef>
            </a:pPr>
            <a:r>
              <a:rPr lang="zh-CN" altLang="en-US" sz="4000" b="1">
                <a:latin typeface="黑体" panose="02010609060101010101" pitchFamily="2" charset="-122"/>
                <a:ea typeface="黑体" panose="02010609060101010101" pitchFamily="2" charset="-122"/>
                <a:cs typeface="黑体" panose="02010609060101010101" pitchFamily="2" charset="-122"/>
              </a:rPr>
              <a:t>      </a:t>
            </a:r>
            <a:r>
              <a:rPr lang="zh-CN" altLang="en-US" sz="4800" b="1">
                <a:latin typeface="黑体" panose="02010609060101010101" pitchFamily="2" charset="-122"/>
                <a:ea typeface="黑体" panose="02010609060101010101" pitchFamily="2" charset="-122"/>
                <a:cs typeface="黑体" panose="02010609060101010101" pitchFamily="2" charset="-122"/>
              </a:rPr>
              <a:t>作者是如何来写庄宗“得天下”与“失天下”的？</a:t>
            </a:r>
            <a:endParaRPr lang="zh-CN" altLang="en-US" sz="4000" b="1">
              <a:latin typeface="黑体" panose="02010609060101010101" pitchFamily="2" charset="-122"/>
              <a:ea typeface="黑体" panose="02010609060101010101" pitchFamily="2" charset="-122"/>
              <a:cs typeface="黑体" panose="02010609060101010101" pitchFamily="2" charset="-122"/>
            </a:endParaRPr>
          </a:p>
          <a:p>
            <a:pPr lvl="0">
              <a:spcBef>
                <a:spcPct val="50000"/>
              </a:spcBef>
            </a:pPr>
            <a:r>
              <a:rPr lang="zh-CN" altLang="en-US" sz="5400" b="1">
                <a:latin typeface="黑体" panose="02010609060101010101" pitchFamily="2" charset="-122"/>
                <a:ea typeface="黑体" panose="02010609060101010101" pitchFamily="2" charset="-122"/>
                <a:cs typeface="黑体" panose="02010609060101010101" pitchFamily="2" charset="-122"/>
              </a:rPr>
              <a:t>   </a:t>
            </a:r>
            <a:r>
              <a:rPr lang="zh-CN" altLang="en-US" sz="5400" b="1">
                <a:solidFill>
                  <a:srgbClr val="FF0000"/>
                </a:solidFill>
                <a:latin typeface="黑体" panose="02010609060101010101" pitchFamily="2" charset="-122"/>
                <a:ea typeface="黑体" panose="02010609060101010101" pitchFamily="2" charset="-122"/>
                <a:cs typeface="黑体" panose="02010609060101010101" pitchFamily="2" charset="-122"/>
              </a:rPr>
              <a:t>提示：</a:t>
            </a:r>
            <a:r>
              <a:rPr lang="zh-CN" altLang="en-US" sz="4800" b="1">
                <a:latin typeface="黑体" panose="02010609060101010101" pitchFamily="2" charset="-122"/>
                <a:ea typeface="黑体" panose="02010609060101010101" pitchFamily="2" charset="-122"/>
                <a:cs typeface="黑体" panose="02010609060101010101" pitchFamily="2" charset="-122"/>
              </a:rPr>
              <a:t>李存勖在公元</a:t>
            </a:r>
            <a:r>
              <a:rPr lang="en-US" altLang="zh-CN" sz="4800" b="1">
                <a:solidFill>
                  <a:srgbClr val="FF0000"/>
                </a:solidFill>
                <a:latin typeface="黑体" panose="02010609060101010101" pitchFamily="2" charset="-122"/>
                <a:ea typeface="黑体" panose="02010609060101010101" pitchFamily="2" charset="-122"/>
                <a:cs typeface="黑体" panose="02010609060101010101" pitchFamily="2" charset="-122"/>
              </a:rPr>
              <a:t>908</a:t>
            </a:r>
            <a:r>
              <a:rPr lang="zh-CN" altLang="en-US" sz="4800" b="1">
                <a:latin typeface="黑体" panose="02010609060101010101" pitchFamily="2" charset="-122"/>
                <a:ea typeface="黑体" panose="02010609060101010101" pitchFamily="2" charset="-122"/>
                <a:cs typeface="黑体" panose="02010609060101010101" pitchFamily="2" charset="-122"/>
              </a:rPr>
              <a:t>年、</a:t>
            </a:r>
            <a:r>
              <a:rPr lang="en-US" altLang="zh-CN" sz="4800" b="1">
                <a:solidFill>
                  <a:srgbClr val="FF0000"/>
                </a:solidFill>
                <a:latin typeface="黑体" panose="02010609060101010101" pitchFamily="2" charset="-122"/>
                <a:ea typeface="黑体" panose="02010609060101010101" pitchFamily="2" charset="-122"/>
                <a:cs typeface="黑体" panose="02010609060101010101" pitchFamily="2" charset="-122"/>
              </a:rPr>
              <a:t>912</a:t>
            </a:r>
            <a:r>
              <a:rPr lang="zh-CN" altLang="en-US" sz="4800" b="1">
                <a:latin typeface="黑体" panose="02010609060101010101" pitchFamily="2" charset="-122"/>
                <a:ea typeface="黑体" panose="02010609060101010101" pitchFamily="2" charset="-122"/>
                <a:cs typeface="黑体" panose="02010609060101010101" pitchFamily="2" charset="-122"/>
              </a:rPr>
              <a:t>年、</a:t>
            </a:r>
            <a:r>
              <a:rPr lang="en-US" altLang="zh-CN" sz="4800" b="1">
                <a:solidFill>
                  <a:srgbClr val="FF0000"/>
                </a:solidFill>
                <a:latin typeface="黑体" panose="02010609060101010101" pitchFamily="2" charset="-122"/>
                <a:ea typeface="黑体" panose="02010609060101010101" pitchFamily="2" charset="-122"/>
                <a:cs typeface="黑体" panose="02010609060101010101" pitchFamily="2" charset="-122"/>
              </a:rPr>
              <a:t>923</a:t>
            </a:r>
            <a:r>
              <a:rPr lang="zh-CN" altLang="en-US" sz="4800" b="1">
                <a:latin typeface="黑体" panose="02010609060101010101" pitchFamily="2" charset="-122"/>
                <a:ea typeface="黑体" panose="02010609060101010101" pitchFamily="2" charset="-122"/>
                <a:cs typeface="黑体" panose="02010609060101010101" pitchFamily="2" charset="-122"/>
              </a:rPr>
              <a:t>年、</a:t>
            </a:r>
            <a:r>
              <a:rPr lang="en-US" altLang="zh-CN" sz="4800" b="1">
                <a:solidFill>
                  <a:srgbClr val="FF0000"/>
                </a:solidFill>
                <a:latin typeface="黑体" panose="02010609060101010101" pitchFamily="2" charset="-122"/>
                <a:ea typeface="黑体" panose="02010609060101010101" pitchFamily="2" charset="-122"/>
                <a:cs typeface="黑体" panose="02010609060101010101" pitchFamily="2" charset="-122"/>
              </a:rPr>
              <a:t>926</a:t>
            </a:r>
            <a:r>
              <a:rPr lang="zh-CN" altLang="en-US" sz="4800" b="1">
                <a:latin typeface="黑体" panose="02010609060101010101" pitchFamily="2" charset="-122"/>
                <a:ea typeface="黑体" panose="02010609060101010101" pitchFamily="2" charset="-122"/>
                <a:cs typeface="黑体" panose="02010609060101010101" pitchFamily="2" charset="-122"/>
              </a:rPr>
              <a:t>年这几年里，在他身上又分别发生了什么事？</a:t>
            </a:r>
            <a:r>
              <a:rPr lang="en-US" altLang="zh-CN" sz="4800" b="1">
                <a:latin typeface="黑体" panose="02010609060101010101" pitchFamily="2" charset="-122"/>
                <a:ea typeface="黑体" panose="02010609060101010101" pitchFamily="2" charset="-122"/>
                <a:cs typeface="黑体" panose="02010609060101010101" pitchFamily="2" charset="-122"/>
              </a:rPr>
              <a:t>(给李存勖编一个</a:t>
            </a:r>
            <a:r>
              <a:rPr lang="en-US" altLang="zh-CN" sz="4800" b="1">
                <a:solidFill>
                  <a:srgbClr val="FF0000"/>
                </a:solidFill>
                <a:latin typeface="黑体" panose="02010609060101010101" pitchFamily="2" charset="-122"/>
                <a:ea typeface="黑体" panose="02010609060101010101" pitchFamily="2" charset="-122"/>
                <a:cs typeface="黑体" panose="02010609060101010101" pitchFamily="2" charset="-122"/>
              </a:rPr>
              <a:t>履历表</a:t>
            </a:r>
            <a:r>
              <a:rPr lang="en-US" altLang="zh-CN" sz="4800" b="1">
                <a:latin typeface="黑体" panose="02010609060101010101" pitchFamily="2" charset="-122"/>
                <a:ea typeface="黑体" panose="02010609060101010101" pitchFamily="2" charset="-122"/>
                <a:cs typeface="黑体" panose="02010609060101010101" pitchFamily="2" charset="-122"/>
              </a:rPr>
              <a:t>（注释：李存勖885～926)</a:t>
            </a:r>
            <a:r>
              <a:rPr lang="zh-CN" altLang="en-US" sz="4800" b="1">
                <a:latin typeface="黑体" panose="02010609060101010101" pitchFamily="2" charset="-122"/>
                <a:ea typeface="黑体" panose="02010609060101010101" pitchFamily="2" charset="-122"/>
                <a:cs typeface="黑体" panose="02010609060101010101" pitchFamily="2" charset="-122"/>
              </a:rPr>
              <a:t>找课文中的话来概括</a:t>
            </a:r>
            <a:r>
              <a:rPr lang="en-US" altLang="zh-CN" sz="4800" b="1">
                <a:latin typeface="黑体" panose="02010609060101010101" pitchFamily="2" charset="-122"/>
                <a:ea typeface="黑体" panose="02010609060101010101" pitchFamily="2" charset="-122"/>
                <a:cs typeface="黑体" panose="02010609060101010101" pitchFamily="2" charset="-122"/>
              </a:rPr>
              <a:t>)</a:t>
            </a:r>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60420">
                                            <p:txEl>
                                              <p:pRg st="0" end="0"/>
                                            </p:txEl>
                                          </p:spTgt>
                                        </p:tgtEl>
                                        <p:attrNameLst>
                                          <p:attrName>style.visibility</p:attrName>
                                        </p:attrNameLst>
                                      </p:cBhvr>
                                      <p:to>
                                        <p:strVal val="visible"/>
                                      </p:to>
                                    </p:set>
                                    <p:animEffect transition="in" filter="diamond(in)">
                                      <p:cBhvr>
                                        <p:cTn id="7" dur="2000"/>
                                        <p:tgtEl>
                                          <p:spTgt spid="6042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60420">
                                            <p:txEl>
                                              <p:pRg st="1" end="1"/>
                                            </p:txEl>
                                          </p:spTgt>
                                        </p:tgtEl>
                                        <p:attrNameLst>
                                          <p:attrName>style.visibility</p:attrName>
                                        </p:attrNameLst>
                                      </p:cBhvr>
                                      <p:to>
                                        <p:strVal val="visible"/>
                                      </p:to>
                                    </p:set>
                                    <p:animEffect transition="in" filter="checkerboard(across)">
                                      <p:cBhvr>
                                        <p:cTn id="12" dur="500"/>
                                        <p:tgtEl>
                                          <p:spTgt spid="604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7" name="Rectangle 2"/>
          <p:cNvSpPr/>
          <p:nvPr/>
        </p:nvSpPr>
        <p:spPr>
          <a:xfrm>
            <a:off x="152400" y="1676400"/>
            <a:ext cx="1466850" cy="2062163"/>
          </a:xfrm>
          <a:prstGeom prst="rect">
            <a:avLst/>
          </a:prstGeom>
          <a:noFill/>
          <a:ln w="0">
            <a:noFill/>
          </a:ln>
        </p:spPr>
        <p:txBody>
          <a:bodyPr wrap="square" anchor="t" anchorCtr="0">
            <a:spAutoFit/>
          </a:bodyPr>
          <a:lstStyle/>
          <a:p>
            <a:r>
              <a:rPr lang="en-US" altLang="zh-CN" sz="3200" b="1">
                <a:latin typeface="楷体_GB2312" panose="02010609030101010101" pitchFamily="49" charset="-122"/>
                <a:ea typeface="楷体_GB2312" panose="02010609030101010101" pitchFamily="49" charset="-122"/>
              </a:rPr>
              <a:t>908</a:t>
            </a:r>
            <a:r>
              <a:rPr lang="zh-CN" altLang="en-US" sz="3200" b="1">
                <a:latin typeface="楷体_GB2312" panose="02010609030101010101" pitchFamily="49" charset="-122"/>
                <a:ea typeface="楷体_GB2312" panose="02010609030101010101" pitchFamily="49" charset="-122"/>
              </a:rPr>
              <a:t>年</a:t>
            </a:r>
          </a:p>
          <a:p>
            <a:r>
              <a:rPr lang="en-US" altLang="zh-CN" sz="3200" b="1">
                <a:latin typeface="楷体_GB2312" panose="02010609030101010101" pitchFamily="49" charset="-122"/>
                <a:ea typeface="楷体_GB2312" panose="02010609030101010101" pitchFamily="49" charset="-122"/>
              </a:rPr>
              <a:t>912</a:t>
            </a:r>
            <a:r>
              <a:rPr lang="zh-CN" altLang="en-US" sz="3200" b="1">
                <a:latin typeface="楷体_GB2312" panose="02010609030101010101" pitchFamily="49" charset="-122"/>
                <a:ea typeface="楷体_GB2312" panose="02010609030101010101" pitchFamily="49" charset="-122"/>
              </a:rPr>
              <a:t>年          </a:t>
            </a:r>
            <a:r>
              <a:rPr lang="en-US" altLang="zh-CN" sz="3200" b="1">
                <a:latin typeface="楷体_GB2312" panose="02010609030101010101" pitchFamily="49" charset="-122"/>
                <a:ea typeface="楷体_GB2312" panose="02010609030101010101" pitchFamily="49" charset="-122"/>
              </a:rPr>
              <a:t>923</a:t>
            </a:r>
            <a:r>
              <a:rPr lang="zh-CN" altLang="en-US" sz="3200" b="1">
                <a:latin typeface="楷体_GB2312" panose="02010609030101010101" pitchFamily="49" charset="-122"/>
                <a:ea typeface="楷体_GB2312" panose="02010609030101010101" pitchFamily="49" charset="-122"/>
              </a:rPr>
              <a:t>年           </a:t>
            </a:r>
            <a:r>
              <a:rPr lang="en-US" altLang="zh-CN" sz="3200" b="1">
                <a:latin typeface="楷体_GB2312" panose="02010609030101010101" pitchFamily="49" charset="-122"/>
                <a:ea typeface="楷体_GB2312" panose="02010609030101010101" pitchFamily="49" charset="-122"/>
              </a:rPr>
              <a:t>926</a:t>
            </a:r>
            <a:r>
              <a:rPr lang="zh-CN" altLang="en-US" sz="3200" b="1">
                <a:latin typeface="楷体_GB2312" panose="02010609030101010101" pitchFamily="49" charset="-122"/>
                <a:ea typeface="楷体_GB2312" panose="02010609030101010101" pitchFamily="49" charset="-122"/>
              </a:rPr>
              <a:t>年</a:t>
            </a:r>
          </a:p>
        </p:txBody>
      </p:sp>
      <p:sp>
        <p:nvSpPr>
          <p:cNvPr id="34818" name="Text Box 3"/>
          <p:cNvSpPr txBox="1"/>
          <p:nvPr/>
        </p:nvSpPr>
        <p:spPr>
          <a:xfrm>
            <a:off x="0" y="0"/>
            <a:ext cx="4067175" cy="914400"/>
          </a:xfrm>
          <a:prstGeom prst="rect">
            <a:avLst/>
          </a:prstGeom>
          <a:noFill/>
          <a:ln w="0">
            <a:noFill/>
          </a:ln>
        </p:spPr>
        <p:txBody>
          <a:bodyPr anchor="t" anchorCtr="0">
            <a:spAutoFit/>
          </a:bodyPr>
          <a:lstStyle/>
          <a:p>
            <a:pPr>
              <a:spcBef>
                <a:spcPct val="50000"/>
              </a:spcBef>
            </a:pPr>
            <a:r>
              <a:rPr lang="zh-CN" altLang="en-US" sz="5400" b="1">
                <a:solidFill>
                  <a:srgbClr val="FF0000"/>
                </a:solidFill>
                <a:latin typeface="Arial" panose="020b0604020202020204" pitchFamily="34" charset="0"/>
                <a:ea typeface="隶书" panose="02010509060101010101" pitchFamily="49" charset="-122"/>
              </a:rPr>
              <a:t>算一算</a:t>
            </a:r>
            <a:r>
              <a:rPr lang="zh-CN" altLang="en-US" sz="4800" b="1">
                <a:solidFill>
                  <a:srgbClr val="FF0000"/>
                </a:solidFill>
                <a:latin typeface="Arial" panose="020b0604020202020204" pitchFamily="34" charset="0"/>
                <a:ea typeface="宋体" panose="02010600030101010101" pitchFamily="2" charset="-122"/>
              </a:rPr>
              <a:t>：</a:t>
            </a:r>
          </a:p>
        </p:txBody>
      </p:sp>
      <p:sp>
        <p:nvSpPr>
          <p:cNvPr id="34819" name="Rectangle 4"/>
          <p:cNvSpPr>
            <a:spLocks noGrp="1" noRot="1"/>
          </p:cNvSpPr>
          <p:nvPr>
            <p:ph type="title"/>
          </p:nvPr>
        </p:nvSpPr>
        <p:spPr>
          <a:xfrm>
            <a:off x="0" y="762000"/>
            <a:ext cx="1943100" cy="1143000"/>
          </a:xfrm>
        </p:spPr>
        <p:txBody>
          <a:bodyPr vert="horz" wrap="square" lIns="91440" tIns="45720" rIns="91440" bIns="45720" anchor="ctr" anchorCtr="0"/>
          <a:lstStyle/>
          <a:p>
            <a:pPr eaLnBrk="1" hangingPunct="1"/>
            <a:r>
              <a:rPr lang="zh-CN" altLang="en-US" sz="3800" b="1">
                <a:solidFill>
                  <a:schemeClr val="tx1"/>
                </a:solidFill>
                <a:latin typeface="楷体_GB2312" panose="02010609030101010101" pitchFamily="49" charset="-122"/>
                <a:ea typeface="楷体_GB2312" panose="02010609030101010101" pitchFamily="49" charset="-122"/>
              </a:rPr>
              <a:t>年 代</a:t>
            </a:r>
          </a:p>
        </p:txBody>
      </p:sp>
      <p:sp>
        <p:nvSpPr>
          <p:cNvPr id="8197" name="Rectangle 5"/>
          <p:cNvSpPr>
            <a:spLocks noRot="1"/>
          </p:cNvSpPr>
          <p:nvPr/>
        </p:nvSpPr>
        <p:spPr>
          <a:xfrm>
            <a:off x="1905000" y="1143000"/>
            <a:ext cx="5327650" cy="534988"/>
          </a:xfrm>
          <a:prstGeom prst="rect">
            <a:avLst/>
          </a:prstGeom>
          <a:noFill/>
          <a:ln w="9525">
            <a:noFill/>
          </a:ln>
        </p:spPr>
        <p:txBody>
          <a:bodyPr anchor="ctr" anchorCtr="0"/>
          <a:lstStyle/>
          <a:p>
            <a:pPr algn="ctr"/>
            <a:r>
              <a:rPr lang="zh-CN" altLang="en-US" sz="3800" b="1">
                <a:latin typeface="楷体_GB2312" panose="02010609030101010101" pitchFamily="49" charset="-122"/>
                <a:ea typeface="楷体_GB2312" panose="02010609030101010101" pitchFamily="49" charset="-122"/>
              </a:rPr>
              <a:t>岁 数       事件</a:t>
            </a:r>
          </a:p>
        </p:txBody>
      </p:sp>
      <p:sp>
        <p:nvSpPr>
          <p:cNvPr id="8198" name="Rectangle 6"/>
          <p:cNvSpPr/>
          <p:nvPr/>
        </p:nvSpPr>
        <p:spPr>
          <a:xfrm>
            <a:off x="2271713" y="1612900"/>
            <a:ext cx="1728787" cy="641350"/>
          </a:xfrm>
          <a:prstGeom prst="rect">
            <a:avLst/>
          </a:prstGeom>
          <a:noFill/>
          <a:ln w="9525">
            <a:noFill/>
          </a:ln>
        </p:spPr>
        <p:txBody>
          <a:bodyPr anchor="t" anchorCtr="0">
            <a:spAutoFit/>
          </a:bodyPr>
          <a:lstStyle/>
          <a:p>
            <a:r>
              <a:rPr lang="en-US" altLang="zh-CN" sz="3600" b="1">
                <a:latin typeface="楷体_GB2312" panose="02010609030101010101" pitchFamily="49" charset="-122"/>
                <a:ea typeface="楷体_GB2312" panose="02010609030101010101" pitchFamily="49" charset="-122"/>
              </a:rPr>
              <a:t>23</a:t>
            </a:r>
            <a:r>
              <a:rPr lang="zh-CN" altLang="en-US" sz="3600" b="1">
                <a:latin typeface="楷体_GB2312" panose="02010609030101010101" pitchFamily="49" charset="-122"/>
                <a:ea typeface="楷体_GB2312" panose="02010609030101010101" pitchFamily="49" charset="-122"/>
              </a:rPr>
              <a:t>岁</a:t>
            </a:r>
          </a:p>
        </p:txBody>
      </p:sp>
      <p:sp>
        <p:nvSpPr>
          <p:cNvPr id="8199" name="Rectangle 7"/>
          <p:cNvSpPr/>
          <p:nvPr/>
        </p:nvSpPr>
        <p:spPr>
          <a:xfrm>
            <a:off x="2268538" y="2108200"/>
            <a:ext cx="1360487" cy="666750"/>
          </a:xfrm>
          <a:prstGeom prst="rect">
            <a:avLst/>
          </a:prstGeom>
          <a:noFill/>
          <a:ln w="9525">
            <a:noFill/>
          </a:ln>
        </p:spPr>
        <p:txBody>
          <a:bodyPr wrap="square" anchor="t" anchorCtr="0">
            <a:spAutoFit/>
          </a:bodyPr>
          <a:lstStyle/>
          <a:p>
            <a:r>
              <a:rPr lang="en-US" altLang="zh-CN" sz="3600" b="1">
                <a:latin typeface="楷体_GB2312" panose="02010609030101010101" pitchFamily="49" charset="-122"/>
                <a:ea typeface="楷体_GB2312" panose="02010609030101010101" pitchFamily="49" charset="-122"/>
              </a:rPr>
              <a:t>27</a:t>
            </a:r>
            <a:r>
              <a:rPr lang="zh-CN" altLang="en-US" sz="3600" b="1">
                <a:latin typeface="楷体_GB2312" panose="02010609030101010101" pitchFamily="49" charset="-122"/>
                <a:ea typeface="楷体_GB2312" panose="02010609030101010101" pitchFamily="49" charset="-122"/>
              </a:rPr>
              <a:t>岁</a:t>
            </a:r>
          </a:p>
        </p:txBody>
      </p:sp>
      <p:sp>
        <p:nvSpPr>
          <p:cNvPr id="8200" name="Rectangle 8"/>
          <p:cNvSpPr/>
          <p:nvPr/>
        </p:nvSpPr>
        <p:spPr>
          <a:xfrm>
            <a:off x="2254250" y="2606675"/>
            <a:ext cx="1728788" cy="641350"/>
          </a:xfrm>
          <a:prstGeom prst="rect">
            <a:avLst/>
          </a:prstGeom>
          <a:noFill/>
          <a:ln w="9525">
            <a:noFill/>
          </a:ln>
        </p:spPr>
        <p:txBody>
          <a:bodyPr anchor="t" anchorCtr="0">
            <a:spAutoFit/>
          </a:bodyPr>
          <a:lstStyle/>
          <a:p>
            <a:r>
              <a:rPr lang="en-US" altLang="zh-CN" sz="3600" b="1">
                <a:latin typeface="楷体_GB2312" panose="02010609030101010101" pitchFamily="49" charset="-122"/>
                <a:ea typeface="楷体_GB2312" panose="02010609030101010101" pitchFamily="49" charset="-122"/>
              </a:rPr>
              <a:t>38</a:t>
            </a:r>
            <a:r>
              <a:rPr lang="zh-CN" altLang="en-US" sz="3600" b="1">
                <a:latin typeface="楷体_GB2312" panose="02010609030101010101" pitchFamily="49" charset="-122"/>
                <a:ea typeface="楷体_GB2312" panose="02010609030101010101" pitchFamily="49" charset="-122"/>
              </a:rPr>
              <a:t>岁</a:t>
            </a:r>
          </a:p>
        </p:txBody>
      </p:sp>
      <p:sp>
        <p:nvSpPr>
          <p:cNvPr id="8201" name="Rectangle 9"/>
          <p:cNvSpPr/>
          <p:nvPr/>
        </p:nvSpPr>
        <p:spPr>
          <a:xfrm>
            <a:off x="2268538" y="3124200"/>
            <a:ext cx="1360487" cy="641350"/>
          </a:xfrm>
          <a:prstGeom prst="rect">
            <a:avLst/>
          </a:prstGeom>
          <a:noFill/>
          <a:ln w="9525">
            <a:noFill/>
          </a:ln>
        </p:spPr>
        <p:txBody>
          <a:bodyPr wrap="square" anchor="t" anchorCtr="0">
            <a:spAutoFit/>
          </a:bodyPr>
          <a:lstStyle/>
          <a:p>
            <a:r>
              <a:rPr lang="en-US" altLang="zh-CN" sz="3600" b="1">
                <a:latin typeface="楷体_GB2312" panose="02010609030101010101" pitchFamily="49" charset="-122"/>
                <a:ea typeface="楷体_GB2312" panose="02010609030101010101" pitchFamily="49" charset="-122"/>
              </a:rPr>
              <a:t>41</a:t>
            </a:r>
            <a:r>
              <a:rPr lang="zh-CN" altLang="en-US" sz="3600" b="1">
                <a:latin typeface="楷体_GB2312" panose="02010609030101010101" pitchFamily="49" charset="-122"/>
                <a:ea typeface="楷体_GB2312" panose="02010609030101010101" pitchFamily="49" charset="-122"/>
              </a:rPr>
              <a:t>岁</a:t>
            </a:r>
          </a:p>
        </p:txBody>
      </p:sp>
      <p:sp>
        <p:nvSpPr>
          <p:cNvPr id="8202" name="Text Box 10"/>
          <p:cNvSpPr txBox="1"/>
          <p:nvPr/>
        </p:nvSpPr>
        <p:spPr>
          <a:xfrm>
            <a:off x="4953000" y="1676400"/>
            <a:ext cx="3635375" cy="641350"/>
          </a:xfrm>
          <a:prstGeom prst="rect">
            <a:avLst/>
          </a:prstGeom>
          <a:noFill/>
          <a:ln w="9525">
            <a:noFill/>
          </a:ln>
        </p:spPr>
        <p:txBody>
          <a:bodyPr anchor="t" anchorCtr="0">
            <a:spAutoFit/>
          </a:bodyPr>
          <a:lstStyle/>
          <a:p>
            <a:pPr>
              <a:spcBef>
                <a:spcPct val="50000"/>
              </a:spcBef>
            </a:pPr>
            <a:r>
              <a:rPr lang="zh-CN" altLang="en-US" sz="3600" b="1">
                <a:latin typeface="楷体_GB2312" panose="02010609030101010101" pitchFamily="49" charset="-122"/>
                <a:ea typeface="楷体_GB2312" panose="02010609030101010101" pitchFamily="49" charset="-122"/>
              </a:rPr>
              <a:t>受三矢继父遗命</a:t>
            </a:r>
          </a:p>
        </p:txBody>
      </p:sp>
      <p:sp>
        <p:nvSpPr>
          <p:cNvPr id="8203" name="Text Box 11"/>
          <p:cNvSpPr txBox="1"/>
          <p:nvPr/>
        </p:nvSpPr>
        <p:spPr>
          <a:xfrm>
            <a:off x="4876800" y="2286000"/>
            <a:ext cx="3313113" cy="645160"/>
          </a:xfrm>
          <a:prstGeom prst="rect">
            <a:avLst/>
          </a:prstGeom>
          <a:noFill/>
          <a:ln w="9525">
            <a:noFill/>
          </a:ln>
        </p:spPr>
        <p:txBody>
          <a:bodyPr anchor="t" anchorCtr="0">
            <a:spAutoFit/>
          </a:bodyPr>
          <a:lstStyle/>
          <a:p>
            <a:pPr>
              <a:spcBef>
                <a:spcPct val="50000"/>
              </a:spcBef>
            </a:pPr>
            <a:r>
              <a:rPr lang="zh-CN" altLang="en-US" sz="3600" b="1">
                <a:latin typeface="Arial" panose="020b0604020202020204" pitchFamily="34" charset="0"/>
                <a:ea typeface="楷体_GB2312" panose="02010609030101010101" pitchFamily="49" charset="-122"/>
              </a:rPr>
              <a:t>系燕父子以组</a:t>
            </a:r>
            <a:endParaRPr lang="en-US" altLang="zh-CN" sz="3600" b="1">
              <a:latin typeface="Arial" panose="020b0604020202020204" pitchFamily="34" charset="0"/>
              <a:ea typeface="楷体_GB2312" panose="02010609030101010101" pitchFamily="49" charset="-122"/>
            </a:endParaRPr>
          </a:p>
        </p:txBody>
      </p:sp>
      <p:sp>
        <p:nvSpPr>
          <p:cNvPr id="8204" name="Text Box 12"/>
          <p:cNvSpPr txBox="1"/>
          <p:nvPr/>
        </p:nvSpPr>
        <p:spPr>
          <a:xfrm>
            <a:off x="3832225" y="2819400"/>
            <a:ext cx="5364480" cy="1168400"/>
          </a:xfrm>
          <a:prstGeom prst="rect">
            <a:avLst/>
          </a:prstGeom>
          <a:noFill/>
          <a:ln w="9525">
            <a:noFill/>
          </a:ln>
        </p:spPr>
        <p:txBody>
          <a:bodyPr wrap="square" anchor="t" anchorCtr="0">
            <a:spAutoFit/>
          </a:bodyPr>
          <a:lstStyle/>
          <a:p>
            <a:pPr>
              <a:spcBef>
                <a:spcPct val="50000"/>
              </a:spcBef>
            </a:pPr>
            <a:r>
              <a:rPr lang="zh-CN" altLang="en-US" sz="2800" b="1">
                <a:latin typeface="黑体" panose="02010609060101010101" pitchFamily="2" charset="-122"/>
                <a:ea typeface="黑体" panose="02010609060101010101" pitchFamily="2" charset="-122"/>
              </a:rPr>
              <a:t>函梁君臣之首</a:t>
            </a:r>
            <a:r>
              <a:rPr lang="zh-CN" altLang="en-US" sz="2800" b="1">
                <a:solidFill>
                  <a:srgbClr val="FF0000"/>
                </a:solidFill>
                <a:latin typeface="黑体" panose="02010609060101010101" pitchFamily="2" charset="-122"/>
                <a:ea typeface="黑体" panose="02010609060101010101" pitchFamily="2" charset="-122"/>
                <a:sym typeface="+mn-ea"/>
              </a:rPr>
              <a:t>（</a:t>
            </a:r>
            <a:r>
              <a:rPr lang="en-US" altLang="zh-CN" sz="2800" b="1">
                <a:solidFill>
                  <a:srgbClr val="FF0000"/>
                </a:solidFill>
                <a:latin typeface="黑体" panose="02010609060101010101" pitchFamily="2" charset="-122"/>
                <a:ea typeface="黑体" panose="02010609060101010101" pitchFamily="2" charset="-122"/>
                <a:sym typeface="+mn-ea"/>
              </a:rPr>
              <a:t>灭</a:t>
            </a:r>
            <a:r>
              <a:rPr lang="zh-CN" altLang="en-US" sz="2800" b="1">
                <a:solidFill>
                  <a:srgbClr val="FF0000"/>
                </a:solidFill>
                <a:latin typeface="黑体" panose="02010609060101010101" pitchFamily="2" charset="-122"/>
                <a:ea typeface="黑体" panose="02010609060101010101" pitchFamily="2" charset="-122"/>
                <a:sym typeface="+mn-ea"/>
              </a:rPr>
              <a:t>后</a:t>
            </a:r>
            <a:r>
              <a:rPr lang="en-US" altLang="x-none" sz="2800" b="1">
                <a:solidFill>
                  <a:srgbClr val="FF0000"/>
                </a:solidFill>
                <a:latin typeface="黑体" panose="02010609060101010101" pitchFamily="2" charset="-122"/>
                <a:ea typeface="黑体" panose="02010609060101010101" pitchFamily="2" charset="-122"/>
                <a:sym typeface="+mn-ea"/>
              </a:rPr>
              <a:t>梁</a:t>
            </a:r>
            <a:r>
              <a:rPr lang="zh-CN" altLang="en-US" sz="2800" b="1">
                <a:solidFill>
                  <a:srgbClr val="FF0000"/>
                </a:solidFill>
                <a:latin typeface="黑体" panose="02010609060101010101" pitchFamily="2" charset="-122"/>
                <a:ea typeface="黑体" panose="02010609060101010101" pitchFamily="2" charset="-122"/>
                <a:sym typeface="+mn-ea"/>
              </a:rPr>
              <a:t>，建后唐）</a:t>
            </a:r>
            <a:endParaRPr lang="zh-CN" altLang="en-US" sz="2800" b="1">
              <a:solidFill>
                <a:srgbClr val="FF0000"/>
              </a:solidFill>
              <a:latin typeface="黑体" panose="02010609060101010101" pitchFamily="2" charset="-122"/>
              <a:ea typeface="黑体" panose="02010609060101010101" pitchFamily="2" charset="-122"/>
            </a:endParaRPr>
          </a:p>
          <a:p>
            <a:pPr>
              <a:spcBef>
                <a:spcPct val="50000"/>
              </a:spcBef>
            </a:pPr>
            <a:endParaRPr lang="zh-CN" altLang="en-US" sz="2800" b="1">
              <a:latin typeface="黑体" panose="02010609060101010101" pitchFamily="2" charset="-122"/>
              <a:ea typeface="黑体" panose="02010609060101010101" pitchFamily="2" charset="-122"/>
            </a:endParaRPr>
          </a:p>
        </p:txBody>
      </p:sp>
      <p:sp>
        <p:nvSpPr>
          <p:cNvPr id="8205" name="Text Box 13"/>
          <p:cNvSpPr txBox="1"/>
          <p:nvPr/>
        </p:nvSpPr>
        <p:spPr>
          <a:xfrm>
            <a:off x="4876800" y="3429000"/>
            <a:ext cx="3924300" cy="558800"/>
          </a:xfrm>
          <a:prstGeom prst="rect">
            <a:avLst/>
          </a:prstGeom>
          <a:noFill/>
          <a:ln w="9525">
            <a:noFill/>
          </a:ln>
        </p:spPr>
        <p:txBody>
          <a:bodyPr anchor="t" anchorCtr="0">
            <a:spAutoFit/>
          </a:bodyPr>
          <a:lstStyle/>
          <a:p>
            <a:pPr>
              <a:lnSpc>
                <a:spcPct val="85000"/>
              </a:lnSpc>
              <a:spcBef>
                <a:spcPct val="50000"/>
              </a:spcBef>
            </a:pPr>
            <a:r>
              <a:rPr lang="zh-CN" altLang="en-US" sz="3600" b="1">
                <a:latin typeface="Arial" panose="020b0604020202020204" pitchFamily="34" charset="0"/>
                <a:ea typeface="楷体_GB2312" panose="02010609030101010101" pitchFamily="49" charset="-122"/>
              </a:rPr>
              <a:t>身死国灭为天下笑</a:t>
            </a:r>
          </a:p>
        </p:txBody>
      </p:sp>
      <p:sp>
        <p:nvSpPr>
          <p:cNvPr id="34829" name="Rectangle 14"/>
          <p:cNvSpPr/>
          <p:nvPr/>
        </p:nvSpPr>
        <p:spPr>
          <a:xfrm>
            <a:off x="431800" y="3865563"/>
            <a:ext cx="4679950" cy="1323975"/>
          </a:xfrm>
          <a:prstGeom prst="rect">
            <a:avLst/>
          </a:prstGeom>
          <a:noFill/>
          <a:ln w="9525">
            <a:noFill/>
          </a:ln>
        </p:spPr>
        <p:txBody>
          <a:bodyPr wrap="square" anchor="t" anchorCtr="0">
            <a:spAutoFit/>
          </a:bodyPr>
          <a:lstStyle/>
          <a:p>
            <a:r>
              <a:rPr lang="zh-CN" altLang="en-US" sz="4000" b="1">
                <a:latin typeface="楷体_GB2312" panose="02010609030101010101" pitchFamily="49" charset="-122"/>
                <a:ea typeface="楷体_GB2312" panose="02010609030101010101" pitchFamily="49" charset="-122"/>
              </a:rPr>
              <a:t>得天下</a:t>
            </a:r>
            <a:r>
              <a:rPr lang="en-US" altLang="zh-CN" sz="3600" b="1">
                <a:latin typeface="楷体_GB2312" panose="02010609030101010101" pitchFamily="49" charset="-122"/>
                <a:ea typeface="楷体_GB2312" panose="02010609030101010101" pitchFamily="49" charset="-122"/>
              </a:rPr>
              <a:t>------    </a:t>
            </a:r>
            <a:r>
              <a:rPr lang="zh-CN" altLang="en-US" sz="3600" b="1">
                <a:latin typeface="楷体_GB2312" panose="02010609030101010101" pitchFamily="49" charset="-122"/>
                <a:ea typeface="楷体_GB2312" panose="02010609030101010101" pitchFamily="49" charset="-122"/>
              </a:rPr>
              <a:t>年</a:t>
            </a:r>
          </a:p>
          <a:p>
            <a:r>
              <a:rPr lang="zh-CN" altLang="en-US" sz="4000" b="1">
                <a:latin typeface="楷体_GB2312" panose="02010609030101010101" pitchFamily="49" charset="-122"/>
                <a:ea typeface="楷体_GB2312" panose="02010609030101010101" pitchFamily="49" charset="-122"/>
              </a:rPr>
              <a:t>失天下</a:t>
            </a:r>
            <a:r>
              <a:rPr lang="en-US" altLang="zh-CN" sz="4000" b="1">
                <a:latin typeface="楷体_GB2312" panose="02010609030101010101" pitchFamily="49" charset="-122"/>
                <a:ea typeface="楷体_GB2312" panose="02010609030101010101" pitchFamily="49" charset="-122"/>
              </a:rPr>
              <a:t>------   </a:t>
            </a:r>
            <a:r>
              <a:rPr lang="zh-CN" altLang="en-US" sz="4000" b="1">
                <a:latin typeface="楷体_GB2312" panose="02010609030101010101" pitchFamily="49" charset="-122"/>
                <a:ea typeface="楷体_GB2312" panose="02010609030101010101" pitchFamily="49" charset="-122"/>
              </a:rPr>
              <a:t>年 </a:t>
            </a:r>
            <a:endParaRPr lang="zh-CN" altLang="en-US">
              <a:latin typeface="Arial" panose="020b0604020202020204" pitchFamily="34" charset="0"/>
              <a:ea typeface="宋体" panose="02010600030101010101" pitchFamily="2" charset="-122"/>
            </a:endParaRPr>
          </a:p>
        </p:txBody>
      </p:sp>
      <p:sp>
        <p:nvSpPr>
          <p:cNvPr id="8207" name="Text Box 15"/>
          <p:cNvSpPr txBox="1"/>
          <p:nvPr/>
        </p:nvSpPr>
        <p:spPr>
          <a:xfrm>
            <a:off x="3200400" y="3886200"/>
            <a:ext cx="1008063" cy="641350"/>
          </a:xfrm>
          <a:prstGeom prst="rect">
            <a:avLst/>
          </a:prstGeom>
          <a:noFill/>
          <a:ln w="9525">
            <a:noFill/>
          </a:ln>
        </p:spPr>
        <p:txBody>
          <a:bodyPr anchor="t" anchorCtr="0">
            <a:spAutoFit/>
          </a:bodyPr>
          <a:lstStyle/>
          <a:p>
            <a:pPr>
              <a:spcBef>
                <a:spcPct val="50000"/>
              </a:spcBef>
            </a:pPr>
            <a:r>
              <a:rPr lang="en-US" altLang="zh-CN" sz="3600" b="1">
                <a:solidFill>
                  <a:srgbClr val="FF0000"/>
                </a:solidFill>
                <a:latin typeface="Arial" panose="020b0604020202020204" pitchFamily="34" charset="0"/>
                <a:ea typeface="宋体" panose="02010600030101010101" pitchFamily="2" charset="-122"/>
              </a:rPr>
              <a:t>15</a:t>
            </a:r>
            <a:r>
              <a:rPr lang="en-US" altLang="zh-CN" sz="3600" b="1">
                <a:solidFill>
                  <a:schemeClr val="tx2"/>
                </a:solidFill>
                <a:latin typeface="Arial" panose="020b0604020202020204" pitchFamily="34" charset="0"/>
                <a:ea typeface="宋体" panose="02010600030101010101" pitchFamily="2" charset="-122"/>
              </a:rPr>
              <a:t>   </a:t>
            </a:r>
          </a:p>
        </p:txBody>
      </p:sp>
      <p:sp>
        <p:nvSpPr>
          <p:cNvPr id="8208" name="Text Box 16"/>
          <p:cNvSpPr txBox="1"/>
          <p:nvPr/>
        </p:nvSpPr>
        <p:spPr>
          <a:xfrm>
            <a:off x="3276600" y="4419600"/>
            <a:ext cx="838200" cy="701675"/>
          </a:xfrm>
          <a:prstGeom prst="rect">
            <a:avLst/>
          </a:prstGeom>
          <a:noFill/>
          <a:ln w="9525">
            <a:noFill/>
          </a:ln>
        </p:spPr>
        <p:txBody>
          <a:bodyPr anchor="t" anchorCtr="0">
            <a:spAutoFit/>
          </a:bodyPr>
          <a:lstStyle/>
          <a:p>
            <a:pPr>
              <a:spcBef>
                <a:spcPct val="50000"/>
              </a:spcBef>
            </a:pPr>
            <a:r>
              <a:rPr lang="en-US" altLang="zh-CN" sz="4000" b="1">
                <a:solidFill>
                  <a:srgbClr val="FF0000"/>
                </a:solidFill>
                <a:latin typeface="Arial" panose="020b0604020202020204" pitchFamily="34" charset="0"/>
                <a:ea typeface="宋体" panose="02010600030101010101" pitchFamily="2" charset="-122"/>
              </a:rPr>
              <a:t>3</a:t>
            </a:r>
          </a:p>
        </p:txBody>
      </p:sp>
      <p:sp>
        <p:nvSpPr>
          <p:cNvPr id="8209" name="Text Box 17"/>
          <p:cNvSpPr txBox="1"/>
          <p:nvPr/>
        </p:nvSpPr>
        <p:spPr>
          <a:xfrm>
            <a:off x="5029200" y="3886200"/>
            <a:ext cx="3816350" cy="762000"/>
          </a:xfrm>
          <a:prstGeom prst="rect">
            <a:avLst/>
          </a:prstGeom>
          <a:noFill/>
          <a:ln w="9525">
            <a:noFill/>
          </a:ln>
        </p:spPr>
        <p:txBody>
          <a:bodyPr anchor="t" anchorCtr="0">
            <a:spAutoFit/>
          </a:bodyPr>
          <a:lstStyle/>
          <a:p>
            <a:pPr>
              <a:spcBef>
                <a:spcPct val="50000"/>
              </a:spcBef>
            </a:pPr>
            <a:r>
              <a:rPr lang="en-US" altLang="zh-CN" sz="4400" b="1">
                <a:latin typeface="Arial" panose="020b0604020202020204" pitchFamily="34" charset="0"/>
                <a:ea typeface="楷体_GB2312" panose="02010609030101010101" pitchFamily="49" charset="-122"/>
              </a:rPr>
              <a:t> ------   </a:t>
            </a:r>
            <a:r>
              <a:rPr lang="zh-CN" altLang="en-US" sz="4400" b="1">
                <a:latin typeface="Arial" panose="020b0604020202020204" pitchFamily="34" charset="0"/>
                <a:ea typeface="楷体_GB2312" panose="02010609030101010101" pitchFamily="49" charset="-122"/>
              </a:rPr>
              <a:t>盛</a:t>
            </a:r>
          </a:p>
        </p:txBody>
      </p:sp>
      <p:sp>
        <p:nvSpPr>
          <p:cNvPr id="8210" name="Text Box 18"/>
          <p:cNvSpPr txBox="1"/>
          <p:nvPr/>
        </p:nvSpPr>
        <p:spPr>
          <a:xfrm>
            <a:off x="5105400" y="4419600"/>
            <a:ext cx="3240088" cy="823913"/>
          </a:xfrm>
          <a:prstGeom prst="rect">
            <a:avLst/>
          </a:prstGeom>
          <a:noFill/>
          <a:ln w="9525">
            <a:noFill/>
          </a:ln>
        </p:spPr>
        <p:txBody>
          <a:bodyPr anchor="t" anchorCtr="0">
            <a:spAutoFit/>
          </a:bodyPr>
          <a:lstStyle/>
          <a:p>
            <a:pPr>
              <a:spcBef>
                <a:spcPct val="50000"/>
              </a:spcBef>
            </a:pPr>
            <a:r>
              <a:rPr lang="en-US" altLang="zh-CN" sz="4800" b="1">
                <a:latin typeface="Arial" panose="020b0604020202020204" pitchFamily="34" charset="0"/>
                <a:ea typeface="楷体_GB2312" panose="02010609030101010101" pitchFamily="49" charset="-122"/>
              </a:rPr>
              <a:t>------  </a:t>
            </a:r>
            <a:r>
              <a:rPr lang="zh-CN" altLang="en-US" sz="4800" b="1">
                <a:latin typeface="Arial" panose="020b0604020202020204" pitchFamily="34" charset="0"/>
                <a:ea typeface="楷体_GB2312" panose="02010609030101010101" pitchFamily="49" charset="-122"/>
              </a:rPr>
              <a:t>衰</a:t>
            </a:r>
          </a:p>
        </p:txBody>
      </p:sp>
      <p:sp>
        <p:nvSpPr>
          <p:cNvPr id="8211" name="Text Box 19"/>
          <p:cNvSpPr txBox="1"/>
          <p:nvPr/>
        </p:nvSpPr>
        <p:spPr>
          <a:xfrm>
            <a:off x="2362200" y="5181600"/>
            <a:ext cx="5040313" cy="1433513"/>
          </a:xfrm>
          <a:prstGeom prst="rect">
            <a:avLst/>
          </a:prstGeom>
          <a:noFill/>
          <a:ln w="9525">
            <a:noFill/>
          </a:ln>
        </p:spPr>
        <p:txBody>
          <a:bodyPr anchor="t" anchorCtr="0">
            <a:spAutoFit/>
          </a:bodyPr>
          <a:lstStyle/>
          <a:p>
            <a:pPr>
              <a:spcBef>
                <a:spcPct val="50000"/>
              </a:spcBef>
            </a:pPr>
            <a:r>
              <a:rPr lang="zh-CN" altLang="en-US" sz="8800">
                <a:solidFill>
                  <a:srgbClr val="0000FF"/>
                </a:solidFill>
                <a:latin typeface="Arial" panose="020b0604020202020204" pitchFamily="34" charset="0"/>
                <a:ea typeface="华文行楷" panose="02010800040101010101" charset="-122"/>
              </a:rPr>
              <a:t>为什么？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8197"/>
                                        </p:tgtEl>
                                        <p:attrNameLst>
                                          <p:attrName>style.visibility</p:attrName>
                                        </p:attrNameLst>
                                      </p:cBhvr>
                                      <p:to>
                                        <p:strVal val="visible"/>
                                      </p:to>
                                    </p:set>
                                    <p:anim calcmode="lin" valueType="num">
                                      <p:cBhvr>
                                        <p:cTn id="7" dur="1000" fill="hold"/>
                                        <p:tgtEl>
                                          <p:spTgt spid="8197"/>
                                        </p:tgtEl>
                                        <p:attrNameLst>
                                          <p:attrName>ppt_h</p:attrName>
                                        </p:attrNameLst>
                                      </p:cBhvr>
                                      <p:tavLst>
                                        <p:tav tm="0">
                                          <p:val>
                                            <p:strVal val="#ppt_h/20"/>
                                          </p:val>
                                        </p:tav>
                                        <p:tav tm="50000">
                                          <p:val>
                                            <p:strVal val="#ppt_h/20"/>
                                          </p:val>
                                        </p:tav>
                                        <p:tav tm="100000">
                                          <p:val>
                                            <p:strVal val="#ppt_h"/>
                                          </p:val>
                                        </p:tav>
                                      </p:tavLst>
                                    </p:anim>
                                    <p:anim calcmode="lin" valueType="num">
                                      <p:cBhvr>
                                        <p:cTn id="8" dur="1000" fill="hold"/>
                                        <p:tgtEl>
                                          <p:spTgt spid="8197"/>
                                        </p:tgtEl>
                                        <p:attrNameLst>
                                          <p:attrName>ppt_w</p:attrName>
                                        </p:attrNameLst>
                                      </p:cBhvr>
                                      <p:tavLst>
                                        <p:tav tm="0">
                                          <p:val>
                                            <p:strVal val="#ppt_w+.3"/>
                                          </p:val>
                                        </p:tav>
                                        <p:tav tm="50000">
                                          <p:val>
                                            <p:strVal val="#ppt_w+.3"/>
                                          </p:val>
                                        </p:tav>
                                        <p:tav tm="100000">
                                          <p:val>
                                            <p:strVal val="#ppt_w"/>
                                          </p:val>
                                        </p:tav>
                                      </p:tavLst>
                                    </p:anim>
                                    <p:anim calcmode="lin" valueType="num">
                                      <p:cBhvr>
                                        <p:cTn id="9" dur="1000" fill="hold"/>
                                        <p:tgtEl>
                                          <p:spTgt spid="8197"/>
                                        </p:tgtEl>
                                        <p:attrNameLst>
                                          <p:attrName>ppt_x</p:attrName>
                                        </p:attrNameLst>
                                      </p:cBhvr>
                                      <p:tavLst>
                                        <p:tav tm="0">
                                          <p:val>
                                            <p:strVal val="#ppt_x-.3"/>
                                          </p:val>
                                        </p:tav>
                                        <p:tav tm="50000">
                                          <p:val>
                                            <p:strVal val="#ppt_x"/>
                                          </p:val>
                                        </p:tav>
                                        <p:tav tm="100000">
                                          <p:val>
                                            <p:strVal val="#ppt_x"/>
                                          </p:val>
                                        </p:tav>
                                      </p:tavLst>
                                    </p:anim>
                                    <p:anim calcmode="lin" valueType="num">
                                      <p:cBhvr>
                                        <p:cTn id="10" dur="1000" fill="hold"/>
                                        <p:tgtEl>
                                          <p:spTgt spid="8197"/>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20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20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20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20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19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199"/>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200"/>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201"/>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207"/>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8208"/>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after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8209"/>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after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8210"/>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afterGroup">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82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p:bldP spid="8198" grpId="0"/>
      <p:bldP spid="8199" grpId="0"/>
      <p:bldP spid="8200" grpId="0"/>
      <p:bldP spid="8201" grpId="0"/>
      <p:bldP spid="8202" grpId="0"/>
      <p:bldP spid="8203" grpId="0"/>
      <p:bldP spid="8204" grpId="0"/>
      <p:bldP spid="8205" grpId="0"/>
      <p:bldP spid="8207" grpId="0"/>
      <p:bldP spid="8208" grpId="0"/>
      <p:bldP spid="8209" grpId="0"/>
      <p:bldP spid="8210" grpId="0"/>
      <p:bldP spid="8211"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
          <a:stretch>
            <a:fillRect/>
          </a:stretch>
        </a:blipFill>
        <a:effectLst/>
      </p:bgPr>
    </p:bg>
    <p:spTree>
      <p:nvGrpSpPr>
        <p:cNvPr id="1" name=""/>
        <p:cNvGrpSpPr/>
        <p:nvPr/>
      </p:nvGrpSpPr>
      <p:grpSpPr>
        <a:xfrm>
          <a:off x="0" y="0"/>
          <a:ext cx="0" cy="0"/>
        </a:xfrm>
      </p:grpSpPr>
      <p:sp>
        <p:nvSpPr>
          <p:cNvPr id="102404" name="标题 102403"/>
          <p:cNvSpPr>
            <a:spLocks noGrp="1"/>
          </p:cNvSpPr>
          <p:nvPr>
            <p:ph type="title"/>
          </p:nvPr>
        </p:nvSpPr>
        <p:spPr>
          <a:xfrm>
            <a:off x="935038" y="1377950"/>
            <a:ext cx="7272337" cy="2087563"/>
          </a:xfrm>
          <a:solidFill>
            <a:srgbClr val="FFF3FF"/>
          </a:solidFill>
          <a:ln>
            <a:solidFill>
              <a:schemeClr val="bg1"/>
            </a:solidFill>
            <a:miter/>
          </a:ln>
        </p:spPr>
        <p:txBody>
          <a:bodyPr anchor="ctr" anchorCtr="0"/>
          <a:lstStyle/>
          <a:p>
            <a:r>
              <a:rPr lang="zh-CN" altLang="en-US" sz="6000" b="1">
                <a:ea typeface="隶书" panose="02010509060101010101" pitchFamily="49" charset="-122"/>
              </a:rPr>
              <a:t>盛</a:t>
            </a:r>
            <a:r>
              <a:rPr lang="en-US" altLang="zh-CN" b="1">
                <a:solidFill>
                  <a:srgbClr val="0000CC"/>
                </a:solidFill>
                <a:latin typeface="楷体_GB2312" panose="02010609030101010101" pitchFamily="49" charset="-122"/>
                <a:ea typeface="楷体_GB2312" panose="02010609030101010101" pitchFamily="49" charset="-122"/>
              </a:rPr>
              <a:t>----“</a:t>
            </a:r>
            <a:r>
              <a:rPr lang="zh-CN" altLang="en-US" b="1">
                <a:solidFill>
                  <a:srgbClr val="0000CC"/>
                </a:solidFill>
                <a:latin typeface="楷体_GB2312" panose="02010609030101010101" pitchFamily="49" charset="-122"/>
                <a:ea typeface="楷体_GB2312" panose="02010609030101010101" pitchFamily="49" charset="-122"/>
              </a:rPr>
              <a:t>忧劳可以</a:t>
            </a:r>
            <a:r>
              <a:rPr lang="zh-CN" altLang="en-US" b="1" u="sng">
                <a:solidFill>
                  <a:srgbClr val="FF0000"/>
                </a:solidFill>
                <a:latin typeface="楷体_GB2312" panose="02010609030101010101" pitchFamily="49" charset="-122"/>
                <a:ea typeface="楷体_GB2312" panose="02010609030101010101" pitchFamily="49" charset="-122"/>
              </a:rPr>
              <a:t>兴</a:t>
            </a:r>
            <a:r>
              <a:rPr lang="zh-CN" altLang="en-US" b="1">
                <a:solidFill>
                  <a:srgbClr val="0000CC"/>
                </a:solidFill>
                <a:latin typeface="楷体_GB2312" panose="02010609030101010101" pitchFamily="49" charset="-122"/>
                <a:ea typeface="楷体_GB2312" panose="02010609030101010101" pitchFamily="49" charset="-122"/>
              </a:rPr>
              <a:t>国”</a:t>
            </a:r>
            <a:br>
              <a:rPr lang="zh-CN" altLang="en-US" b="1">
                <a:latin typeface="楷体_GB2312" panose="02010609030101010101" pitchFamily="49" charset="-122"/>
                <a:ea typeface="楷体_GB2312" panose="02010609030101010101" pitchFamily="49" charset="-122"/>
              </a:rPr>
            </a:br>
            <a:r>
              <a:rPr lang="zh-CN" altLang="en-US" sz="6000" b="1">
                <a:ea typeface="隶书" panose="02010509060101010101" pitchFamily="49" charset="-122"/>
              </a:rPr>
              <a:t>衰</a:t>
            </a:r>
            <a:r>
              <a:rPr lang="en-US" altLang="zh-CN" b="1">
                <a:solidFill>
                  <a:srgbClr val="0000CC"/>
                </a:solidFill>
                <a:latin typeface="楷体_GB2312" panose="02010609030101010101" pitchFamily="49" charset="-122"/>
                <a:ea typeface="楷体_GB2312" panose="02010609030101010101" pitchFamily="49" charset="-122"/>
              </a:rPr>
              <a:t>----“</a:t>
            </a:r>
            <a:r>
              <a:rPr lang="zh-CN" altLang="en-US" b="1">
                <a:solidFill>
                  <a:srgbClr val="0000CC"/>
                </a:solidFill>
                <a:latin typeface="楷体_GB2312" panose="02010609030101010101" pitchFamily="49" charset="-122"/>
                <a:ea typeface="楷体_GB2312" panose="02010609030101010101" pitchFamily="49" charset="-122"/>
              </a:rPr>
              <a:t>逸豫可以</a:t>
            </a:r>
            <a:r>
              <a:rPr lang="zh-CN" altLang="en-US" b="1" u="sng">
                <a:solidFill>
                  <a:srgbClr val="FF0000"/>
                </a:solidFill>
                <a:latin typeface="楷体_GB2312" panose="02010609030101010101" pitchFamily="49" charset="-122"/>
                <a:ea typeface="楷体_GB2312" panose="02010609030101010101" pitchFamily="49" charset="-122"/>
              </a:rPr>
              <a:t>亡</a:t>
            </a:r>
            <a:r>
              <a:rPr lang="zh-CN" altLang="en-US" b="1">
                <a:solidFill>
                  <a:srgbClr val="0000CC"/>
                </a:solidFill>
                <a:latin typeface="楷体_GB2312" panose="02010609030101010101" pitchFamily="49" charset="-122"/>
                <a:ea typeface="楷体_GB2312" panose="02010609030101010101" pitchFamily="49" charset="-122"/>
              </a:rPr>
              <a:t>身”</a:t>
            </a:r>
          </a:p>
        </p:txBody>
      </p:sp>
      <p:sp>
        <p:nvSpPr>
          <p:cNvPr id="102411" name="矩形 102410"/>
          <p:cNvSpPr/>
          <p:nvPr/>
        </p:nvSpPr>
        <p:spPr>
          <a:xfrm>
            <a:off x="387350" y="3740150"/>
            <a:ext cx="8369300" cy="2620963"/>
          </a:xfrm>
          <a:prstGeom prst="rect">
            <a:avLst/>
          </a:prstGeom>
          <a:solidFill>
            <a:srgbClr val="FFFF00"/>
          </a:solidFill>
          <a:ln w="9525">
            <a:noFill/>
          </a:ln>
        </p:spPr>
        <p:txBody>
          <a:bodyPr anchor="ctr" anchorCtr="0"/>
          <a:lstStyle/>
          <a:p>
            <a:pPr algn="ctr">
              <a:lnSpc>
                <a:spcPct val="90000"/>
              </a:lnSpc>
            </a:pPr>
            <a:r>
              <a:rPr lang="zh-CN" altLang="en-US" sz="5400" b="1">
                <a:latin typeface="黑体" panose="02010609060101010101" pitchFamily="2" charset="-122"/>
                <a:ea typeface="黑体" panose="02010609060101010101" pitchFamily="2" charset="-122"/>
                <a:sym typeface="宋体" panose="02010600030101010101" pitchFamily="2" charset="-122"/>
              </a:rPr>
              <a:t>忧虑辛劳可以</a:t>
            </a:r>
            <a:r>
              <a:rPr lang="zh-CN" altLang="en-US" sz="5400" b="1" u="sng">
                <a:latin typeface="黑体" panose="02010609060101010101" pitchFamily="2" charset="-122"/>
                <a:ea typeface="黑体" panose="02010609060101010101" pitchFamily="2" charset="-122"/>
                <a:sym typeface="宋体" panose="02010600030101010101" pitchFamily="2" charset="-122"/>
              </a:rPr>
              <a:t>使</a:t>
            </a:r>
            <a:r>
              <a:rPr lang="zh-CN" altLang="en-US" sz="5400" b="1">
                <a:latin typeface="黑体" panose="02010609060101010101" pitchFamily="2" charset="-122"/>
                <a:ea typeface="黑体" panose="02010609060101010101" pitchFamily="2" charset="-122"/>
                <a:sym typeface="宋体" panose="02010600030101010101" pitchFamily="2" charset="-122"/>
              </a:rPr>
              <a:t>国家</a:t>
            </a:r>
            <a:r>
              <a:rPr lang="zh-CN" altLang="en-US" sz="5400" b="1" u="sng">
                <a:latin typeface="黑体" panose="02010609060101010101" pitchFamily="2" charset="-122"/>
                <a:ea typeface="黑体" panose="02010609060101010101" pitchFamily="2" charset="-122"/>
                <a:sym typeface="宋体" panose="02010600030101010101" pitchFamily="2" charset="-122"/>
              </a:rPr>
              <a:t>兴盛</a:t>
            </a:r>
            <a:r>
              <a:rPr lang="zh-CN" altLang="en-US" sz="5400" b="1">
                <a:latin typeface="黑体" panose="02010609060101010101" pitchFamily="2" charset="-122"/>
                <a:ea typeface="黑体" panose="02010609060101010101" pitchFamily="2" charset="-122"/>
                <a:sym typeface="宋体" panose="02010600030101010101" pitchFamily="2" charset="-122"/>
              </a:rPr>
              <a:t>；</a:t>
            </a:r>
            <a:endParaRPr lang="zh-CN" altLang="en-US" sz="5400" b="1">
              <a:latin typeface="黑体" panose="02010609060101010101" pitchFamily="2" charset="-122"/>
              <a:ea typeface="黑体" panose="02010609060101010101" pitchFamily="2" charset="-122"/>
            </a:endParaRPr>
          </a:p>
          <a:p>
            <a:pPr algn="ctr">
              <a:lnSpc>
                <a:spcPct val="90000"/>
              </a:lnSpc>
            </a:pPr>
            <a:endParaRPr lang="zh-CN" altLang="en-US" sz="5400" b="1">
              <a:latin typeface="黑体" panose="02010609060101010101" pitchFamily="2" charset="-122"/>
              <a:ea typeface="黑体" panose="02010609060101010101" pitchFamily="2" charset="-122"/>
            </a:endParaRPr>
          </a:p>
          <a:p>
            <a:pPr algn="ctr">
              <a:lnSpc>
                <a:spcPct val="90000"/>
              </a:lnSpc>
            </a:pPr>
            <a:r>
              <a:rPr lang="zh-CN" altLang="en-US" sz="5400" b="1">
                <a:latin typeface="黑体" panose="02010609060101010101" pitchFamily="2" charset="-122"/>
                <a:ea typeface="黑体" panose="02010609060101010101" pitchFamily="2" charset="-122"/>
                <a:sym typeface="宋体" panose="02010600030101010101" pitchFamily="2" charset="-122"/>
              </a:rPr>
              <a:t>安闲享乐可以</a:t>
            </a:r>
            <a:r>
              <a:rPr lang="zh-CN" altLang="en-US" sz="5400" b="1" u="sng">
                <a:latin typeface="黑体" panose="02010609060101010101" pitchFamily="2" charset="-122"/>
                <a:ea typeface="黑体" panose="02010609060101010101" pitchFamily="2" charset="-122"/>
                <a:sym typeface="宋体" panose="02010600030101010101" pitchFamily="2" charset="-122"/>
              </a:rPr>
              <a:t>使</a:t>
            </a:r>
            <a:r>
              <a:rPr lang="zh-CN" altLang="en-US" sz="5400" b="1">
                <a:latin typeface="黑体" panose="02010609060101010101" pitchFamily="2" charset="-122"/>
                <a:ea typeface="黑体" panose="02010609060101010101" pitchFamily="2" charset="-122"/>
                <a:sym typeface="宋体" panose="02010600030101010101" pitchFamily="2" charset="-122"/>
              </a:rPr>
              <a:t>自身</a:t>
            </a:r>
            <a:r>
              <a:rPr lang="zh-CN" altLang="en-US" sz="5400" b="1" u="sng">
                <a:latin typeface="黑体" panose="02010609060101010101" pitchFamily="2" charset="-122"/>
                <a:ea typeface="黑体" panose="02010609060101010101" pitchFamily="2" charset="-122"/>
                <a:sym typeface="宋体" panose="02010600030101010101" pitchFamily="2" charset="-122"/>
              </a:rPr>
              <a:t>灭亡</a:t>
            </a:r>
            <a:r>
              <a:rPr lang="zh-CN" altLang="en-US" sz="5400" b="1">
                <a:latin typeface="黑体" panose="02010609060101010101" pitchFamily="2" charset="-122"/>
                <a:ea typeface="黑体" panose="02010609060101010101" pitchFamily="2" charset="-122"/>
                <a:sym typeface="宋体" panose="02010600030101010101" pitchFamily="2" charset="-122"/>
              </a:rPr>
              <a:t>。</a:t>
            </a:r>
          </a:p>
        </p:txBody>
      </p:sp>
      <p:sp>
        <p:nvSpPr>
          <p:cNvPr id="35844" name="矩形 102411"/>
          <p:cNvSpPr/>
          <p:nvPr/>
        </p:nvSpPr>
        <p:spPr>
          <a:xfrm>
            <a:off x="2349500" y="328613"/>
            <a:ext cx="3744913" cy="665162"/>
          </a:xfrm>
          <a:prstGeom prst="rect">
            <a:avLst/>
          </a:prstGeom>
          <a:solidFill>
            <a:schemeClr val="bg1"/>
          </a:solidFill>
          <a:ln w="9525">
            <a:noFill/>
          </a:ln>
        </p:spPr>
        <p:txBody>
          <a:bodyPr anchor="ctr" anchorCtr="0"/>
          <a:lstStyle/>
          <a:p>
            <a:pPr algn="ctr"/>
            <a:r>
              <a:rPr lang="zh-CN" altLang="en-US" sz="6600" b="1">
                <a:solidFill>
                  <a:srgbClr val="FF0000"/>
                </a:solidFill>
                <a:latin typeface="Times New Roman" panose="02020603050405020304" pitchFamily="18" charset="0"/>
                <a:ea typeface="隶书" panose="02010509060101010101" pitchFamily="49" charset="-122"/>
              </a:rPr>
              <a:t>得出</a:t>
            </a:r>
            <a:r>
              <a:rPr lang="zh-CN" altLang="en-US" sz="6600" b="1">
                <a:solidFill>
                  <a:srgbClr val="FF0000"/>
                </a:solidFill>
                <a:latin typeface="Times New Roman" panose="02020603050405020304" pitchFamily="18" charset="0"/>
                <a:ea typeface="隶书" panose="02010509060101010101" pitchFamily="49" charset="-122"/>
                <a:sym typeface="宋体" panose="02010600030101010101" pitchFamily="2" charset="-122"/>
              </a:rPr>
              <a:t>结论</a:t>
            </a:r>
            <a:endParaRPr lang="zh-CN" altLang="en-US" sz="6600" b="1">
              <a:solidFill>
                <a:srgbClr val="FF0000"/>
              </a:solidFill>
              <a:latin typeface="Times New Roman" panose="02020603050405020304" pitchFamily="18" charset="0"/>
              <a:ea typeface="隶书" panose="02010509060101010101" pitchFamily="49" charset="-122"/>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2404"/>
                                        </p:tgtEl>
                                        <p:attrNameLst>
                                          <p:attrName>style.visibility</p:attrName>
                                        </p:attrNameLst>
                                      </p:cBhvr>
                                      <p:to>
                                        <p:strVal val="visible"/>
                                      </p:to>
                                    </p:set>
                                    <p:animEffect transition="in" filter="checkerboard(across)">
                                      <p:cBhvr>
                                        <p:cTn id="7" dur="1000"/>
                                        <p:tgtEl>
                                          <p:spTgt spid="10240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24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4" grpId="0"/>
      <p:bldP spid="102411"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左大括号 19457"/>
          <p:cNvSpPr/>
          <p:nvPr/>
        </p:nvSpPr>
        <p:spPr>
          <a:xfrm>
            <a:off x="1331913" y="1989138"/>
            <a:ext cx="215900" cy="1655762"/>
          </a:xfrm>
          <a:prstGeom prst="leftBrace">
            <a:avLst>
              <a:gd name="adj1" fmla="val 190201"/>
              <a:gd name="adj2" fmla="val 50000"/>
            </a:avLst>
          </a:prstGeom>
          <a:noFill/>
          <a:ln w="63500" cap="flat" cmpd="sng">
            <a:solidFill>
              <a:srgbClr val="FF0000"/>
            </a:solidFill>
            <a:prstDash val="solid"/>
            <a:headEnd type="none" w="med" len="med"/>
            <a:tailEnd type="none" w="med" len="med"/>
          </a:ln>
        </p:spPr>
        <p:txBody>
          <a:bodyPr/>
          <a:lstStyle/>
          <a:p>
            <a:endParaRPr lang="zh-CN" altLang="en-US"/>
          </a:p>
        </p:txBody>
      </p:sp>
      <p:sp>
        <p:nvSpPr>
          <p:cNvPr id="19459" name="文本框 19458"/>
          <p:cNvSpPr txBox="1"/>
          <p:nvPr/>
        </p:nvSpPr>
        <p:spPr>
          <a:xfrm>
            <a:off x="1071563" y="411163"/>
            <a:ext cx="6884987" cy="641350"/>
          </a:xfrm>
          <a:prstGeom prst="rect">
            <a:avLst/>
          </a:prstGeom>
          <a:noFill/>
          <a:ln w="9525">
            <a:noFill/>
          </a:ln>
        </p:spPr>
        <p:txBody>
          <a:bodyPr>
            <a:spAutoFit/>
          </a:bodyPr>
          <a:lstStyle/>
          <a:p>
            <a:pPr lvl="0"/>
            <a:r>
              <a:rPr lang="zh-CN" altLang="en-US" sz="3600" b="1">
                <a:solidFill>
                  <a:srgbClr val="CE0202"/>
                </a:solidFill>
                <a:latin typeface="Arial" panose="020b0604020202020204" pitchFamily="34" charset="0"/>
                <a:ea typeface="黑体" panose="02010609060101010101" pitchFamily="2" charset="-122"/>
              </a:rPr>
              <a:t>论点</a:t>
            </a:r>
            <a:r>
              <a:rPr lang="zh-CN" altLang="en-US" b="1">
                <a:latin typeface="Arial" panose="020b0604020202020204" pitchFamily="34" charset="0"/>
                <a:ea typeface="宋体" panose="02010600030101010101" pitchFamily="2" charset="-122"/>
              </a:rPr>
              <a:t>：</a:t>
            </a:r>
            <a:r>
              <a:rPr lang="zh-CN" altLang="en-US" sz="3600" b="1">
                <a:latin typeface="Arial" panose="020b0604020202020204" pitchFamily="34" charset="0"/>
                <a:ea typeface="华文新魏" panose="02010800040101010101" pitchFamily="2" charset="-122"/>
              </a:rPr>
              <a:t>盛衰之理，在于人事</a:t>
            </a:r>
          </a:p>
        </p:txBody>
      </p:sp>
      <p:sp>
        <p:nvSpPr>
          <p:cNvPr id="19460" name="文本框 19459"/>
          <p:cNvSpPr txBox="1"/>
          <p:nvPr/>
        </p:nvSpPr>
        <p:spPr>
          <a:xfrm>
            <a:off x="107950" y="1924050"/>
            <a:ext cx="1296988" cy="641350"/>
          </a:xfrm>
          <a:prstGeom prst="rect">
            <a:avLst/>
          </a:prstGeom>
          <a:noFill/>
          <a:ln w="9525">
            <a:noFill/>
          </a:ln>
        </p:spPr>
        <p:txBody>
          <a:bodyPr>
            <a:spAutoFit/>
          </a:bodyPr>
          <a:lstStyle/>
          <a:p>
            <a:pPr lvl="0"/>
            <a:r>
              <a:rPr lang="zh-CN" altLang="en-US" sz="3600" b="1">
                <a:solidFill>
                  <a:schemeClr val="tx2"/>
                </a:solidFill>
                <a:latin typeface="Arial" panose="020b0604020202020204" pitchFamily="34" charset="0"/>
                <a:ea typeface="楷体_GB2312" panose="02010609030101010101" pitchFamily="49" charset="-122"/>
              </a:rPr>
              <a:t>例证</a:t>
            </a:r>
          </a:p>
        </p:txBody>
      </p:sp>
      <p:sp>
        <p:nvSpPr>
          <p:cNvPr id="19461" name="文本框 19460"/>
          <p:cNvSpPr txBox="1"/>
          <p:nvPr/>
        </p:nvSpPr>
        <p:spPr>
          <a:xfrm>
            <a:off x="1476375" y="1628775"/>
            <a:ext cx="742950" cy="2287588"/>
          </a:xfrm>
          <a:prstGeom prst="rect">
            <a:avLst/>
          </a:prstGeom>
          <a:noFill/>
          <a:ln w="9525">
            <a:noFill/>
          </a:ln>
        </p:spPr>
        <p:txBody>
          <a:bodyPr>
            <a:spAutoFit/>
          </a:bodyPr>
          <a:lstStyle/>
          <a:p>
            <a:pPr lvl="0"/>
            <a:r>
              <a:rPr lang="zh-CN" altLang="en-US" sz="4800" b="1">
                <a:solidFill>
                  <a:srgbClr val="CC0000"/>
                </a:solidFill>
                <a:latin typeface="Arial" panose="020b0604020202020204" pitchFamily="34" charset="0"/>
                <a:ea typeface="隶书" panose="02010509060101010101" pitchFamily="49" charset="-122"/>
              </a:rPr>
              <a:t>盛</a:t>
            </a:r>
          </a:p>
          <a:p>
            <a:pPr lvl="0"/>
            <a:endParaRPr lang="zh-CN" altLang="en-US" sz="4800" b="1">
              <a:latin typeface="Arial" panose="020b0604020202020204" pitchFamily="34" charset="0"/>
              <a:ea typeface="隶书" panose="02010509060101010101" pitchFamily="49" charset="-122"/>
            </a:endParaRPr>
          </a:p>
          <a:p>
            <a:pPr lvl="0"/>
            <a:r>
              <a:rPr lang="zh-CN" altLang="en-US" sz="4800" b="1">
                <a:solidFill>
                  <a:schemeClr val="tx2"/>
                </a:solidFill>
                <a:latin typeface="Arial" panose="020b0604020202020204" pitchFamily="34" charset="0"/>
                <a:ea typeface="隶书" panose="02010509060101010101" pitchFamily="49" charset="-122"/>
              </a:rPr>
              <a:t>衰</a:t>
            </a:r>
          </a:p>
        </p:txBody>
      </p:sp>
      <p:sp>
        <p:nvSpPr>
          <p:cNvPr id="19462" name="文本框 19461"/>
          <p:cNvSpPr txBox="1"/>
          <p:nvPr/>
        </p:nvSpPr>
        <p:spPr>
          <a:xfrm>
            <a:off x="2308225" y="1154113"/>
            <a:ext cx="3498850" cy="1554162"/>
          </a:xfrm>
          <a:prstGeom prst="rect">
            <a:avLst/>
          </a:prstGeom>
          <a:noFill/>
          <a:ln w="9525">
            <a:noFill/>
          </a:ln>
        </p:spPr>
        <p:txBody>
          <a:bodyPr wrap="none" anchor="t">
            <a:spAutoFit/>
          </a:bodyPr>
          <a:lstStyle/>
          <a:p>
            <a:pPr lvl="0"/>
            <a:r>
              <a:rPr lang="zh-CN" altLang="en-US" b="1">
                <a:latin typeface="Arial" panose="020b0604020202020204" pitchFamily="34" charset="0"/>
                <a:ea typeface="宋体" panose="02010600030101010101" pitchFamily="2" charset="-122"/>
              </a:rPr>
              <a:t> </a:t>
            </a:r>
            <a:r>
              <a:rPr lang="zh-CN" altLang="en-US" sz="3200" b="1">
                <a:latin typeface="华文新魏" panose="02010800040101010101" pitchFamily="2" charset="-122"/>
                <a:ea typeface="华文新魏" panose="02010800040101010101" pitchFamily="2" charset="-122"/>
              </a:rPr>
              <a:t>继承父志（</a:t>
            </a:r>
            <a:r>
              <a:rPr lang="en-US" altLang="zh-CN" sz="3200" b="1">
                <a:latin typeface="华文新魏" panose="02010800040101010101" pitchFamily="2" charset="-122"/>
                <a:ea typeface="华文新魏" panose="02010800040101010101" pitchFamily="2" charset="-122"/>
              </a:rPr>
              <a:t>908</a:t>
            </a:r>
            <a:r>
              <a:rPr lang="zh-CN" altLang="en-US" sz="3200" b="1">
                <a:latin typeface="华文新魏" panose="02010800040101010101" pitchFamily="2" charset="-122"/>
                <a:ea typeface="华文新魏" panose="02010800040101010101" pitchFamily="2" charset="-122"/>
              </a:rPr>
              <a:t>） </a:t>
            </a:r>
          </a:p>
          <a:p>
            <a:pPr lvl="0"/>
            <a:r>
              <a:rPr lang="zh-CN" altLang="en-US" sz="3200" b="1">
                <a:latin typeface="华文新魏" panose="02010800040101010101" pitchFamily="2" charset="-122"/>
                <a:ea typeface="华文新魏" panose="02010800040101010101" pitchFamily="2" charset="-122"/>
              </a:rPr>
              <a:t>灭燕    （</a:t>
            </a:r>
            <a:r>
              <a:rPr lang="en-US" altLang="zh-CN" sz="3200" b="1">
                <a:latin typeface="华文新魏" panose="02010800040101010101" pitchFamily="2" charset="-122"/>
                <a:ea typeface="华文新魏" panose="02010800040101010101" pitchFamily="2" charset="-122"/>
              </a:rPr>
              <a:t>912</a:t>
            </a:r>
            <a:r>
              <a:rPr lang="zh-CN" altLang="en-US" sz="3200" b="1">
                <a:latin typeface="华文新魏" panose="02010800040101010101" pitchFamily="2" charset="-122"/>
                <a:ea typeface="华文新魏" panose="02010800040101010101" pitchFamily="2" charset="-122"/>
              </a:rPr>
              <a:t>）</a:t>
            </a:r>
          </a:p>
          <a:p>
            <a:pPr lvl="0"/>
            <a:r>
              <a:rPr lang="zh-CN" altLang="en-US" sz="3200" b="1">
                <a:latin typeface="华文新魏" panose="02010800040101010101" pitchFamily="2" charset="-122"/>
                <a:ea typeface="华文新魏" panose="02010800040101010101" pitchFamily="2" charset="-122"/>
              </a:rPr>
              <a:t>灭梁    （</a:t>
            </a:r>
            <a:r>
              <a:rPr lang="en-US" altLang="zh-CN" sz="3200" b="1">
                <a:latin typeface="华文新魏" panose="02010800040101010101" pitchFamily="2" charset="-122"/>
                <a:ea typeface="华文新魏" panose="02010800040101010101" pitchFamily="2" charset="-122"/>
              </a:rPr>
              <a:t>923</a:t>
            </a:r>
            <a:r>
              <a:rPr lang="zh-CN" altLang="en-US" sz="3200" b="1">
                <a:latin typeface="华文新魏" panose="02010800040101010101" pitchFamily="2" charset="-122"/>
                <a:ea typeface="华文新魏" panose="02010800040101010101" pitchFamily="2" charset="-122"/>
              </a:rPr>
              <a:t>）</a:t>
            </a:r>
            <a:r>
              <a:rPr lang="zh-CN" altLang="en-US" sz="3200" b="1">
                <a:latin typeface="Arial" panose="020b0604020202020204" pitchFamily="34" charset="0"/>
                <a:ea typeface="宋体" panose="02010600030101010101" pitchFamily="2" charset="-122"/>
              </a:rPr>
              <a:t> </a:t>
            </a:r>
          </a:p>
        </p:txBody>
      </p:sp>
      <p:sp>
        <p:nvSpPr>
          <p:cNvPr id="19463" name="右大括号 19462"/>
          <p:cNvSpPr/>
          <p:nvPr/>
        </p:nvSpPr>
        <p:spPr>
          <a:xfrm>
            <a:off x="5580063" y="1341438"/>
            <a:ext cx="144462" cy="1223962"/>
          </a:xfrm>
          <a:prstGeom prst="rightBrace">
            <a:avLst>
              <a:gd name="adj1" fmla="val 70604"/>
              <a:gd name="adj2" fmla="val 50000"/>
            </a:avLst>
          </a:prstGeom>
          <a:solidFill>
            <a:schemeClr val="folHlink"/>
          </a:solidFill>
          <a:ln w="9525" cap="flat" cmpd="sng">
            <a:solidFill>
              <a:srgbClr val="000000"/>
            </a:solidFill>
            <a:prstDash val="solid"/>
            <a:headEnd type="none" w="med" len="med"/>
            <a:tailEnd type="none" w="med" len="med"/>
          </a:ln>
        </p:spPr>
        <p:txBody>
          <a:bodyPr/>
          <a:lstStyle/>
          <a:p>
            <a:endParaRPr lang="zh-CN" altLang="en-US"/>
          </a:p>
        </p:txBody>
      </p:sp>
      <p:sp>
        <p:nvSpPr>
          <p:cNvPr id="19464" name="左大括号 19463"/>
          <p:cNvSpPr/>
          <p:nvPr/>
        </p:nvSpPr>
        <p:spPr>
          <a:xfrm>
            <a:off x="2195513" y="1341438"/>
            <a:ext cx="144462" cy="1295400"/>
          </a:xfrm>
          <a:prstGeom prst="leftBrace">
            <a:avLst>
              <a:gd name="adj1" fmla="val 74725"/>
              <a:gd name="adj2" fmla="val 50000"/>
            </a:avLst>
          </a:prstGeom>
          <a:solidFill>
            <a:schemeClr val="folHlink"/>
          </a:solidFill>
          <a:ln w="9525" cap="flat" cmpd="sng">
            <a:solidFill>
              <a:schemeClr val="tx2"/>
            </a:solidFill>
            <a:prstDash val="solid"/>
            <a:headEnd type="none" w="med" len="med"/>
            <a:tailEnd type="none" w="med" len="med"/>
          </a:ln>
        </p:spPr>
        <p:txBody>
          <a:bodyPr/>
          <a:lstStyle/>
          <a:p>
            <a:endParaRPr lang="zh-CN" altLang="en-US"/>
          </a:p>
        </p:txBody>
      </p:sp>
      <p:sp>
        <p:nvSpPr>
          <p:cNvPr id="19465" name="文本框 19464"/>
          <p:cNvSpPr txBox="1"/>
          <p:nvPr/>
        </p:nvSpPr>
        <p:spPr>
          <a:xfrm>
            <a:off x="5795963" y="1557338"/>
            <a:ext cx="3348037" cy="641350"/>
          </a:xfrm>
          <a:prstGeom prst="rect">
            <a:avLst/>
          </a:prstGeom>
          <a:noFill/>
          <a:ln w="9525">
            <a:noFill/>
          </a:ln>
        </p:spPr>
        <p:txBody>
          <a:bodyPr>
            <a:spAutoFit/>
          </a:bodyPr>
          <a:lstStyle/>
          <a:p>
            <a:pPr lvl="0"/>
            <a:r>
              <a:rPr lang="zh-CN" altLang="en-US" sz="3600" b="1">
                <a:solidFill>
                  <a:srgbClr val="A50021"/>
                </a:solidFill>
                <a:latin typeface="隶书" panose="02010509060101010101" pitchFamily="49" charset="-122"/>
                <a:ea typeface="隶书" panose="02010509060101010101" pitchFamily="49" charset="-122"/>
              </a:rPr>
              <a:t>忧劳可以兴国</a:t>
            </a:r>
          </a:p>
        </p:txBody>
      </p:sp>
      <p:sp>
        <p:nvSpPr>
          <p:cNvPr id="19466" name="矩形 19465"/>
          <p:cNvSpPr/>
          <p:nvPr/>
        </p:nvSpPr>
        <p:spPr>
          <a:xfrm>
            <a:off x="2713038" y="3141663"/>
            <a:ext cx="2146300" cy="641350"/>
          </a:xfrm>
          <a:prstGeom prst="rect">
            <a:avLst/>
          </a:prstGeom>
          <a:noFill/>
          <a:ln w="9525">
            <a:noFill/>
          </a:ln>
        </p:spPr>
        <p:txBody>
          <a:bodyPr wrap="none" anchor="ctr">
            <a:spAutoFit/>
          </a:bodyPr>
          <a:lstStyle/>
          <a:p>
            <a:pPr lvl="0"/>
            <a:r>
              <a:rPr lang="zh-CN" altLang="en-US">
                <a:latin typeface="Arial" panose="020b0604020202020204" pitchFamily="34" charset="0"/>
                <a:ea typeface="宋体" panose="02010600030101010101" pitchFamily="2" charset="-122"/>
              </a:rPr>
              <a:t> </a:t>
            </a:r>
            <a:r>
              <a:rPr lang="zh-CN" altLang="en-US" sz="3600" b="1">
                <a:latin typeface="Arial" panose="020b0604020202020204" pitchFamily="34" charset="0"/>
                <a:ea typeface="楷体_GB2312" panose="02010609030101010101" pitchFamily="49" charset="-122"/>
              </a:rPr>
              <a:t>宠幸伶人</a:t>
            </a:r>
            <a:r>
              <a:rPr lang="zh-CN" altLang="en-US">
                <a:latin typeface="Arial" panose="020b0604020202020204" pitchFamily="34" charset="0"/>
                <a:ea typeface="宋体" panose="02010600030101010101" pitchFamily="2" charset="-122"/>
              </a:rPr>
              <a:t> </a:t>
            </a:r>
          </a:p>
        </p:txBody>
      </p:sp>
      <p:sp>
        <p:nvSpPr>
          <p:cNvPr id="19467" name="矩形 19466"/>
          <p:cNvSpPr/>
          <p:nvPr/>
        </p:nvSpPr>
        <p:spPr>
          <a:xfrm>
            <a:off x="5651500" y="3148013"/>
            <a:ext cx="3492500" cy="641350"/>
          </a:xfrm>
          <a:prstGeom prst="rect">
            <a:avLst/>
          </a:prstGeom>
          <a:noFill/>
          <a:ln w="9525">
            <a:noFill/>
          </a:ln>
        </p:spPr>
        <p:txBody>
          <a:bodyPr anchor="ctr">
            <a:spAutoFit/>
          </a:bodyPr>
          <a:lstStyle/>
          <a:p>
            <a:pPr lvl="0"/>
            <a:r>
              <a:rPr lang="zh-CN" altLang="en-US">
                <a:latin typeface="Arial" panose="020b0604020202020204" pitchFamily="34" charset="0"/>
                <a:ea typeface="宋体" panose="02010600030101010101" pitchFamily="2" charset="-122"/>
              </a:rPr>
              <a:t> </a:t>
            </a:r>
            <a:r>
              <a:rPr lang="zh-CN" altLang="en-US" sz="3600" b="1">
                <a:solidFill>
                  <a:schemeClr val="tx2"/>
                </a:solidFill>
                <a:latin typeface="Arial" panose="020b0604020202020204" pitchFamily="34" charset="0"/>
                <a:ea typeface="隶书" panose="02010509060101010101" pitchFamily="49" charset="-122"/>
              </a:rPr>
              <a:t>逸豫可以亡身</a:t>
            </a:r>
          </a:p>
        </p:txBody>
      </p:sp>
      <p:sp>
        <p:nvSpPr>
          <p:cNvPr id="19468" name="流程图: 可选过程 19467"/>
          <p:cNvSpPr/>
          <p:nvPr/>
        </p:nvSpPr>
        <p:spPr>
          <a:xfrm>
            <a:off x="-34925" y="2603500"/>
            <a:ext cx="1366838" cy="609600"/>
          </a:xfrm>
          <a:prstGeom prst="flowChartAlternateProcess">
            <a:avLst/>
          </a:prstGeom>
          <a:gradFill rotWithShape="1">
            <a:gsLst>
              <a:gs pos="0">
                <a:srgbClr val="9EB98B"/>
              </a:gs>
              <a:gs pos="100000">
                <a:schemeClr val="hlink"/>
              </a:gs>
            </a:gsLst>
            <a:lin ang="5400000" scaled="1"/>
          </a:gradFill>
          <a:ln w="9525" cap="flat" cmpd="sng">
            <a:solidFill>
              <a:schemeClr val="tx1"/>
            </a:solidFill>
            <a:prstDash val="solid"/>
            <a:miter/>
            <a:headEnd type="none" w="med" len="med"/>
            <a:tailEnd type="none" w="med" len="med"/>
          </a:ln>
        </p:spPr>
        <p:txBody>
          <a:bodyPr wrap="none" anchor="ctr"/>
          <a:lstStyle/>
          <a:p>
            <a:pPr lvl="0" algn="ctr"/>
            <a:r>
              <a:rPr lang="zh-CN" altLang="en-US" sz="3600" b="1">
                <a:solidFill>
                  <a:srgbClr val="9E202F"/>
                </a:solidFill>
                <a:latin typeface="Arial" panose="020b0604020202020204" pitchFamily="34" charset="0"/>
                <a:ea typeface="楷体_GB2312" panose="02010609030101010101" pitchFamily="49" charset="-122"/>
              </a:rPr>
              <a:t>  对比  </a:t>
            </a:r>
          </a:p>
        </p:txBody>
      </p:sp>
      <p:pic>
        <p:nvPicPr>
          <p:cNvPr id="19469" name="图片 19468" descr="DGRAY"/>
          <p:cNvPicPr>
            <a:picLocks noChangeAspect="1"/>
          </p:cNvPicPr>
          <p:nvPr/>
        </p:nvPicPr>
        <p:blipFill>
          <a:blip r:embed="rId2"/>
          <a:stretch>
            <a:fillRect/>
          </a:stretch>
        </p:blipFill>
        <p:spPr>
          <a:xfrm>
            <a:off x="7140575" y="2636838"/>
            <a:ext cx="311150" cy="576262"/>
          </a:xfrm>
          <a:prstGeom prst="rect">
            <a:avLst/>
          </a:prstGeom>
          <a:noFill/>
          <a:ln w="9525">
            <a:noFill/>
          </a:ln>
        </p:spPr>
      </p:pic>
      <p:pic>
        <p:nvPicPr>
          <p:cNvPr id="19470" name="图片 19469" descr="UGRAY"/>
          <p:cNvPicPr>
            <a:picLocks noChangeAspect="1"/>
          </p:cNvPicPr>
          <p:nvPr/>
        </p:nvPicPr>
        <p:blipFill>
          <a:blip r:embed="rId3"/>
          <a:stretch>
            <a:fillRect/>
          </a:stretch>
        </p:blipFill>
        <p:spPr>
          <a:xfrm>
            <a:off x="7164388" y="2205038"/>
            <a:ext cx="295275" cy="503237"/>
          </a:xfrm>
          <a:prstGeom prst="rect">
            <a:avLst/>
          </a:prstGeom>
          <a:noFill/>
          <a:ln w="9525">
            <a:noFill/>
          </a:ln>
        </p:spPr>
      </p:pic>
      <p:sp>
        <p:nvSpPr>
          <p:cNvPr id="19471" name="矩形 19470"/>
          <p:cNvSpPr/>
          <p:nvPr/>
        </p:nvSpPr>
        <p:spPr>
          <a:xfrm>
            <a:off x="0" y="2933700"/>
            <a:ext cx="9144000" cy="0"/>
          </a:xfrm>
          <a:prstGeom prst="rect">
            <a:avLst/>
          </a:prstGeom>
          <a:noFill/>
          <a:ln w="9525">
            <a:noFill/>
          </a:ln>
        </p:spPr>
        <p:txBody>
          <a:bodyPr/>
          <a:lstStyle/>
          <a:p>
            <a:endParaRPr lang="zh-CN" altLang="en-US"/>
          </a:p>
        </p:txBody>
      </p:sp>
      <p:sp>
        <p:nvSpPr>
          <p:cNvPr id="19472" name="文本框 19471"/>
          <p:cNvSpPr txBox="1"/>
          <p:nvPr/>
        </p:nvSpPr>
        <p:spPr>
          <a:xfrm>
            <a:off x="923925" y="4076700"/>
            <a:ext cx="1200150" cy="701675"/>
          </a:xfrm>
          <a:prstGeom prst="rect">
            <a:avLst/>
          </a:prstGeom>
          <a:noFill/>
          <a:ln w="9525">
            <a:noFill/>
          </a:ln>
        </p:spPr>
        <p:txBody>
          <a:bodyPr wrap="none" anchor="t">
            <a:spAutoFit/>
          </a:bodyPr>
          <a:lstStyle/>
          <a:p>
            <a:pPr lvl="0"/>
            <a:r>
              <a:rPr lang="zh-CN" altLang="en-US" sz="4000" b="1">
                <a:latin typeface="Arial" panose="020b0604020202020204" pitchFamily="34" charset="0"/>
                <a:ea typeface="隶书" panose="02010509060101010101" pitchFamily="49" charset="-122"/>
              </a:rPr>
              <a:t>史论</a:t>
            </a:r>
          </a:p>
        </p:txBody>
      </p:sp>
      <p:pic>
        <p:nvPicPr>
          <p:cNvPr id="19473" name="图片 19472" descr="2ARROW4"/>
          <p:cNvPicPr>
            <a:picLocks noChangeAspect="1"/>
          </p:cNvPicPr>
          <p:nvPr/>
        </p:nvPicPr>
        <p:blipFill>
          <a:blip r:embed="rId4"/>
          <a:stretch>
            <a:fillRect/>
          </a:stretch>
        </p:blipFill>
        <p:spPr>
          <a:xfrm>
            <a:off x="2627313" y="4365625"/>
            <a:ext cx="2808287" cy="288925"/>
          </a:xfrm>
          <a:prstGeom prst="rect">
            <a:avLst/>
          </a:prstGeom>
          <a:noFill/>
          <a:ln w="9525">
            <a:noFill/>
          </a:ln>
        </p:spPr>
      </p:pic>
      <p:sp>
        <p:nvSpPr>
          <p:cNvPr id="19474" name="椭圆 19473"/>
          <p:cNvSpPr/>
          <p:nvPr/>
        </p:nvSpPr>
        <p:spPr>
          <a:xfrm>
            <a:off x="5508625" y="4076700"/>
            <a:ext cx="2519363" cy="914400"/>
          </a:xfrm>
          <a:prstGeom prst="ellipse">
            <a:avLst/>
          </a:prstGeom>
          <a:solidFill>
            <a:schemeClr val="bg1"/>
          </a:solidFill>
          <a:ln w="9525" cap="flat" cmpd="sng">
            <a:solidFill>
              <a:schemeClr val="tx1"/>
            </a:solidFill>
            <a:prstDash val="solid"/>
            <a:headEnd type="none" w="med" len="med"/>
            <a:tailEnd type="none" w="med" len="med"/>
          </a:ln>
        </p:spPr>
        <p:txBody>
          <a:bodyPr wrap="none" anchor="ctr"/>
          <a:lstStyle/>
          <a:p>
            <a:pPr lvl="0" algn="ctr"/>
            <a:r>
              <a:rPr lang="zh-CN" altLang="en-US" sz="4400" b="1">
                <a:solidFill>
                  <a:srgbClr val="670101"/>
                </a:solidFill>
                <a:latin typeface="Arial" panose="020b0604020202020204" pitchFamily="34" charset="0"/>
                <a:ea typeface="隶书" panose="02010509060101010101" pitchFamily="49" charset="-122"/>
              </a:rPr>
              <a:t>以古鉴今</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p:cTn id="7" dur="2000" fill="hold"/>
                                        <p:tgtEl>
                                          <p:spTgt spid="19459"/>
                                        </p:tgtEl>
                                        <p:attrNameLst>
                                          <p:attrName>ppt_w</p:attrName>
                                        </p:attrNameLst>
                                      </p:cBhvr>
                                      <p:tavLst>
                                        <p:tav tm="0">
                                          <p:val>
                                            <p:fltVal val="0"/>
                                          </p:val>
                                        </p:tav>
                                        <p:tav tm="100000">
                                          <p:val>
                                            <p:strVal val="#ppt_w"/>
                                          </p:val>
                                        </p:tav>
                                      </p:tavLst>
                                    </p:anim>
                                    <p:anim calcmode="lin" valueType="num">
                                      <p:cBhvr>
                                        <p:cTn id="8" dur="2000" fill="hold"/>
                                        <p:tgtEl>
                                          <p:spTgt spid="1945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5" name="chimes.wav"/>
                                        </p:tgtEl>
                                      </p:cMediaNode>
                                    </p:audio>
                                  </p:subTnLst>
                                </p:cTn>
                              </p:par>
                            </p:childTnLst>
                          </p:cTn>
                        </p:par>
                      </p:childTnLst>
                    </p:cTn>
                  </p:par>
                  <p:par>
                    <p:cTn id="9" fill="hold" nodeType="clickPar">
                      <p:stCondLst>
                        <p:cond delay="indefinite"/>
                      </p:stCondLst>
                      <p:childTnLst>
                        <p:par>
                          <p:cTn id="10" fill="hold" nodeType="afterGroup">
                            <p:stCondLst>
                              <p:cond delay="0"/>
                            </p:stCondLst>
                            <p:childTnLst>
                              <p:par>
                                <p:cTn id="11" presetID="10" presetClass="entr" presetSubtype="0" fill="hold" grpId="2" nodeType="clickEffect">
                                  <p:stCondLst>
                                    <p:cond delay="0"/>
                                  </p:stCondLst>
                                  <p:childTnLst>
                                    <p:set>
                                      <p:cBhvr>
                                        <p:cTn id="12" dur="1" fill="hold">
                                          <p:stCondLst>
                                            <p:cond delay="0"/>
                                          </p:stCondLst>
                                        </p:cTn>
                                        <p:tgtEl>
                                          <p:spTgt spid="19461"/>
                                        </p:tgtEl>
                                        <p:attrNameLst>
                                          <p:attrName>style.visibility</p:attrName>
                                        </p:attrNameLst>
                                      </p:cBhvr>
                                      <p:to>
                                        <p:strVal val="visible"/>
                                      </p:to>
                                    </p:set>
                                    <p:animEffect transition="in" filter="fade">
                                      <p:cBhvr>
                                        <p:cTn id="13" dur="2000"/>
                                        <p:tgtEl>
                                          <p:spTgt spid="19461"/>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3" presetClass="entr" presetSubtype="0" fill="hold" nodeType="clickEffect">
                                  <p:stCondLst>
                                    <p:cond delay="0"/>
                                  </p:stCondLst>
                                  <p:childTnLst>
                                    <p:set>
                                      <p:cBhvr>
                                        <p:cTn id="17" dur="1" fill="hold">
                                          <p:stCondLst>
                                            <p:cond delay="0"/>
                                          </p:stCondLst>
                                        </p:cTn>
                                        <p:tgtEl>
                                          <p:spTgt spid="19464"/>
                                        </p:tgtEl>
                                        <p:attrNameLst>
                                          <p:attrName>style.visibility</p:attrName>
                                        </p:attrNameLst>
                                      </p:cBhvr>
                                      <p:to>
                                        <p:strVal val="visible"/>
                                      </p:to>
                                    </p:set>
                                    <p:anim calcmode="lin" valueType="num">
                                      <p:cBhvr>
                                        <p:cTn id="18" dur="1000" fill="hold"/>
                                        <p:tgtEl>
                                          <p:spTgt spid="19464"/>
                                        </p:tgtEl>
                                        <p:attrNameLst>
                                          <p:attrName>ppt_w</p:attrName>
                                        </p:attrNameLst>
                                      </p:cBhvr>
                                      <p:tavLst>
                                        <p:tav tm="0">
                                          <p:val>
                                            <p:fltVal val="0"/>
                                          </p:val>
                                        </p:tav>
                                        <p:tav tm="100000">
                                          <p:val>
                                            <p:strVal val="#ppt_w"/>
                                          </p:val>
                                        </p:tav>
                                      </p:tavLst>
                                    </p:anim>
                                    <p:anim calcmode="lin" valueType="num">
                                      <p:cBhvr>
                                        <p:cTn id="19" dur="1000" fill="hold"/>
                                        <p:tgtEl>
                                          <p:spTgt spid="19464"/>
                                        </p:tgtEl>
                                        <p:attrNameLst>
                                          <p:attrName>ppt_h</p:attrName>
                                        </p:attrNameLst>
                                      </p:cBhvr>
                                      <p:tavLst>
                                        <p:tav tm="0">
                                          <p:val>
                                            <p:fltVal val="0"/>
                                          </p:val>
                                        </p:tav>
                                        <p:tav tm="100000">
                                          <p:val>
                                            <p:strVal val="#ppt_h"/>
                                          </p:val>
                                        </p:tav>
                                      </p:tavLst>
                                    </p:anim>
                                    <p:animEffect transition="in" filter="fade">
                                      <p:cBhvr>
                                        <p:cTn id="20" dur="1000"/>
                                        <p:tgtEl>
                                          <p:spTgt spid="19464"/>
                                        </p:tgtEl>
                                      </p:cBhvr>
                                    </p:animEffect>
                                  </p:childTnLst>
                                </p:cTn>
                              </p:par>
                            </p:childTnLst>
                          </p:cTn>
                        </p:par>
                        <p:par>
                          <p:cTn id="21" fill="hold" nodeType="afterGroup">
                            <p:stCondLst>
                              <p:cond delay="1000"/>
                            </p:stCondLst>
                            <p:childTnLst>
                              <p:par>
                                <p:cTn id="22" presetID="31" presetClass="entr" presetSubtype="0" fill="hold" grpId="3" nodeType="afterEffect">
                                  <p:stCondLst>
                                    <p:cond delay="1000"/>
                                  </p:stCondLst>
                                  <p:iterate type="lt">
                                    <p:tmPct val="5000"/>
                                  </p:iterate>
                                  <p:childTnLst>
                                    <p:set>
                                      <p:cBhvr>
                                        <p:cTn id="23" dur="1" fill="hold">
                                          <p:stCondLst>
                                            <p:cond delay="0"/>
                                          </p:stCondLst>
                                        </p:cTn>
                                        <p:tgtEl>
                                          <p:spTgt spid="19462"/>
                                        </p:tgtEl>
                                        <p:attrNameLst>
                                          <p:attrName>style.visibility</p:attrName>
                                        </p:attrNameLst>
                                      </p:cBhvr>
                                      <p:to>
                                        <p:strVal val="visible"/>
                                      </p:to>
                                    </p:set>
                                    <p:anim calcmode="lin" valueType="num">
                                      <p:cBhvr>
                                        <p:cTn id="24" dur="2000" fill="hold"/>
                                        <p:tgtEl>
                                          <p:spTgt spid="19462"/>
                                        </p:tgtEl>
                                        <p:attrNameLst>
                                          <p:attrName>ppt_w</p:attrName>
                                        </p:attrNameLst>
                                      </p:cBhvr>
                                      <p:tavLst>
                                        <p:tav tm="0">
                                          <p:val>
                                            <p:fltVal val="0"/>
                                          </p:val>
                                        </p:tav>
                                        <p:tav tm="100000">
                                          <p:val>
                                            <p:strVal val="#ppt_w"/>
                                          </p:val>
                                        </p:tav>
                                      </p:tavLst>
                                    </p:anim>
                                    <p:anim calcmode="lin" valueType="num">
                                      <p:cBhvr>
                                        <p:cTn id="25" dur="2000" fill="hold"/>
                                        <p:tgtEl>
                                          <p:spTgt spid="19462"/>
                                        </p:tgtEl>
                                        <p:attrNameLst>
                                          <p:attrName>ppt_h</p:attrName>
                                        </p:attrNameLst>
                                      </p:cBhvr>
                                      <p:tavLst>
                                        <p:tav tm="0">
                                          <p:val>
                                            <p:fltVal val="0"/>
                                          </p:val>
                                        </p:tav>
                                        <p:tav tm="100000">
                                          <p:val>
                                            <p:strVal val="#ppt_h"/>
                                          </p:val>
                                        </p:tav>
                                      </p:tavLst>
                                    </p:anim>
                                    <p:anim calcmode="lin" valueType="num">
                                      <p:cBhvr>
                                        <p:cTn id="26" dur="2000" fill="hold"/>
                                        <p:tgtEl>
                                          <p:spTgt spid="19462"/>
                                        </p:tgtEl>
                                        <p:attrNameLst>
                                          <p:attrName>style.rotation</p:attrName>
                                        </p:attrNameLst>
                                      </p:cBhvr>
                                      <p:tavLst>
                                        <p:tav tm="0">
                                          <p:val>
                                            <p:fltVal val="90"/>
                                          </p:val>
                                        </p:tav>
                                        <p:tav tm="100000">
                                          <p:val>
                                            <p:fltVal val="0"/>
                                          </p:val>
                                        </p:tav>
                                      </p:tavLst>
                                    </p:anim>
                                    <p:animEffect transition="in" filter="fade">
                                      <p:cBhvr>
                                        <p:cTn id="27" dur="2000"/>
                                        <p:tgtEl>
                                          <p:spTgt spid="1946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19463"/>
                                        </p:tgtEl>
                                        <p:attrNameLst>
                                          <p:attrName>style.visibility</p:attrName>
                                        </p:attrNameLst>
                                      </p:cBhvr>
                                      <p:to>
                                        <p:strVal val="visible"/>
                                      </p:to>
                                    </p:set>
                                    <p:animEffect transition="in" filter="fade">
                                      <p:cBhvr>
                                        <p:cTn id="32" dur="2000"/>
                                        <p:tgtEl>
                                          <p:spTgt spid="19463"/>
                                        </p:tgtEl>
                                      </p:cBhvr>
                                    </p:animEffect>
                                  </p:childTnLst>
                                </p:cTn>
                              </p:par>
                            </p:childTnLst>
                          </p:cTn>
                        </p:par>
                        <p:par>
                          <p:cTn id="33" fill="hold" nodeType="afterGroup">
                            <p:stCondLst>
                              <p:cond delay="2000"/>
                            </p:stCondLst>
                            <p:childTnLst>
                              <p:par>
                                <p:cTn id="34" presetID="23" presetClass="entr" presetSubtype="16" fill="hold" grpId="4" nodeType="afterEffect">
                                  <p:stCondLst>
                                    <p:cond delay="2000"/>
                                  </p:stCondLst>
                                  <p:childTnLst>
                                    <p:set>
                                      <p:cBhvr>
                                        <p:cTn id="35" dur="1" fill="hold">
                                          <p:stCondLst>
                                            <p:cond delay="0"/>
                                          </p:stCondLst>
                                        </p:cTn>
                                        <p:tgtEl>
                                          <p:spTgt spid="19465"/>
                                        </p:tgtEl>
                                        <p:attrNameLst>
                                          <p:attrName>style.visibility</p:attrName>
                                        </p:attrNameLst>
                                      </p:cBhvr>
                                      <p:to>
                                        <p:strVal val="visible"/>
                                      </p:to>
                                    </p:set>
                                    <p:anim calcmode="lin" valueType="num">
                                      <p:cBhvr>
                                        <p:cTn id="36" dur="2000" fill="hold"/>
                                        <p:tgtEl>
                                          <p:spTgt spid="19465"/>
                                        </p:tgtEl>
                                        <p:attrNameLst>
                                          <p:attrName>ppt_w</p:attrName>
                                        </p:attrNameLst>
                                      </p:cBhvr>
                                      <p:tavLst>
                                        <p:tav tm="0">
                                          <p:val>
                                            <p:fltVal val="0"/>
                                          </p:val>
                                        </p:tav>
                                        <p:tav tm="100000">
                                          <p:val>
                                            <p:strVal val="#ppt_w"/>
                                          </p:val>
                                        </p:tav>
                                      </p:tavLst>
                                    </p:anim>
                                    <p:anim calcmode="lin" valueType="num">
                                      <p:cBhvr>
                                        <p:cTn id="37" dur="2000" fill="hold"/>
                                        <p:tgtEl>
                                          <p:spTgt spid="19465"/>
                                        </p:tgtEl>
                                        <p:attrNameLst>
                                          <p:attrName>ppt_h</p:attrName>
                                        </p:attrNameLst>
                                      </p:cBhvr>
                                      <p:tavLst>
                                        <p:tav tm="0">
                                          <p:val>
                                            <p:fltVal val="0"/>
                                          </p:val>
                                        </p:tav>
                                        <p:tav tm="100000">
                                          <p:val>
                                            <p:strVal val="#ppt_h"/>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1" fill="hold" nodeType="clickEffect">
                                  <p:stCondLst>
                                    <p:cond delay="0"/>
                                  </p:stCondLst>
                                  <p:childTnLst>
                                    <p:set>
                                      <p:cBhvr>
                                        <p:cTn id="41" dur="1" fill="hold">
                                          <p:stCondLst>
                                            <p:cond delay="0"/>
                                          </p:stCondLst>
                                        </p:cTn>
                                        <p:tgtEl>
                                          <p:spTgt spid="19469"/>
                                        </p:tgtEl>
                                        <p:attrNameLst>
                                          <p:attrName>style.visibility</p:attrName>
                                        </p:attrNameLst>
                                      </p:cBhvr>
                                      <p:to>
                                        <p:strVal val="visible"/>
                                      </p:to>
                                    </p:set>
                                    <p:anim calcmode="lin" valueType="num">
                                      <p:cBhvr additive="base">
                                        <p:cTn id="42" dur="1000" fill="hold"/>
                                        <p:tgtEl>
                                          <p:spTgt spid="19469"/>
                                        </p:tgtEl>
                                        <p:attrNameLst>
                                          <p:attrName>ppt_x</p:attrName>
                                        </p:attrNameLst>
                                      </p:cBhvr>
                                      <p:tavLst>
                                        <p:tav tm="0">
                                          <p:val>
                                            <p:strVal val="#ppt_x"/>
                                          </p:val>
                                        </p:tav>
                                        <p:tav tm="100000">
                                          <p:val>
                                            <p:strVal val="#ppt_x"/>
                                          </p:val>
                                        </p:tav>
                                      </p:tavLst>
                                    </p:anim>
                                    <p:anim calcmode="lin" valueType="num">
                                      <p:cBhvr additive="base">
                                        <p:cTn id="43" dur="1000" fill="hold"/>
                                        <p:tgtEl>
                                          <p:spTgt spid="19469"/>
                                        </p:tgtEl>
                                        <p:attrNameLst>
                                          <p:attrName>ppt_y</p:attrName>
                                        </p:attrNameLst>
                                      </p:cBhvr>
                                      <p:tavLst>
                                        <p:tav tm="0">
                                          <p:val>
                                            <p:strVal val="0-#ppt_h/2"/>
                                          </p:val>
                                        </p:tav>
                                        <p:tav tm="100000">
                                          <p:val>
                                            <p:strVal val="#ppt_y"/>
                                          </p:val>
                                        </p:tav>
                                      </p:tavLst>
                                    </p:anim>
                                  </p:childTnLst>
                                </p:cTn>
                              </p:par>
                            </p:childTnLst>
                          </p:cTn>
                        </p:par>
                        <p:par>
                          <p:cTn id="44" fill="hold" nodeType="afterGroup">
                            <p:stCondLst>
                              <p:cond delay="1000"/>
                            </p:stCondLst>
                            <p:childTnLst>
                              <p:par>
                                <p:cTn id="45" presetID="2" presetClass="entr" presetSubtype="4" fill="hold" nodeType="afterEffect">
                                  <p:stCondLst>
                                    <p:cond delay="1000"/>
                                  </p:stCondLst>
                                  <p:childTnLst>
                                    <p:set>
                                      <p:cBhvr>
                                        <p:cTn id="46" dur="1" fill="hold">
                                          <p:stCondLst>
                                            <p:cond delay="0"/>
                                          </p:stCondLst>
                                        </p:cTn>
                                        <p:tgtEl>
                                          <p:spTgt spid="19470"/>
                                        </p:tgtEl>
                                        <p:attrNameLst>
                                          <p:attrName>style.visibility</p:attrName>
                                        </p:attrNameLst>
                                      </p:cBhvr>
                                      <p:to>
                                        <p:strVal val="visible"/>
                                      </p:to>
                                    </p:set>
                                    <p:anim calcmode="lin" valueType="num">
                                      <p:cBhvr additive="base">
                                        <p:cTn id="47" dur="500" fill="hold"/>
                                        <p:tgtEl>
                                          <p:spTgt spid="19470"/>
                                        </p:tgtEl>
                                        <p:attrNameLst>
                                          <p:attrName>ppt_x</p:attrName>
                                        </p:attrNameLst>
                                      </p:cBhvr>
                                      <p:tavLst>
                                        <p:tav tm="0">
                                          <p:val>
                                            <p:strVal val="#ppt_x"/>
                                          </p:val>
                                        </p:tav>
                                        <p:tav tm="100000">
                                          <p:val>
                                            <p:strVal val="#ppt_x"/>
                                          </p:val>
                                        </p:tav>
                                      </p:tavLst>
                                    </p:anim>
                                    <p:anim calcmode="lin" valueType="num">
                                      <p:cBhvr additive="base">
                                        <p:cTn id="48" dur="500" fill="hold"/>
                                        <p:tgtEl>
                                          <p:spTgt spid="19470"/>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2500"/>
                            </p:stCondLst>
                            <p:childTnLst>
                              <p:par>
                                <p:cTn id="50" presetID="37" presetClass="entr" presetSubtype="0" fill="hold" grpId="6" nodeType="afterEffect">
                                  <p:stCondLst>
                                    <p:cond delay="1500"/>
                                  </p:stCondLst>
                                  <p:childTnLst>
                                    <p:set>
                                      <p:cBhvr>
                                        <p:cTn id="51" dur="1" fill="hold">
                                          <p:stCondLst>
                                            <p:cond delay="0"/>
                                          </p:stCondLst>
                                        </p:cTn>
                                        <p:tgtEl>
                                          <p:spTgt spid="19467"/>
                                        </p:tgtEl>
                                        <p:attrNameLst>
                                          <p:attrName>style.visibility</p:attrName>
                                        </p:attrNameLst>
                                      </p:cBhvr>
                                      <p:to>
                                        <p:strVal val="visible"/>
                                      </p:to>
                                    </p:set>
                                    <p:animEffect transition="in" filter="fade">
                                      <p:cBhvr>
                                        <p:cTn id="52" dur="2000"/>
                                        <p:tgtEl>
                                          <p:spTgt spid="19467"/>
                                        </p:tgtEl>
                                      </p:cBhvr>
                                    </p:animEffect>
                                    <p:anim calcmode="lin" valueType="num">
                                      <p:cBhvr>
                                        <p:cTn id="53" dur="2000" fill="hold"/>
                                        <p:tgtEl>
                                          <p:spTgt spid="19467"/>
                                        </p:tgtEl>
                                        <p:attrNameLst>
                                          <p:attrName>ppt_x</p:attrName>
                                        </p:attrNameLst>
                                      </p:cBhvr>
                                      <p:tavLst>
                                        <p:tav tm="0">
                                          <p:val>
                                            <p:strVal val="#ppt_x"/>
                                          </p:val>
                                        </p:tav>
                                        <p:tav tm="100000">
                                          <p:val>
                                            <p:strVal val="#ppt_x"/>
                                          </p:val>
                                        </p:tav>
                                      </p:tavLst>
                                    </p:anim>
                                    <p:anim calcmode="lin" valueType="num">
                                      <p:cBhvr>
                                        <p:cTn id="54" dur="1800" decel="100000" fill="hold"/>
                                        <p:tgtEl>
                                          <p:spTgt spid="19467"/>
                                        </p:tgtEl>
                                        <p:attrNameLst>
                                          <p:attrName>ppt_y</p:attrName>
                                        </p:attrNameLst>
                                      </p:cBhvr>
                                      <p:tavLst>
                                        <p:tav tm="0">
                                          <p:val>
                                            <p:strVal val="#ppt_y+1"/>
                                          </p:val>
                                        </p:tav>
                                        <p:tav tm="100000">
                                          <p:val>
                                            <p:strVal val="#ppt_y-.03"/>
                                          </p:val>
                                        </p:tav>
                                      </p:tavLst>
                                    </p:anim>
                                    <p:anim calcmode="lin" valueType="num">
                                      <p:cBhvr>
                                        <p:cTn id="55" dur="200" accel="100000" fill="hold">
                                          <p:stCondLst>
                                            <p:cond delay="1800"/>
                                          </p:stCondLst>
                                        </p:cTn>
                                        <p:tgtEl>
                                          <p:spTgt spid="19467"/>
                                        </p:tgtEl>
                                        <p:attrNameLst>
                                          <p:attrName>ppt_y</p:attrName>
                                        </p:attrNameLst>
                                      </p:cBhvr>
                                      <p:tavLst>
                                        <p:tav tm="0">
                                          <p:val>
                                            <p:strVal val="#ppt_y-.03"/>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53" presetClass="entr" presetSubtype="0" fill="hold" grpId="5" nodeType="clickEffect">
                                  <p:stCondLst>
                                    <p:cond delay="0"/>
                                  </p:stCondLst>
                                  <p:childTnLst>
                                    <p:set>
                                      <p:cBhvr>
                                        <p:cTn id="59" dur="1" fill="hold">
                                          <p:stCondLst>
                                            <p:cond delay="0"/>
                                          </p:stCondLst>
                                        </p:cTn>
                                        <p:tgtEl>
                                          <p:spTgt spid="19466"/>
                                        </p:tgtEl>
                                        <p:attrNameLst>
                                          <p:attrName>style.visibility</p:attrName>
                                        </p:attrNameLst>
                                      </p:cBhvr>
                                      <p:to>
                                        <p:strVal val="visible"/>
                                      </p:to>
                                    </p:set>
                                    <p:anim calcmode="lin" valueType="num">
                                      <p:cBhvr>
                                        <p:cTn id="60" dur="2000" fill="hold"/>
                                        <p:tgtEl>
                                          <p:spTgt spid="19466"/>
                                        </p:tgtEl>
                                        <p:attrNameLst>
                                          <p:attrName>ppt_w</p:attrName>
                                        </p:attrNameLst>
                                      </p:cBhvr>
                                      <p:tavLst>
                                        <p:tav tm="0">
                                          <p:val>
                                            <p:fltVal val="0"/>
                                          </p:val>
                                        </p:tav>
                                        <p:tav tm="100000">
                                          <p:val>
                                            <p:strVal val="#ppt_w"/>
                                          </p:val>
                                        </p:tav>
                                      </p:tavLst>
                                    </p:anim>
                                    <p:anim calcmode="lin" valueType="num">
                                      <p:cBhvr>
                                        <p:cTn id="61" dur="2000" fill="hold"/>
                                        <p:tgtEl>
                                          <p:spTgt spid="19466"/>
                                        </p:tgtEl>
                                        <p:attrNameLst>
                                          <p:attrName>ppt_h</p:attrName>
                                        </p:attrNameLst>
                                      </p:cBhvr>
                                      <p:tavLst>
                                        <p:tav tm="0">
                                          <p:val>
                                            <p:fltVal val="0"/>
                                          </p:val>
                                        </p:tav>
                                        <p:tav tm="100000">
                                          <p:val>
                                            <p:strVal val="#ppt_h"/>
                                          </p:val>
                                        </p:tav>
                                      </p:tavLst>
                                    </p:anim>
                                    <p:animEffect transition="in" filter="fade">
                                      <p:cBhvr>
                                        <p:cTn id="62" dur="2000"/>
                                        <p:tgtEl>
                                          <p:spTgt spid="19466"/>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20" presetClass="entr" presetSubtype="0" fill="hold" grpId="7" nodeType="clickEffect">
                                  <p:stCondLst>
                                    <p:cond delay="0"/>
                                  </p:stCondLst>
                                  <p:childTnLst>
                                    <p:set>
                                      <p:cBhvr>
                                        <p:cTn id="66" dur="1" fill="hold">
                                          <p:stCondLst>
                                            <p:cond delay="0"/>
                                          </p:stCondLst>
                                        </p:cTn>
                                        <p:tgtEl>
                                          <p:spTgt spid="19468"/>
                                        </p:tgtEl>
                                        <p:attrNameLst>
                                          <p:attrName>style.visibility</p:attrName>
                                        </p:attrNameLst>
                                      </p:cBhvr>
                                      <p:to>
                                        <p:strVal val="visible"/>
                                      </p:to>
                                    </p:set>
                                    <p:animEffect transition="in" filter="wedge">
                                      <p:cBhvr>
                                        <p:cTn id="67" dur="2000"/>
                                        <p:tgtEl>
                                          <p:spTgt spid="19468"/>
                                        </p:tgtEl>
                                      </p:cBhvr>
                                    </p:animEffect>
                                  </p:childTnLst>
                                </p:cTn>
                              </p:par>
                            </p:childTnLst>
                          </p:cTn>
                        </p:par>
                        <p:par>
                          <p:cTn id="68" fill="hold" nodeType="afterGroup">
                            <p:stCondLst>
                              <p:cond delay="2000"/>
                            </p:stCondLst>
                            <p:childTnLst>
                              <p:par>
                                <p:cTn id="69" presetID="10" presetClass="entr" presetSubtype="0" fill="hold" nodeType="afterEffect">
                                  <p:stCondLst>
                                    <p:cond delay="2000"/>
                                  </p:stCondLst>
                                  <p:childTnLst>
                                    <p:set>
                                      <p:cBhvr>
                                        <p:cTn id="70" dur="1" fill="hold">
                                          <p:stCondLst>
                                            <p:cond delay="0"/>
                                          </p:stCondLst>
                                        </p:cTn>
                                        <p:tgtEl>
                                          <p:spTgt spid="19458"/>
                                        </p:tgtEl>
                                        <p:attrNameLst>
                                          <p:attrName>style.visibility</p:attrName>
                                        </p:attrNameLst>
                                      </p:cBhvr>
                                      <p:to>
                                        <p:strVal val="visible"/>
                                      </p:to>
                                    </p:set>
                                    <p:animEffect transition="in" filter="fade">
                                      <p:cBhvr>
                                        <p:cTn id="71" dur="1000"/>
                                        <p:tgtEl>
                                          <p:spTgt spid="19458"/>
                                        </p:tgtEl>
                                      </p:cBhvr>
                                    </p:animEffect>
                                  </p:childTnLst>
                                </p:cTn>
                              </p:par>
                            </p:childTnLst>
                          </p:cTn>
                        </p:par>
                        <p:par>
                          <p:cTn id="72" fill="hold" nodeType="afterGroup">
                            <p:stCondLst>
                              <p:cond delay="5000"/>
                            </p:stCondLst>
                            <p:childTnLst>
                              <p:par>
                                <p:cTn id="73" presetID="53" presetClass="entr" presetSubtype="0" fill="hold" grpId="1" nodeType="afterEffect">
                                  <p:stCondLst>
                                    <p:cond delay="3000"/>
                                  </p:stCondLst>
                                  <p:childTnLst>
                                    <p:set>
                                      <p:cBhvr>
                                        <p:cTn id="74" dur="1" fill="hold">
                                          <p:stCondLst>
                                            <p:cond delay="0"/>
                                          </p:stCondLst>
                                        </p:cTn>
                                        <p:tgtEl>
                                          <p:spTgt spid="19460"/>
                                        </p:tgtEl>
                                        <p:attrNameLst>
                                          <p:attrName>style.visibility</p:attrName>
                                        </p:attrNameLst>
                                      </p:cBhvr>
                                      <p:to>
                                        <p:strVal val="visible"/>
                                      </p:to>
                                    </p:set>
                                    <p:anim calcmode="lin" valueType="num">
                                      <p:cBhvr>
                                        <p:cTn id="75" dur="500" fill="hold"/>
                                        <p:tgtEl>
                                          <p:spTgt spid="19460"/>
                                        </p:tgtEl>
                                        <p:attrNameLst>
                                          <p:attrName>ppt_w</p:attrName>
                                        </p:attrNameLst>
                                      </p:cBhvr>
                                      <p:tavLst>
                                        <p:tav tm="0">
                                          <p:val>
                                            <p:fltVal val="0"/>
                                          </p:val>
                                        </p:tav>
                                        <p:tav tm="100000">
                                          <p:val>
                                            <p:strVal val="#ppt_w"/>
                                          </p:val>
                                        </p:tav>
                                      </p:tavLst>
                                    </p:anim>
                                    <p:anim calcmode="lin" valueType="num">
                                      <p:cBhvr>
                                        <p:cTn id="76" dur="500" fill="hold"/>
                                        <p:tgtEl>
                                          <p:spTgt spid="19460"/>
                                        </p:tgtEl>
                                        <p:attrNameLst>
                                          <p:attrName>ppt_h</p:attrName>
                                        </p:attrNameLst>
                                      </p:cBhvr>
                                      <p:tavLst>
                                        <p:tav tm="0">
                                          <p:val>
                                            <p:fltVal val="0"/>
                                          </p:val>
                                        </p:tav>
                                        <p:tav tm="100000">
                                          <p:val>
                                            <p:strVal val="#ppt_h"/>
                                          </p:val>
                                        </p:tav>
                                      </p:tavLst>
                                    </p:anim>
                                    <p:animEffect transition="in" filter="fade">
                                      <p:cBhvr>
                                        <p:cTn id="77" dur="500"/>
                                        <p:tgtEl>
                                          <p:spTgt spid="19460"/>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2" presetClass="entr" presetSubtype="4" fill="hold" grpId="8" nodeType="clickEffect">
                                  <p:stCondLst>
                                    <p:cond delay="0"/>
                                  </p:stCondLst>
                                  <p:childTnLst>
                                    <p:set>
                                      <p:cBhvr>
                                        <p:cTn id="81" dur="1" fill="hold">
                                          <p:stCondLst>
                                            <p:cond delay="0"/>
                                          </p:stCondLst>
                                        </p:cTn>
                                        <p:tgtEl>
                                          <p:spTgt spid="19472"/>
                                        </p:tgtEl>
                                        <p:attrNameLst>
                                          <p:attrName>style.visibility</p:attrName>
                                        </p:attrNameLst>
                                      </p:cBhvr>
                                      <p:to>
                                        <p:strVal val="visible"/>
                                      </p:to>
                                    </p:set>
                                    <p:anim calcmode="lin" valueType="num">
                                      <p:cBhvr additive="base">
                                        <p:cTn id="82" dur="2000" fill="hold"/>
                                        <p:tgtEl>
                                          <p:spTgt spid="19472"/>
                                        </p:tgtEl>
                                        <p:attrNameLst>
                                          <p:attrName>ppt_x</p:attrName>
                                        </p:attrNameLst>
                                      </p:cBhvr>
                                      <p:tavLst>
                                        <p:tav tm="0">
                                          <p:val>
                                            <p:strVal val="#ppt_x"/>
                                          </p:val>
                                        </p:tav>
                                        <p:tav tm="100000">
                                          <p:val>
                                            <p:strVal val="#ppt_x"/>
                                          </p:val>
                                        </p:tav>
                                      </p:tavLst>
                                    </p:anim>
                                    <p:anim calcmode="lin" valueType="num">
                                      <p:cBhvr additive="base">
                                        <p:cTn id="83" dur="2000" fill="hold"/>
                                        <p:tgtEl>
                                          <p:spTgt spid="19472"/>
                                        </p:tgtEl>
                                        <p:attrNameLst>
                                          <p:attrName>ppt_y</p:attrName>
                                        </p:attrNameLst>
                                      </p:cBhvr>
                                      <p:tavLst>
                                        <p:tav tm="0">
                                          <p:val>
                                            <p:strVal val="1+#ppt_h/2"/>
                                          </p:val>
                                        </p:tav>
                                        <p:tav tm="100000">
                                          <p:val>
                                            <p:strVal val="#ppt_y"/>
                                          </p:val>
                                        </p:tav>
                                      </p:tavLst>
                                    </p:anim>
                                  </p:childTnLst>
                                </p:cTn>
                              </p:par>
                            </p:childTnLst>
                          </p:cTn>
                        </p:par>
                      </p:childTnLst>
                    </p:cTn>
                  </p:par>
                  <p:par>
                    <p:cTn id="84" fill="hold" nodeType="clickPar">
                      <p:stCondLst>
                        <p:cond delay="indefinite"/>
                      </p:stCondLst>
                      <p:childTnLst>
                        <p:par>
                          <p:cTn id="85" fill="hold" nodeType="afterGroup">
                            <p:stCondLst>
                              <p:cond delay="0"/>
                            </p:stCondLst>
                            <p:childTnLst>
                              <p:par>
                                <p:cTn id="86" presetID="2" presetClass="entr" presetSubtype="8" fill="hold" nodeType="clickEffect">
                                  <p:stCondLst>
                                    <p:cond delay="0"/>
                                  </p:stCondLst>
                                  <p:childTnLst>
                                    <p:set>
                                      <p:cBhvr>
                                        <p:cTn id="87" dur="1" fill="hold">
                                          <p:stCondLst>
                                            <p:cond delay="0"/>
                                          </p:stCondLst>
                                        </p:cTn>
                                        <p:tgtEl>
                                          <p:spTgt spid="19473"/>
                                        </p:tgtEl>
                                        <p:attrNameLst>
                                          <p:attrName>style.visibility</p:attrName>
                                        </p:attrNameLst>
                                      </p:cBhvr>
                                      <p:to>
                                        <p:strVal val="visible"/>
                                      </p:to>
                                    </p:set>
                                    <p:anim calcmode="lin" valueType="num">
                                      <p:cBhvr additive="base">
                                        <p:cTn id="88" dur="1000" fill="hold"/>
                                        <p:tgtEl>
                                          <p:spTgt spid="19473"/>
                                        </p:tgtEl>
                                        <p:attrNameLst>
                                          <p:attrName>ppt_x</p:attrName>
                                        </p:attrNameLst>
                                      </p:cBhvr>
                                      <p:tavLst>
                                        <p:tav tm="0">
                                          <p:val>
                                            <p:strVal val="0-#ppt_w/2"/>
                                          </p:val>
                                        </p:tav>
                                        <p:tav tm="100000">
                                          <p:val>
                                            <p:strVal val="#ppt_x"/>
                                          </p:val>
                                        </p:tav>
                                      </p:tavLst>
                                    </p:anim>
                                    <p:anim calcmode="lin" valueType="num">
                                      <p:cBhvr additive="base">
                                        <p:cTn id="89" dur="1000" fill="hold"/>
                                        <p:tgtEl>
                                          <p:spTgt spid="1947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86"/>
                                            </p:cond>
                                          </p:stCondLst>
                                          <p:endCondLst>
                                            <p:cond evt="onStopAudio" delay="0">
                                              <p:tgtEl>
                                                <p:sldTgt/>
                                              </p:tgtEl>
                                            </p:cond>
                                          </p:endCondLst>
                                        </p:cTn>
                                        <p:tgtEl>
                                          <p:sndTgt r:embed="rId5" name="chimes.wav"/>
                                        </p:tgtEl>
                                      </p:cMediaNode>
                                    </p:audio>
                                  </p:subTnLst>
                                </p:cTn>
                              </p:par>
                            </p:childTnLst>
                          </p:cTn>
                        </p:par>
                        <p:par>
                          <p:cTn id="90" fill="hold" nodeType="afterGroup">
                            <p:stCondLst>
                              <p:cond delay="1000"/>
                            </p:stCondLst>
                            <p:childTnLst>
                              <p:par>
                                <p:cTn id="91" presetID="45" presetClass="entr" presetSubtype="0" fill="hold" grpId="9" nodeType="afterEffect">
                                  <p:stCondLst>
                                    <p:cond delay="1000"/>
                                  </p:stCondLst>
                                  <p:iterate type="lt">
                                    <p:tmPct val="10000"/>
                                  </p:iterate>
                                  <p:childTnLst>
                                    <p:set>
                                      <p:cBhvr>
                                        <p:cTn id="92" dur="1" fill="hold">
                                          <p:stCondLst>
                                            <p:cond delay="0"/>
                                          </p:stCondLst>
                                        </p:cTn>
                                        <p:tgtEl>
                                          <p:spTgt spid="19474"/>
                                        </p:tgtEl>
                                        <p:attrNameLst>
                                          <p:attrName>style.visibility</p:attrName>
                                        </p:attrNameLst>
                                      </p:cBhvr>
                                      <p:to>
                                        <p:strVal val="visible"/>
                                      </p:to>
                                    </p:set>
                                    <p:animEffect transition="in" filter="fade">
                                      <p:cBhvr>
                                        <p:cTn id="93" dur="2000"/>
                                        <p:tgtEl>
                                          <p:spTgt spid="19474"/>
                                        </p:tgtEl>
                                      </p:cBhvr>
                                    </p:animEffect>
                                    <p:anim calcmode="lin" valueType="num">
                                      <p:cBhvr>
                                        <p:cTn id="94" dur="2000" fill="hold"/>
                                        <p:tgtEl>
                                          <p:spTgt spid="19474"/>
                                        </p:tgtEl>
                                        <p:attrNameLst>
                                          <p:attrName>ppt_w</p:attrName>
                                        </p:attrNameLst>
                                      </p:cBhvr>
                                      <p:tavLst>
                                        <p:tav tm="0" fmla="#ppt_w*sin(2.5*pi*$)">
                                          <p:val>
                                            <p:fltVal val="0"/>
                                          </p:val>
                                        </p:tav>
                                        <p:tav tm="100000">
                                          <p:val>
                                            <p:fltVal val="1"/>
                                          </p:val>
                                        </p:tav>
                                      </p:tavLst>
                                    </p:anim>
                                    <p:anim calcmode="lin" valueType="num">
                                      <p:cBhvr>
                                        <p:cTn id="95" dur="2000" fill="hold"/>
                                        <p:tgtEl>
                                          <p:spTgt spid="1947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91"/>
                                            </p:cond>
                                          </p:stCondLst>
                                          <p:endCondLst>
                                            <p:cond evt="onStopAudio" delay="0">
                                              <p:tgtEl>
                                                <p:sldTgt/>
                                              </p:tgtEl>
                                            </p:cond>
                                          </p:endCondLst>
                                        </p:cTn>
                                        <p:tgtEl>
                                          <p:sndTgt r:embed="rId5"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P spid="19460" grpId="1"/>
      <p:bldP spid="19461" grpId="2"/>
      <p:bldP spid="19462" grpId="3"/>
      <p:bldP spid="19465" grpId="4"/>
      <p:bldP spid="19466" grpId="5"/>
      <p:bldP spid="19467" grpId="6"/>
      <p:bldP spid="19468" grpId="7"/>
      <p:bldP spid="19472" grpId="8"/>
      <p:bldP spid="19474" grpId="9"/>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0658" name="图片 70657" descr="head"/>
          <p:cNvPicPr>
            <a:picLocks noChangeAspect="1"/>
          </p:cNvPicPr>
          <p:nvPr/>
        </p:nvPicPr>
        <p:blipFill>
          <a:blip r:embed="rId2"/>
          <a:stretch>
            <a:fillRect/>
          </a:stretch>
        </p:blipFill>
        <p:spPr>
          <a:xfrm>
            <a:off x="0" y="5935663"/>
            <a:ext cx="9144000" cy="733425"/>
          </a:xfrm>
          <a:prstGeom prst="rect">
            <a:avLst/>
          </a:prstGeom>
          <a:noFill/>
          <a:ln w="9525">
            <a:noFill/>
          </a:ln>
        </p:spPr>
      </p:pic>
      <p:sp>
        <p:nvSpPr>
          <p:cNvPr id="70660" name="文本框 70659"/>
          <p:cNvSpPr txBox="1"/>
          <p:nvPr/>
        </p:nvSpPr>
        <p:spPr>
          <a:xfrm>
            <a:off x="250190" y="1178878"/>
            <a:ext cx="8748713" cy="212280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lvl="0">
              <a:lnSpc>
                <a:spcPct val="100000"/>
              </a:lnSpc>
              <a:spcBef>
                <a:spcPct val="50000"/>
              </a:spcBef>
              <a:buClr>
                <a:srgbClr val="000000"/>
              </a:buClr>
            </a:pPr>
            <a:r>
              <a:rPr lang="zh-CN" altLang="en-US" sz="4400" b="1">
                <a:solidFill>
                  <a:schemeClr val="tx1"/>
                </a:solidFill>
                <a:latin typeface="黑体" panose="02010609060101010101" pitchFamily="2" charset="-122"/>
                <a:ea typeface="黑体" panose="02010609060101010101" pitchFamily="2" charset="-122"/>
                <a:cs typeface="黑体" panose="02010609060101010101" pitchFamily="2" charset="-122"/>
              </a:rPr>
              <a:t>本文是欧阳修为</a:t>
            </a:r>
            <a:r>
              <a:rPr lang="en-US" altLang="zh-CN" sz="4400" b="1">
                <a:solidFill>
                  <a:schemeClr val="tx1"/>
                </a:solidFill>
                <a:latin typeface="黑体" panose="02010609060101010101" pitchFamily="2" charset="-122"/>
                <a:ea typeface="黑体" panose="02010609060101010101" pitchFamily="2" charset="-122"/>
                <a:cs typeface="黑体" panose="02010609060101010101" pitchFamily="2" charset="-122"/>
              </a:rPr>
              <a:t>《</a:t>
            </a:r>
            <a:r>
              <a:rPr lang="zh-CN" altLang="en-US" sz="4400" b="1">
                <a:solidFill>
                  <a:schemeClr val="tx1"/>
                </a:solidFill>
                <a:latin typeface="黑体" panose="02010609060101010101" pitchFamily="2" charset="-122"/>
                <a:ea typeface="黑体" panose="02010609060101010101" pitchFamily="2" charset="-122"/>
                <a:cs typeface="黑体" panose="02010609060101010101" pitchFamily="2" charset="-122"/>
              </a:rPr>
              <a:t>伶官传</a:t>
            </a:r>
            <a:r>
              <a:rPr lang="en-US" altLang="zh-CN" sz="4400" b="1">
                <a:solidFill>
                  <a:schemeClr val="tx1"/>
                </a:solidFill>
                <a:latin typeface="黑体" panose="02010609060101010101" pitchFamily="2" charset="-122"/>
                <a:ea typeface="黑体" panose="02010609060101010101" pitchFamily="2" charset="-122"/>
                <a:cs typeface="黑体" panose="02010609060101010101" pitchFamily="2" charset="-122"/>
              </a:rPr>
              <a:t>》</a:t>
            </a:r>
            <a:r>
              <a:rPr lang="zh-CN" altLang="en-US" sz="4400" b="1">
                <a:solidFill>
                  <a:schemeClr val="tx1"/>
                </a:solidFill>
                <a:latin typeface="黑体" panose="02010609060101010101" pitchFamily="2" charset="-122"/>
                <a:ea typeface="黑体" panose="02010609060101010101" pitchFamily="2" charset="-122"/>
                <a:cs typeface="黑体" panose="02010609060101010101" pitchFamily="2" charset="-122"/>
              </a:rPr>
              <a:t>作的序，可为什么主人公不是伶官而是庄宗呢</a:t>
            </a:r>
            <a:r>
              <a:rPr lang="en-US" altLang="zh-CN" sz="4400" b="1">
                <a:solidFill>
                  <a:schemeClr val="tx1"/>
                </a:solidFill>
                <a:latin typeface="黑体" panose="02010609060101010101" pitchFamily="2" charset="-122"/>
                <a:ea typeface="黑体" panose="02010609060101010101" pitchFamily="2" charset="-122"/>
                <a:cs typeface="黑体" panose="02010609060101010101" pitchFamily="2" charset="-122"/>
              </a:rPr>
              <a:t>?</a:t>
            </a:r>
          </a:p>
        </p:txBody>
      </p:sp>
      <p:sp>
        <p:nvSpPr>
          <p:cNvPr id="70661" name="文本框 70660"/>
          <p:cNvSpPr txBox="1"/>
          <p:nvPr/>
        </p:nvSpPr>
        <p:spPr>
          <a:xfrm>
            <a:off x="250190" y="3356610"/>
            <a:ext cx="8750300" cy="279971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lvl="0">
              <a:spcBef>
                <a:spcPct val="50000"/>
              </a:spcBef>
              <a:buClr>
                <a:srgbClr val="000000"/>
              </a:buClr>
            </a:pPr>
            <a:r>
              <a:rPr lang="zh-CN" altLang="en-US" sz="44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本来行文到第三段，论点已得到证明，似乎应结束了，可作者为什么还写第四段</a:t>
            </a:r>
            <a:r>
              <a:rPr lang="en-US" altLang="zh-CN" sz="44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4400" b="1">
                <a:solidFill>
                  <a:schemeClr val="tx1"/>
                </a:solidFill>
                <a:latin typeface="黑体" panose="02010609060101010101" pitchFamily="2" charset="-122"/>
                <a:ea typeface="黑体" panose="02010609060101010101" pitchFamily="2" charset="-122"/>
                <a:cs typeface="黑体" panose="02010609060101010101" pitchFamily="2" charset="-122"/>
              </a:rPr>
              <a:t>最后一段能否删了？为什么？</a:t>
            </a:r>
          </a:p>
        </p:txBody>
      </p:sp>
      <p:sp>
        <p:nvSpPr>
          <p:cNvPr id="154628" name="文本框 154627"/>
          <p:cNvSpPr txBox="1"/>
          <p:nvPr/>
        </p:nvSpPr>
        <p:spPr>
          <a:xfrm>
            <a:off x="250190" y="67945"/>
            <a:ext cx="3218815" cy="768350"/>
          </a:xfrm>
          <a:prstGeom prst="rect">
            <a:avLst/>
          </a:prstGeom>
          <a:noFill/>
          <a:ln w="9525">
            <a:noFill/>
          </a:ln>
        </p:spPr>
        <p:txBody>
          <a:bodyPr wrap="square" anchor="t">
            <a:spAutoFit/>
          </a:bodyPr>
          <a:lstStyle/>
          <a:p>
            <a:pPr>
              <a:spcBef>
                <a:spcPct val="50000"/>
              </a:spcBef>
            </a:pPr>
            <a:r>
              <a:rPr lang="zh-CN" altLang="en-US" sz="4400" b="1">
                <a:solidFill>
                  <a:srgbClr val="FF0066"/>
                </a:solidFill>
                <a:latin typeface="Times New Roman" panose="02020603050405020304" pitchFamily="18" charset="0"/>
                <a:ea typeface="宋体" panose="02010600030101010101" pitchFamily="2" charset="-122"/>
              </a:rPr>
              <a:t>思考：</a:t>
            </a:r>
            <a:r>
              <a:rPr lang="zh-CN" altLang="en-US" sz="3600">
                <a:solidFill>
                  <a:srgbClr val="FF0066"/>
                </a:solidFill>
                <a:latin typeface="Times New Roman" panose="02020603050405020304" pitchFamily="18" charset="0"/>
                <a:ea typeface="宋体" panose="02010600030101010101" pitchFamily="2" charset="-122"/>
              </a:rPr>
              <a:t> </a:t>
            </a:r>
          </a:p>
        </p:txBody>
      </p:sp>
      <p:pic>
        <p:nvPicPr>
          <p:cNvPr id="154629" name="New picture"/>
          <p:cNvPicPr/>
          <p:nvPr/>
        </p:nvPicPr>
        <p:blipFill>
          <a:blip r:embed="rId3"/>
          <a:stretch>
            <a:fillRect/>
          </a:stretch>
        </p:blipFill>
        <p:spPr>
          <a:xfrm>
            <a:off x="11709400" y="11582400"/>
            <a:ext cx="330200" cy="254000"/>
          </a:xfrm>
          <a:prstGeom prst="cube">
            <a:avLst/>
          </a:prstGeom>
        </p:spPr>
      </p:pic>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0660"/>
                                        </p:tgtEl>
                                        <p:attrNameLst>
                                          <p:attrName>style.visibility</p:attrName>
                                        </p:attrNameLst>
                                      </p:cBhvr>
                                      <p:to>
                                        <p:strVal val="visible"/>
                                      </p:to>
                                    </p:set>
                                    <p:animEffect transition="in" filter="checkerboard(across)">
                                      <p:cBhvr>
                                        <p:cTn id="7" dur="500"/>
                                        <p:tgtEl>
                                          <p:spTgt spid="7066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1" nodeType="clickEffect">
                                  <p:stCondLst>
                                    <p:cond delay="0"/>
                                  </p:stCondLst>
                                  <p:childTnLst>
                                    <p:set>
                                      <p:cBhvr>
                                        <p:cTn id="11" dur="1" fill="hold">
                                          <p:stCondLst>
                                            <p:cond delay="0"/>
                                          </p:stCondLst>
                                        </p:cTn>
                                        <p:tgtEl>
                                          <p:spTgt spid="70661"/>
                                        </p:tgtEl>
                                        <p:attrNameLst>
                                          <p:attrName>style.visibility</p:attrName>
                                        </p:attrNameLst>
                                      </p:cBhvr>
                                      <p:to>
                                        <p:strVal val="visible"/>
                                      </p:to>
                                    </p:set>
                                    <p:animEffect transition="in" filter="checkerboard(across)">
                                      <p:cBhvr>
                                        <p:cTn id="12" dur="500"/>
                                        <p:tgtEl>
                                          <p:spTgt spid="7066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5" presetClass="entr" presetSubtype="0" fill="hold" nodeType="clickEffect">
                                  <p:stCondLst>
                                    <p:cond delay="0"/>
                                  </p:stCondLst>
                                  <p:childTnLst>
                                    <p:set>
                                      <p:cBhvr>
                                        <p:cTn id="16" dur="1" fill="hold">
                                          <p:stCondLst>
                                            <p:cond delay="0"/>
                                          </p:stCondLst>
                                        </p:cTn>
                                        <p:tgtEl>
                                          <p:spTgt spid="154628">
                                            <p:txEl>
                                              <p:pRg st="0" end="0"/>
                                            </p:txEl>
                                          </p:spTgt>
                                        </p:tgtEl>
                                        <p:attrNameLst>
                                          <p:attrName>style.visibility</p:attrName>
                                        </p:attrNameLst>
                                      </p:cBhvr>
                                      <p:to>
                                        <p:strVal val="visible"/>
                                      </p:to>
                                    </p:set>
                                    <p:anim calcmode="lin" valueType="num">
                                      <p:cBhvr>
                                        <p:cTn id="17" dur="500" decel="50000" fill="hold">
                                          <p:stCondLst>
                                            <p:cond delay="0"/>
                                          </p:stCondLst>
                                        </p:cTn>
                                        <p:tgtEl>
                                          <p:spTgt spid="154628">
                                            <p:txEl>
                                              <p:pRg st="0" end="0"/>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54628">
                                            <p:txEl>
                                              <p:pRg st="0" end="0"/>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54628">
                                            <p:txEl>
                                              <p:pRg st="0" end="0"/>
                                            </p:txEl>
                                          </p:spTgt>
                                        </p:tgtEl>
                                        <p:attrNameLst>
                                          <p:attrName>ppt_w</p:attrName>
                                        </p:attrNameLst>
                                      </p:cBhvr>
                                      <p:tavLst>
                                        <p:tav tm="0">
                                          <p:val>
                                            <p:strVal val="#ppt_w*.05"/>
                                          </p:val>
                                        </p:tav>
                                        <p:tav tm="100000">
                                          <p:val>
                                            <p:strVal val="#ppt_w"/>
                                          </p:val>
                                        </p:tav>
                                      </p:tavLst>
                                    </p:anim>
                                    <p:anim calcmode="lin" valueType="num">
                                      <p:cBhvr>
                                        <p:cTn id="20" dur="1000" fill="hold"/>
                                        <p:tgtEl>
                                          <p:spTgt spid="154628">
                                            <p:txEl>
                                              <p:pRg st="0" end="0"/>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54628">
                                            <p:txEl>
                                              <p:pRg st="0" end="0"/>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54628">
                                            <p:txEl>
                                              <p:pRg st="0" end="0"/>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54628">
                                            <p:txEl>
                                              <p:pRg st="0" end="0"/>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546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p:bldP spid="70661" grpId="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9634" name="文本框 69633"/>
          <p:cNvSpPr txBox="1"/>
          <p:nvPr/>
        </p:nvSpPr>
        <p:spPr>
          <a:xfrm>
            <a:off x="34925" y="1268413"/>
            <a:ext cx="9001125" cy="442087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lnSpc>
                <a:spcPct val="110000"/>
              </a:lnSpc>
              <a:spcBef>
                <a:spcPct val="50000"/>
              </a:spcBef>
            </a:pPr>
            <a:r>
              <a:rPr lang="zh-CN" altLang="en-US" sz="3200" b="1">
                <a:latin typeface="黑体" panose="02010609060101010101" pitchFamily="2" charset="-122"/>
                <a:ea typeface="黑体" panose="02010609060101010101" pitchFamily="2" charset="-122"/>
                <a:cs typeface="黑体" panose="02010609060101010101" pitchFamily="2" charset="-122"/>
              </a:rPr>
              <a:t>     北宋王朝建立后，随着土地和财富的高度集中，</a:t>
            </a: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rPr>
              <a:t>北宋的统治集团日益腐化</a:t>
            </a:r>
            <a:r>
              <a:rPr lang="zh-CN" altLang="en-US" sz="3200" b="1">
                <a:latin typeface="黑体" panose="02010609060101010101" pitchFamily="2" charset="-122"/>
                <a:ea typeface="黑体" panose="02010609060101010101" pitchFamily="2" charset="-122"/>
                <a:cs typeface="黑体" panose="02010609060101010101" pitchFamily="2" charset="-122"/>
              </a:rPr>
              <a:t>。由于北方少数民族的不断进犯，民族矛盾也日益尖锐。面对这种形势，北宋王朝不但不力求振作，反而忍受耻辱，每年都要靠</a:t>
            </a:r>
            <a:r>
              <a:rPr lang="zh-CN" altLang="en-US" sz="3200" b="1">
                <a:solidFill>
                  <a:srgbClr val="0070C0"/>
                </a:solidFill>
                <a:latin typeface="黑体" panose="02010609060101010101" pitchFamily="2" charset="-122"/>
                <a:ea typeface="黑体" panose="02010609060101010101" pitchFamily="2" charset="-122"/>
                <a:cs typeface="黑体" panose="02010609060101010101" pitchFamily="2" charset="-122"/>
              </a:rPr>
              <a:t>纳币输绢</a:t>
            </a:r>
            <a:r>
              <a:rPr lang="zh-CN" altLang="en-US" sz="3200" b="1">
                <a:latin typeface="黑体" panose="02010609060101010101" pitchFamily="2" charset="-122"/>
                <a:ea typeface="黑体" panose="02010609060101010101" pitchFamily="2" charset="-122"/>
                <a:cs typeface="黑体" panose="02010609060101010101" pitchFamily="2" charset="-122"/>
              </a:rPr>
              <a:t>以求苟安。</a:t>
            </a:r>
            <a:r>
              <a:rPr lang="zh-CN" altLang="en-US" sz="3200" b="1">
                <a:latin typeface="黑体" panose="02010609060101010101" pitchFamily="2" charset="-122"/>
                <a:ea typeface="黑体" panose="02010609060101010101" pitchFamily="2" charset="-122"/>
                <a:cs typeface="黑体" panose="02010609060101010101" pitchFamily="2" charset="-122"/>
                <a:sym typeface="+mn-ea"/>
              </a:rPr>
              <a:t>在这样的情况下，欧阳修写了</a:t>
            </a:r>
            <a:r>
              <a:rPr lang="en-US" altLang="zh-CN"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新五代史</a:t>
            </a:r>
            <a:r>
              <a:rPr lang="en-US" altLang="zh-CN"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伶官传</a:t>
            </a:r>
            <a:r>
              <a:rPr lang="en-US" altLang="zh-CN"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，记述了后唐庄宗李存勖宠幸的伶官败政乱国的史实。本文是欧阳修为</a:t>
            </a:r>
            <a:r>
              <a:rPr lang="en-US" altLang="zh-CN"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新五代史</a:t>
            </a:r>
            <a:r>
              <a:rPr lang="en-US" altLang="zh-CN"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伶官传</a:t>
            </a:r>
            <a:r>
              <a:rPr lang="en-US" altLang="zh-CN"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所作的序言。</a:t>
            </a:r>
            <a:endParaRPr lang="zh-CN" altLang="en-US" sz="3200" b="1">
              <a:solidFill>
                <a:srgbClr val="000066"/>
              </a:solidFill>
              <a:latin typeface="黑体" panose="02010609060101010101" pitchFamily="2" charset="-122"/>
              <a:ea typeface="黑体" panose="02010609060101010101" pitchFamily="2" charset="-122"/>
              <a:cs typeface="黑体" panose="02010609060101010101" pitchFamily="2" charset="-122"/>
            </a:endParaRPr>
          </a:p>
        </p:txBody>
      </p:sp>
      <p:sp>
        <p:nvSpPr>
          <p:cNvPr id="69635" name="文本框 69634"/>
          <p:cNvSpPr txBox="1"/>
          <p:nvPr/>
        </p:nvSpPr>
        <p:spPr>
          <a:xfrm>
            <a:off x="2700338" y="260350"/>
            <a:ext cx="3455987" cy="923925"/>
          </a:xfrm>
          <a:prstGeom prst="rect">
            <a:avLst/>
          </a:prstGeom>
          <a:noFill/>
          <a:ln w="9525" cap="flat" cmpd="sng">
            <a:solidFill>
              <a:srgbClr val="FF0066"/>
            </a:solidFill>
            <a:prstDash val="solid"/>
            <a:miter/>
            <a:headEnd type="none" w="med" len="med"/>
            <a:tailEnd type="none" w="med" len="med"/>
          </a:ln>
        </p:spPr>
        <p:txBody>
          <a:bodyPr>
            <a:spAutoFit/>
          </a:bodyPr>
          <a:lstStyle/>
          <a:p>
            <a:pPr lvl="0">
              <a:spcBef>
                <a:spcPct val="50000"/>
              </a:spcBef>
            </a:pPr>
            <a:r>
              <a:rPr lang="zh-CN" altLang="en-US" sz="5400" b="1">
                <a:solidFill>
                  <a:srgbClr val="FF0000"/>
                </a:solidFill>
                <a:latin typeface="Arial" panose="020b0604020202020204" pitchFamily="34" charset="0"/>
                <a:ea typeface="宋体" panose="02010600030101010101" pitchFamily="2" charset="-122"/>
              </a:rPr>
              <a:t>时代背景：</a:t>
            </a:r>
          </a:p>
        </p:txBody>
      </p:sp>
      <p:sp>
        <p:nvSpPr>
          <p:cNvPr id="160772" name="矩形 160771"/>
          <p:cNvSpPr/>
          <p:nvPr/>
        </p:nvSpPr>
        <p:spPr>
          <a:xfrm>
            <a:off x="1979295" y="5876925"/>
            <a:ext cx="7714615" cy="1198880"/>
          </a:xfrm>
          <a:prstGeom prst="rect">
            <a:avLst/>
          </a:prstGeom>
          <a:noFill/>
          <a:ln w="9525">
            <a:noFill/>
          </a:ln>
        </p:spPr>
        <p:txBody>
          <a:bodyPr wrap="square" anchor="t">
            <a:spAutoFit/>
          </a:bodyPr>
          <a:lstStyle/>
          <a:p>
            <a:r>
              <a:rPr lang="en-US" altLang="zh-CN" sz="3200" b="1">
                <a:solidFill>
                  <a:srgbClr val="FFFF00"/>
                </a:solidFill>
                <a:latin typeface="楷体_GB2312" panose="02010609030101010101" pitchFamily="49" charset="-122"/>
                <a:ea typeface="楷体_GB2312" panose="02010609030101010101" pitchFamily="49" charset="-122"/>
              </a:rPr>
              <a:t> </a:t>
            </a:r>
            <a:r>
              <a:rPr lang="en-US" altLang="zh-CN" sz="3200" b="1">
                <a:solidFill>
                  <a:srgbClr val="00B0F0"/>
                </a:solidFill>
                <a:latin typeface="楷体_GB2312" panose="02010609030101010101" pitchFamily="49" charset="-122"/>
                <a:ea typeface="楷体_GB2312" panose="02010609030101010101" pitchFamily="49" charset="-122"/>
              </a:rPr>
              <a:t> </a:t>
            </a:r>
            <a:r>
              <a:rPr lang="zh-CN" altLang="en-US" sz="3600" b="1">
                <a:solidFill>
                  <a:srgbClr val="00B0F0"/>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rPr>
              <a:t>作用：</a:t>
            </a:r>
            <a:r>
              <a:rPr lang="zh-CN" altLang="en-US" sz="3600" b="1">
                <a:solidFill>
                  <a:srgbClr val="00B0F0"/>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sym typeface="+mn-ea"/>
              </a:rPr>
              <a:t>引出教训，借古讽今</a:t>
            </a:r>
            <a:endParaRPr lang="zh-CN" altLang="en-US" sz="3600" b="1">
              <a:solidFill>
                <a:srgbClr val="00B0F0"/>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endParaRPr>
          </a:p>
          <a:p>
            <a:endParaRPr lang="zh-CN" altLang="en-US" sz="3600" b="1">
              <a:solidFill>
                <a:srgbClr val="00B0F0"/>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endParaRPr>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9" fill="hold" grpId="1" nodeType="clickEffect">
                                  <p:stCondLst>
                                    <p:cond delay="0"/>
                                  </p:stCondLst>
                                  <p:childTnLst>
                                    <p:set>
                                      <p:cBhvr>
                                        <p:cTn id="6" dur="1" fill="hold">
                                          <p:stCondLst>
                                            <p:cond delay="0"/>
                                          </p:stCondLst>
                                        </p:cTn>
                                        <p:tgtEl>
                                          <p:spTgt spid="160772"/>
                                        </p:tgtEl>
                                        <p:attrNameLst>
                                          <p:attrName>style.visibility</p:attrName>
                                        </p:attrNameLst>
                                      </p:cBhvr>
                                      <p:to>
                                        <p:strVal val="visible"/>
                                      </p:to>
                                    </p:set>
                                    <p:anim calcmode="lin" valueType="num">
                                      <p:cBhvr additive="base">
                                        <p:cTn id="7" dur="500" fill="hold"/>
                                        <p:tgtEl>
                                          <p:spTgt spid="160772"/>
                                        </p:tgtEl>
                                        <p:attrNameLst>
                                          <p:attrName>ppt_x</p:attrName>
                                        </p:attrNameLst>
                                      </p:cBhvr>
                                      <p:tavLst>
                                        <p:tav tm="0">
                                          <p:val>
                                            <p:strVal val="0-#ppt_w/2"/>
                                          </p:val>
                                        </p:tav>
                                        <p:tav tm="100000">
                                          <p:val>
                                            <p:strVal val="#ppt_x"/>
                                          </p:val>
                                        </p:tav>
                                      </p:tavLst>
                                    </p:anim>
                                    <p:anim calcmode="lin" valueType="num">
                                      <p:cBhvr additive="base">
                                        <p:cTn id="8" dur="500" fill="hold"/>
                                        <p:tgtEl>
                                          <p:spTgt spid="16077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2" grpId="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4" name="Rectangle 3"/>
          <p:cNvSpPr>
            <a:spLocks noGrp="1"/>
          </p:cNvSpPr>
          <p:nvPr>
            <p:ph idx="1"/>
          </p:nvPr>
        </p:nvSpPr>
        <p:spPr>
          <a:xfrm>
            <a:off x="304800" y="1066800"/>
            <a:ext cx="8686800" cy="4525963"/>
          </a:xfrm>
        </p:spPr>
        <p:txBody>
          <a:bodyPr vert="horz" wrap="square" lIns="91440" tIns="45720" rIns="91440" bIns="45720" anchor="t" anchorCtr="0"/>
          <a:lstStyle/>
          <a:p>
            <a:pPr eaLnBrk="1" hangingPunct="1"/>
            <a:r>
              <a:rPr lang="zh-CN" altLang="en-US" sz="4800" b="1"/>
              <a:t>防微杜渐</a:t>
            </a:r>
          </a:p>
          <a:p>
            <a:pPr eaLnBrk="1" hangingPunct="1"/>
            <a:r>
              <a:rPr lang="zh-CN" altLang="en-US" sz="4800" b="1"/>
              <a:t>曲突徙薪</a:t>
            </a:r>
          </a:p>
          <a:p>
            <a:pPr eaLnBrk="1" hangingPunct="1"/>
            <a:r>
              <a:rPr lang="zh-CN" altLang="en-US" sz="4800" b="1"/>
              <a:t>居安思危</a:t>
            </a:r>
          </a:p>
          <a:p>
            <a:pPr eaLnBrk="1" hangingPunct="1"/>
            <a:r>
              <a:rPr lang="en-US" altLang="zh-CN" sz="4800" b="1"/>
              <a:t>防患未然</a:t>
            </a:r>
          </a:p>
          <a:p>
            <a:pPr eaLnBrk="1" hangingPunct="1"/>
            <a:r>
              <a:rPr lang="zh-CN" altLang="en-US" sz="4800" b="1"/>
              <a:t>勿临渴而掘井，宜未雨而绸缪</a:t>
            </a:r>
          </a:p>
          <a:p>
            <a:pPr eaLnBrk="1" hangingPunct="1"/>
            <a:endParaRPr lang="zh-CN" altLang="en-US" sz="4800" b="1"/>
          </a:p>
          <a:p>
            <a:pPr eaLnBrk="1" hangingPunct="1"/>
            <a:endParaRPr lang="zh-CN" altLang="en-US" sz="4800"/>
          </a:p>
          <a:p>
            <a:pPr eaLnBrk="1" hangingPunct="1"/>
            <a:endParaRPr lang="en-US" altLang="zh-CN" sz="4800"/>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7586" name="图片 67585" descr="200710211630611_1">
            <a:hlinkClick r:id="rId3"/>
          </p:cNvPr>
          <p:cNvPicPr>
            <a:picLocks noChangeAspect="1"/>
          </p:cNvPicPr>
          <p:nvPr/>
        </p:nvPicPr>
        <p:blipFill>
          <a:blip r:embed="rId2"/>
          <a:stretch>
            <a:fillRect/>
          </a:stretch>
        </p:blipFill>
        <p:spPr>
          <a:xfrm>
            <a:off x="7308850" y="5157788"/>
            <a:ext cx="1835150" cy="1511300"/>
          </a:xfrm>
          <a:prstGeom prst="rect">
            <a:avLst/>
          </a:prstGeom>
          <a:noFill/>
          <a:ln w="9525">
            <a:noFill/>
          </a:ln>
        </p:spPr>
      </p:pic>
      <p:sp>
        <p:nvSpPr>
          <p:cNvPr id="67587" name="文本框 67586"/>
          <p:cNvSpPr txBox="1"/>
          <p:nvPr/>
        </p:nvSpPr>
        <p:spPr>
          <a:xfrm>
            <a:off x="250825" y="1268413"/>
            <a:ext cx="8205788" cy="5323205"/>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lvl="0">
              <a:spcBef>
                <a:spcPct val="50000"/>
              </a:spcBef>
            </a:pPr>
            <a:r>
              <a:rPr lang="zh-CN" altLang="en-US" sz="4000" b="1">
                <a:latin typeface="Times New Roman" panose="02020603050405020304" pitchFamily="18" charset="0"/>
                <a:ea typeface="隶书" panose="02010509060101010101" pitchFamily="49" charset="-122"/>
              </a:rPr>
              <a:t>       </a:t>
            </a:r>
            <a:r>
              <a:rPr lang="zh-CN" altLang="en-US" sz="4000" b="1">
                <a:latin typeface="黑体" panose="02010609060101010101" pitchFamily="2" charset="-122"/>
                <a:ea typeface="黑体" panose="02010609060101010101" pitchFamily="2" charset="-122"/>
                <a:cs typeface="黑体" panose="02010609060101010101" pitchFamily="2" charset="-122"/>
              </a:rPr>
              <a:t>文章</a:t>
            </a:r>
            <a:r>
              <a:rPr lang="zh-CN" altLang="en-US" sz="4000" b="1">
                <a:solidFill>
                  <a:srgbClr val="0000CC"/>
                </a:solidFill>
                <a:latin typeface="黑体" panose="02010609060101010101" pitchFamily="2" charset="-122"/>
                <a:ea typeface="黑体" panose="02010609060101010101" pitchFamily="2" charset="-122"/>
                <a:cs typeface="黑体" panose="02010609060101010101" pitchFamily="2" charset="-122"/>
              </a:rPr>
              <a:t>总结了后唐庄宗李存勖得天下而后失天下的历史教训，阐明了国家盛衰取决于人事的道理。</a:t>
            </a:r>
          </a:p>
          <a:p>
            <a:pPr lvl="0">
              <a:spcBef>
                <a:spcPct val="50000"/>
              </a:spcBef>
            </a:pPr>
            <a:r>
              <a:rPr lang="zh-CN" altLang="en-US" sz="4000" b="1">
                <a:latin typeface="黑体" panose="02010609060101010101" pitchFamily="2" charset="-122"/>
                <a:ea typeface="黑体" panose="02010609060101010101" pitchFamily="2" charset="-122"/>
                <a:cs typeface="黑体" panose="02010609060101010101" pitchFamily="2" charset="-122"/>
              </a:rPr>
              <a:t>    欧阳修写</a:t>
            </a:r>
            <a:r>
              <a:rPr lang="en-US" altLang="zh-CN" sz="4000" b="1">
                <a:latin typeface="黑体" panose="02010609060101010101" pitchFamily="2" charset="-122"/>
                <a:ea typeface="黑体" panose="02010609060101010101" pitchFamily="2" charset="-122"/>
                <a:cs typeface="黑体" panose="02010609060101010101" pitchFamily="2" charset="-122"/>
              </a:rPr>
              <a:t>《</a:t>
            </a:r>
            <a:r>
              <a:rPr lang="zh-CN" altLang="en-US" sz="4000" b="1">
                <a:latin typeface="黑体" panose="02010609060101010101" pitchFamily="2" charset="-122"/>
                <a:ea typeface="黑体" panose="02010609060101010101" pitchFamily="2" charset="-122"/>
                <a:cs typeface="黑体" panose="02010609060101010101" pitchFamily="2" charset="-122"/>
              </a:rPr>
              <a:t>伶官传</a:t>
            </a:r>
            <a:r>
              <a:rPr lang="en-US" altLang="zh-CN" sz="4000" b="1">
                <a:latin typeface="黑体" panose="02010609060101010101" pitchFamily="2" charset="-122"/>
                <a:ea typeface="黑体" panose="02010609060101010101" pitchFamily="2" charset="-122"/>
                <a:cs typeface="黑体" panose="02010609060101010101" pitchFamily="2" charset="-122"/>
              </a:rPr>
              <a:t>》</a:t>
            </a:r>
            <a:r>
              <a:rPr lang="zh-CN" altLang="en-US" sz="4000" b="1">
                <a:latin typeface="黑体" panose="02010609060101010101" pitchFamily="2" charset="-122"/>
                <a:ea typeface="黑体" panose="02010609060101010101" pitchFamily="2" charset="-122"/>
                <a:cs typeface="黑体" panose="02010609060101010101" pitchFamily="2" charset="-122"/>
              </a:rPr>
              <a:t>并冠以短序，是</a:t>
            </a:r>
            <a:r>
              <a:rPr lang="zh-CN" altLang="en-US" sz="4000" b="1">
                <a:solidFill>
                  <a:srgbClr val="FF0000"/>
                </a:solidFill>
                <a:latin typeface="黑体" panose="02010609060101010101" pitchFamily="2" charset="-122"/>
                <a:ea typeface="黑体" panose="02010609060101010101" pitchFamily="2" charset="-122"/>
                <a:cs typeface="黑体" panose="02010609060101010101" pitchFamily="2" charset="-122"/>
              </a:rPr>
              <a:t>为了告诫北宋统治者吸取后唐庄宗李存勖宠信伶人而身死国灭的历史教训，力戒骄奢，防微杜渐，励精图治。</a:t>
            </a:r>
            <a:r>
              <a:rPr lang="zh-CN" altLang="en-US" sz="4000" b="1">
                <a:solidFill>
                  <a:srgbClr val="00B0F0"/>
                </a:solidFill>
                <a:latin typeface="黑体" panose="02010609060101010101" pitchFamily="2" charset="-122"/>
                <a:ea typeface="黑体" panose="02010609060101010101" pitchFamily="2" charset="-122"/>
                <a:cs typeface="黑体" panose="02010609060101010101" pitchFamily="2" charset="-122"/>
              </a:rPr>
              <a:t>（写作意图）</a:t>
            </a:r>
          </a:p>
        </p:txBody>
      </p:sp>
      <p:sp>
        <p:nvSpPr>
          <p:cNvPr id="67588" name="文本框 67587"/>
          <p:cNvSpPr txBox="1"/>
          <p:nvPr/>
        </p:nvSpPr>
        <p:spPr>
          <a:xfrm>
            <a:off x="3132138" y="188913"/>
            <a:ext cx="3455987" cy="914400"/>
          </a:xfrm>
          <a:prstGeom prst="rect">
            <a:avLst/>
          </a:prstGeom>
          <a:noFill/>
          <a:ln w="9525">
            <a:noFill/>
          </a:ln>
        </p:spPr>
        <p:txBody>
          <a:bodyPr>
            <a:spAutoFit/>
          </a:bodyPr>
          <a:lstStyle/>
          <a:p>
            <a:pPr lvl="0">
              <a:spcBef>
                <a:spcPct val="50000"/>
              </a:spcBef>
            </a:pPr>
            <a:r>
              <a:rPr lang="zh-CN" altLang="en-US" sz="5400" b="1" u="sng">
                <a:solidFill>
                  <a:srgbClr val="FF0000"/>
                </a:solidFill>
                <a:latin typeface="华文彩云" panose="02010800040101010101" pitchFamily="2" charset="-122"/>
                <a:ea typeface="华文彩云" panose="02010800040101010101" pitchFamily="2" charset="-122"/>
              </a:rPr>
              <a:t> 主  旨    </a:t>
            </a:r>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strips(downRight)">
                                      <p:cBhvr>
                                        <p:cTn id="7" dur="10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4" name="标题 28673"/>
          <p:cNvSpPr>
            <a:spLocks noGrp="1"/>
          </p:cNvSpPr>
          <p:nvPr>
            <p:ph type="ctrTitle"/>
          </p:nvPr>
        </p:nvSpPr>
        <p:spPr>
          <a:xfrm>
            <a:off x="76200" y="76200"/>
            <a:ext cx="7086600" cy="381000"/>
          </a:xfrm>
        </p:spPr>
        <p:txBody>
          <a:bodyPr anchor="ctr"/>
          <a:lstStyle>
            <a:lvl1pPr lvl="0">
              <a:defRPr/>
            </a:lvl1pPr>
          </a:lstStyle>
          <a:p>
            <a:pPr lvl="0" algn="l"/>
            <a:r>
              <a:rPr lang="zh-CN" altLang="en-US" b="1">
                <a:solidFill>
                  <a:srgbClr val="000066"/>
                </a:solidFill>
              </a:rPr>
              <a:t>课堂总结</a:t>
            </a:r>
          </a:p>
        </p:txBody>
      </p:sp>
      <p:grpSp>
        <p:nvGrpSpPr>
          <p:cNvPr id="28675" name="组合 28674"/>
          <p:cNvGrpSpPr/>
          <p:nvPr/>
        </p:nvGrpSpPr>
        <p:grpSpPr>
          <a:xfrm>
            <a:off x="0" y="188913"/>
            <a:ext cx="8718550" cy="6477000"/>
            <a:chExt cx="5492" cy="4080"/>
          </a:xfrm>
        </p:grpSpPr>
        <p:sp>
          <p:nvSpPr>
            <p:cNvPr id="28676" name="矩形 28675"/>
            <p:cNvSpPr/>
            <p:nvPr/>
          </p:nvSpPr>
          <p:spPr>
            <a:xfrm>
              <a:off x="2333" y="0"/>
              <a:ext cx="1926" cy="384"/>
            </a:xfrm>
            <a:prstGeom prst="rect">
              <a:avLst/>
            </a:prstGeom>
            <a:noFill/>
            <a:ln w="9525">
              <a:noFill/>
            </a:ln>
          </p:spPr>
          <p:txBody>
            <a:bodyPr wrap="none" lIns="0" tIns="0" rIns="0" bIns="0">
              <a:spAutoFit/>
            </a:bodyPr>
            <a:lstStyle/>
            <a:p>
              <a:pPr lvl="0"/>
              <a:r>
                <a:rPr lang="en-US" altLang="zh-CN" sz="4000" b="1">
                  <a:solidFill>
                    <a:srgbClr val="CC0000"/>
                  </a:solidFill>
                  <a:latin typeface="Arial" panose="020b0604020202020204" pitchFamily="34" charset="0"/>
                  <a:ea typeface="宋体" panose="02010600030101010101" pitchFamily="2" charset="-122"/>
                </a:rPr>
                <a:t>《</a:t>
              </a:r>
              <a:r>
                <a:rPr lang="zh-CN" altLang="en-US" sz="4000" b="1">
                  <a:solidFill>
                    <a:srgbClr val="CC0000"/>
                  </a:solidFill>
                  <a:latin typeface="Arial" panose="020b0604020202020204" pitchFamily="34" charset="0"/>
                  <a:ea typeface="宋体" panose="02010600030101010101" pitchFamily="2" charset="-122"/>
                </a:rPr>
                <a:t>伶官传序</a:t>
              </a:r>
              <a:r>
                <a:rPr lang="en-US" altLang="zh-CN" sz="4000" b="1">
                  <a:solidFill>
                    <a:srgbClr val="CC0000"/>
                  </a:solidFill>
                  <a:latin typeface="Arial" panose="020b0604020202020204" pitchFamily="34" charset="0"/>
                  <a:ea typeface="宋体" panose="02010600030101010101" pitchFamily="2" charset="-122"/>
                </a:rPr>
                <a:t>》</a:t>
              </a:r>
              <a:endParaRPr lang="en-US" altLang="zh-CN" sz="4000" b="1">
                <a:solidFill>
                  <a:srgbClr val="CC0000"/>
                </a:solidFill>
                <a:latin typeface="Times New Roman" panose="02020603050405020304" pitchFamily="18" charset="0"/>
                <a:ea typeface="宋体" panose="02010600030101010101" pitchFamily="2" charset="-122"/>
              </a:endParaRPr>
            </a:p>
          </p:txBody>
        </p:sp>
        <p:sp>
          <p:nvSpPr>
            <p:cNvPr id="28677" name="矩形 28676"/>
            <p:cNvSpPr/>
            <p:nvPr/>
          </p:nvSpPr>
          <p:spPr>
            <a:xfrm>
              <a:off x="356" y="336"/>
              <a:ext cx="288" cy="634"/>
            </a:xfrm>
            <a:prstGeom prst="rect">
              <a:avLst/>
            </a:prstGeom>
            <a:noFill/>
            <a:ln w="9525">
              <a:noFill/>
            </a:ln>
          </p:spPr>
          <p:txBody>
            <a:bodyPr lIns="0" tIns="0" rIns="0" bIns="0">
              <a:spAutoFit/>
            </a:bodyPr>
            <a:lstStyle/>
            <a:p>
              <a:pPr lvl="0"/>
              <a:r>
                <a:rPr lang="zh-CN" altLang="en-US" sz="3300" b="1">
                  <a:solidFill>
                    <a:srgbClr val="FF0000"/>
                  </a:solidFill>
                  <a:latin typeface="Arial" panose="020b0604020202020204" pitchFamily="34" charset="0"/>
                  <a:ea typeface="宋体" panose="02010600030101010101" pitchFamily="2" charset="-122"/>
                </a:rPr>
                <a:t>总起</a:t>
              </a:r>
              <a:endParaRPr lang="zh-CN" altLang="en-US" sz="4400" b="1">
                <a:solidFill>
                  <a:srgbClr val="FF0000"/>
                </a:solidFill>
                <a:latin typeface="Times New Roman" panose="02020603050405020304" pitchFamily="18" charset="0"/>
                <a:ea typeface="宋体" panose="02010600030101010101" pitchFamily="2" charset="-122"/>
              </a:endParaRPr>
            </a:p>
          </p:txBody>
        </p:sp>
        <p:sp>
          <p:nvSpPr>
            <p:cNvPr id="28678" name="矩形 28677"/>
            <p:cNvSpPr/>
            <p:nvPr/>
          </p:nvSpPr>
          <p:spPr>
            <a:xfrm>
              <a:off x="644" y="480"/>
              <a:ext cx="1296" cy="317"/>
            </a:xfrm>
            <a:prstGeom prst="rect">
              <a:avLst/>
            </a:prstGeom>
            <a:noFill/>
            <a:ln w="9525">
              <a:noFill/>
            </a:ln>
          </p:spPr>
          <p:txBody>
            <a:bodyPr lIns="0" tIns="0" rIns="0" bIns="0">
              <a:spAutoFit/>
            </a:bodyPr>
            <a:lstStyle/>
            <a:p>
              <a:pPr lvl="0"/>
              <a:r>
                <a:rPr lang="zh-CN" altLang="en-US" sz="3300" b="1">
                  <a:solidFill>
                    <a:srgbClr val="800000"/>
                  </a:solidFill>
                  <a:latin typeface="Arial" panose="020b0604020202020204" pitchFamily="34" charset="0"/>
                  <a:ea typeface="宋体" panose="02010600030101010101" pitchFamily="2" charset="-122"/>
                </a:rPr>
                <a:t>提出论点：</a:t>
              </a:r>
              <a:endParaRPr lang="zh-CN" altLang="en-US" sz="4400" b="1">
                <a:latin typeface="Times New Roman" panose="02020603050405020304" pitchFamily="18" charset="0"/>
                <a:ea typeface="宋体" panose="02010600030101010101" pitchFamily="2" charset="-122"/>
              </a:endParaRPr>
            </a:p>
          </p:txBody>
        </p:sp>
        <p:sp>
          <p:nvSpPr>
            <p:cNvPr id="28679" name="矩形 28678"/>
            <p:cNvSpPr/>
            <p:nvPr/>
          </p:nvSpPr>
          <p:spPr>
            <a:xfrm>
              <a:off x="1892" y="480"/>
              <a:ext cx="3180" cy="317"/>
            </a:xfrm>
            <a:prstGeom prst="rect">
              <a:avLst/>
            </a:prstGeom>
            <a:noFill/>
            <a:ln w="9525">
              <a:noFill/>
            </a:ln>
          </p:spPr>
          <p:txBody>
            <a:bodyPr wrap="none" lIns="0" tIns="0" rIns="0" bIns="0">
              <a:spAutoFit/>
            </a:bodyPr>
            <a:lstStyle/>
            <a:p>
              <a:pPr lvl="0"/>
              <a:r>
                <a:rPr lang="zh-CN" altLang="en-US" sz="3300" b="1">
                  <a:latin typeface="Arial" panose="020b0604020202020204" pitchFamily="34" charset="0"/>
                  <a:ea typeface="宋体" panose="02010600030101010101" pitchFamily="2" charset="-122"/>
                </a:rPr>
                <a:t>盛衰之理，是天命也是人事</a:t>
              </a:r>
              <a:endParaRPr lang="zh-CN" altLang="en-US" sz="4400" b="1">
                <a:latin typeface="Times New Roman" panose="02020603050405020304" pitchFamily="18" charset="0"/>
                <a:ea typeface="宋体" panose="02010600030101010101" pitchFamily="2" charset="-122"/>
              </a:endParaRPr>
            </a:p>
          </p:txBody>
        </p:sp>
        <p:sp>
          <p:nvSpPr>
            <p:cNvPr id="28680" name="矩形 28679"/>
            <p:cNvSpPr/>
            <p:nvPr/>
          </p:nvSpPr>
          <p:spPr>
            <a:xfrm>
              <a:off x="308" y="288"/>
              <a:ext cx="4896" cy="728"/>
            </a:xfrm>
            <a:prstGeom prst="rect">
              <a:avLst/>
            </a:prstGeom>
            <a:noFill/>
            <a:ln w="33338" cap="flat" cmpd="sng">
              <a:solidFill>
                <a:srgbClr val="808080"/>
              </a:solidFill>
              <a:prstDash val="solid"/>
              <a:miter/>
              <a:headEnd type="none" w="med" len="med"/>
              <a:tailEnd type="none" w="med" len="med"/>
            </a:ln>
          </p:spPr>
          <p:txBody>
            <a:bodyPr/>
            <a:lstStyle/>
            <a:p>
              <a:endParaRPr lang="zh-CN" altLang="en-US"/>
            </a:p>
          </p:txBody>
        </p:sp>
        <p:sp>
          <p:nvSpPr>
            <p:cNvPr id="28681" name="直接连接符 28680"/>
            <p:cNvSpPr/>
            <p:nvPr/>
          </p:nvSpPr>
          <p:spPr>
            <a:xfrm>
              <a:off x="2756" y="1050"/>
              <a:ext cx="1" cy="54"/>
            </a:xfrm>
            <a:prstGeom prst="line">
              <a:avLst/>
            </a:prstGeom>
            <a:ln w="7938" cap="flat" cmpd="sng">
              <a:solidFill>
                <a:srgbClr val="000000"/>
              </a:solidFill>
              <a:prstDash val="solid"/>
              <a:headEnd type="none" w="med" len="med"/>
              <a:tailEnd type="none" w="med" len="med"/>
            </a:ln>
          </p:spPr>
          <p:txBody>
            <a:bodyPr/>
            <a:lstStyle/>
            <a:p>
              <a:endParaRPr/>
            </a:p>
          </p:txBody>
        </p:sp>
        <p:sp>
          <p:nvSpPr>
            <p:cNvPr id="28682" name="直接连接符 28681"/>
            <p:cNvSpPr/>
            <p:nvPr/>
          </p:nvSpPr>
          <p:spPr>
            <a:xfrm>
              <a:off x="1459" y="1104"/>
              <a:ext cx="1" cy="57"/>
            </a:xfrm>
            <a:prstGeom prst="line">
              <a:avLst/>
            </a:prstGeom>
            <a:ln w="7938" cap="flat" cmpd="sng">
              <a:solidFill>
                <a:srgbClr val="000000"/>
              </a:solidFill>
              <a:prstDash val="solid"/>
              <a:headEnd type="none" w="med" len="med"/>
              <a:tailEnd type="none" w="med" len="med"/>
            </a:ln>
          </p:spPr>
          <p:txBody>
            <a:bodyPr/>
            <a:lstStyle/>
            <a:p>
              <a:endParaRPr/>
            </a:p>
          </p:txBody>
        </p:sp>
        <p:sp>
          <p:nvSpPr>
            <p:cNvPr id="28683" name="直接连接符 28682"/>
            <p:cNvSpPr/>
            <p:nvPr/>
          </p:nvSpPr>
          <p:spPr>
            <a:xfrm>
              <a:off x="4099" y="1104"/>
              <a:ext cx="1" cy="57"/>
            </a:xfrm>
            <a:prstGeom prst="line">
              <a:avLst/>
            </a:prstGeom>
            <a:ln w="7938" cap="flat" cmpd="sng">
              <a:solidFill>
                <a:srgbClr val="000000"/>
              </a:solidFill>
              <a:prstDash val="solid"/>
              <a:headEnd type="none" w="med" len="med"/>
              <a:tailEnd type="none" w="med" len="med"/>
            </a:ln>
          </p:spPr>
          <p:txBody>
            <a:bodyPr/>
            <a:lstStyle/>
            <a:p>
              <a:endParaRPr/>
            </a:p>
          </p:txBody>
        </p:sp>
        <p:sp>
          <p:nvSpPr>
            <p:cNvPr id="28684" name="直接连接符 28683"/>
            <p:cNvSpPr/>
            <p:nvPr/>
          </p:nvSpPr>
          <p:spPr>
            <a:xfrm>
              <a:off x="1462" y="1104"/>
              <a:ext cx="1324" cy="1"/>
            </a:xfrm>
            <a:prstGeom prst="line">
              <a:avLst/>
            </a:prstGeom>
            <a:ln w="7938" cap="flat" cmpd="sng">
              <a:solidFill>
                <a:srgbClr val="000000"/>
              </a:solidFill>
              <a:prstDash val="solid"/>
              <a:headEnd type="none" w="med" len="med"/>
              <a:tailEnd type="none" w="med" len="med"/>
            </a:ln>
          </p:spPr>
          <p:txBody>
            <a:bodyPr/>
            <a:lstStyle/>
            <a:p>
              <a:endParaRPr/>
            </a:p>
          </p:txBody>
        </p:sp>
        <p:sp>
          <p:nvSpPr>
            <p:cNvPr id="28685" name="直接连接符 28684"/>
            <p:cNvSpPr/>
            <p:nvPr/>
          </p:nvSpPr>
          <p:spPr>
            <a:xfrm>
              <a:off x="2786" y="1104"/>
              <a:ext cx="1313" cy="1"/>
            </a:xfrm>
            <a:prstGeom prst="line">
              <a:avLst/>
            </a:prstGeom>
            <a:ln w="7938" cap="flat" cmpd="sng">
              <a:solidFill>
                <a:srgbClr val="000000"/>
              </a:solidFill>
              <a:prstDash val="solid"/>
              <a:headEnd type="none" w="med" len="med"/>
              <a:tailEnd type="none" w="med" len="med"/>
            </a:ln>
          </p:spPr>
          <p:txBody>
            <a:bodyPr/>
            <a:lstStyle/>
            <a:p>
              <a:endParaRPr/>
            </a:p>
          </p:txBody>
        </p:sp>
        <p:sp>
          <p:nvSpPr>
            <p:cNvPr id="28686" name="直接连接符 28685"/>
            <p:cNvSpPr/>
            <p:nvPr/>
          </p:nvSpPr>
          <p:spPr>
            <a:xfrm>
              <a:off x="1465" y="2208"/>
              <a:ext cx="1" cy="67"/>
            </a:xfrm>
            <a:prstGeom prst="line">
              <a:avLst/>
            </a:prstGeom>
            <a:ln w="7938" cap="flat" cmpd="sng">
              <a:solidFill>
                <a:srgbClr val="000000"/>
              </a:solidFill>
              <a:prstDash val="solid"/>
              <a:headEnd type="none" w="med" len="med"/>
              <a:tailEnd type="none" w="med" len="med"/>
            </a:ln>
          </p:spPr>
          <p:txBody>
            <a:bodyPr/>
            <a:lstStyle/>
            <a:p>
              <a:endParaRPr/>
            </a:p>
          </p:txBody>
        </p:sp>
        <p:sp>
          <p:nvSpPr>
            <p:cNvPr id="28687" name="直接连接符 28686"/>
            <p:cNvSpPr/>
            <p:nvPr/>
          </p:nvSpPr>
          <p:spPr>
            <a:xfrm flipV="1">
              <a:off x="4099" y="2223"/>
              <a:ext cx="1" cy="67"/>
            </a:xfrm>
            <a:prstGeom prst="line">
              <a:avLst/>
            </a:prstGeom>
            <a:ln w="7938" cap="flat" cmpd="sng">
              <a:solidFill>
                <a:srgbClr val="000000"/>
              </a:solidFill>
              <a:prstDash val="solid"/>
              <a:headEnd type="none" w="med" len="med"/>
              <a:tailEnd type="none" w="med" len="med"/>
            </a:ln>
          </p:spPr>
          <p:txBody>
            <a:bodyPr/>
            <a:lstStyle/>
            <a:p>
              <a:endParaRPr/>
            </a:p>
          </p:txBody>
        </p:sp>
        <p:sp>
          <p:nvSpPr>
            <p:cNvPr id="28688" name="直接连接符 28687"/>
            <p:cNvSpPr/>
            <p:nvPr/>
          </p:nvSpPr>
          <p:spPr>
            <a:xfrm>
              <a:off x="4099" y="2223"/>
              <a:ext cx="1" cy="67"/>
            </a:xfrm>
            <a:prstGeom prst="line">
              <a:avLst/>
            </a:prstGeom>
            <a:ln w="7938" cap="flat" cmpd="sng">
              <a:solidFill>
                <a:srgbClr val="000000"/>
              </a:solidFill>
              <a:prstDash val="solid"/>
              <a:headEnd type="none" w="med" len="med"/>
              <a:tailEnd type="none" w="med" len="med"/>
            </a:ln>
          </p:spPr>
          <p:txBody>
            <a:bodyPr/>
            <a:lstStyle/>
            <a:p>
              <a:endParaRPr/>
            </a:p>
          </p:txBody>
        </p:sp>
        <p:sp>
          <p:nvSpPr>
            <p:cNvPr id="28689" name="直接连接符 28688"/>
            <p:cNvSpPr/>
            <p:nvPr/>
          </p:nvSpPr>
          <p:spPr>
            <a:xfrm>
              <a:off x="1462" y="2290"/>
              <a:ext cx="1324" cy="1"/>
            </a:xfrm>
            <a:prstGeom prst="line">
              <a:avLst/>
            </a:prstGeom>
            <a:ln w="7938" cap="flat" cmpd="sng">
              <a:solidFill>
                <a:srgbClr val="000000"/>
              </a:solidFill>
              <a:prstDash val="solid"/>
              <a:headEnd type="none" w="med" len="med"/>
              <a:tailEnd type="none" w="med" len="med"/>
            </a:ln>
          </p:spPr>
          <p:txBody>
            <a:bodyPr/>
            <a:lstStyle/>
            <a:p>
              <a:endParaRPr/>
            </a:p>
          </p:txBody>
        </p:sp>
        <p:sp>
          <p:nvSpPr>
            <p:cNvPr id="28690" name="直接连接符 28689"/>
            <p:cNvSpPr/>
            <p:nvPr/>
          </p:nvSpPr>
          <p:spPr>
            <a:xfrm>
              <a:off x="2786" y="2290"/>
              <a:ext cx="1313" cy="1"/>
            </a:xfrm>
            <a:prstGeom prst="line">
              <a:avLst/>
            </a:prstGeom>
            <a:ln w="7938" cap="flat" cmpd="sng">
              <a:solidFill>
                <a:srgbClr val="000000"/>
              </a:solidFill>
              <a:prstDash val="solid"/>
              <a:headEnd type="none" w="med" len="med"/>
              <a:tailEnd type="none" w="med" len="med"/>
            </a:ln>
          </p:spPr>
          <p:txBody>
            <a:bodyPr/>
            <a:lstStyle/>
            <a:p>
              <a:endParaRPr/>
            </a:p>
          </p:txBody>
        </p:sp>
        <p:sp>
          <p:nvSpPr>
            <p:cNvPr id="28691" name="矩形 28690"/>
            <p:cNvSpPr/>
            <p:nvPr/>
          </p:nvSpPr>
          <p:spPr>
            <a:xfrm>
              <a:off x="116" y="1382"/>
              <a:ext cx="288" cy="634"/>
            </a:xfrm>
            <a:prstGeom prst="rect">
              <a:avLst/>
            </a:prstGeom>
            <a:noFill/>
            <a:ln w="9525">
              <a:noFill/>
            </a:ln>
          </p:spPr>
          <p:txBody>
            <a:bodyPr lIns="0" tIns="0" rIns="0" bIns="0">
              <a:spAutoFit/>
            </a:bodyPr>
            <a:lstStyle/>
            <a:p>
              <a:pPr lvl="0" algn="ctr"/>
              <a:r>
                <a:rPr lang="zh-CN" altLang="en-US" sz="3300" b="1">
                  <a:solidFill>
                    <a:srgbClr val="FF0000"/>
                  </a:solidFill>
                  <a:latin typeface="Arial" panose="020b0604020202020204" pitchFamily="34" charset="0"/>
                  <a:ea typeface="宋体" panose="02010600030101010101" pitchFamily="2" charset="-122"/>
                </a:rPr>
                <a:t>分说</a:t>
              </a:r>
              <a:endParaRPr lang="zh-CN" altLang="en-US" sz="4400" b="1">
                <a:solidFill>
                  <a:srgbClr val="FF0000"/>
                </a:solidFill>
                <a:latin typeface="Times New Roman" panose="02020603050405020304" pitchFamily="18" charset="0"/>
                <a:ea typeface="宋体" panose="02010600030101010101" pitchFamily="2" charset="-122"/>
              </a:endParaRPr>
            </a:p>
          </p:txBody>
        </p:sp>
        <p:sp>
          <p:nvSpPr>
            <p:cNvPr id="28692" name="矩形 28691"/>
            <p:cNvSpPr/>
            <p:nvPr/>
          </p:nvSpPr>
          <p:spPr>
            <a:xfrm>
              <a:off x="452" y="1536"/>
              <a:ext cx="466" cy="278"/>
            </a:xfrm>
            <a:prstGeom prst="rect">
              <a:avLst/>
            </a:prstGeom>
            <a:noFill/>
            <a:ln w="9525">
              <a:noFill/>
            </a:ln>
          </p:spPr>
          <p:txBody>
            <a:bodyPr wrap="none" lIns="0" tIns="0" rIns="0" bIns="0">
              <a:spAutoFit/>
            </a:bodyPr>
            <a:lstStyle/>
            <a:p>
              <a:pPr lvl="0"/>
              <a:r>
                <a:rPr lang="zh-CN" altLang="en-US" sz="2900" b="1">
                  <a:solidFill>
                    <a:srgbClr val="0000CC"/>
                  </a:solidFill>
                  <a:latin typeface="Arial" panose="020b0604020202020204" pitchFamily="34" charset="0"/>
                  <a:ea typeface="宋体" panose="02010600030101010101" pitchFamily="2" charset="-122"/>
                </a:rPr>
                <a:t>正面</a:t>
              </a:r>
              <a:endParaRPr lang="zh-CN" altLang="en-US" sz="4000" b="1">
                <a:solidFill>
                  <a:srgbClr val="0000CC"/>
                </a:solidFill>
                <a:latin typeface="Times New Roman" panose="02020603050405020304" pitchFamily="18" charset="0"/>
                <a:ea typeface="宋体" panose="02010600030101010101" pitchFamily="2" charset="-122"/>
              </a:endParaRPr>
            </a:p>
          </p:txBody>
        </p:sp>
        <p:sp>
          <p:nvSpPr>
            <p:cNvPr id="28693" name="矩形 28692"/>
            <p:cNvSpPr/>
            <p:nvPr/>
          </p:nvSpPr>
          <p:spPr>
            <a:xfrm>
              <a:off x="980" y="1354"/>
              <a:ext cx="1631" cy="278"/>
            </a:xfrm>
            <a:prstGeom prst="rect">
              <a:avLst/>
            </a:prstGeom>
            <a:noFill/>
            <a:ln w="9525">
              <a:noFill/>
            </a:ln>
          </p:spPr>
          <p:txBody>
            <a:bodyPr wrap="none" lIns="0" tIns="0" rIns="0" bIns="0">
              <a:spAutoFit/>
            </a:bodyPr>
            <a:lstStyle/>
            <a:p>
              <a:pPr lvl="0"/>
              <a:r>
                <a:rPr lang="zh-CN" altLang="en-US" sz="2900" b="1">
                  <a:solidFill>
                    <a:srgbClr val="800000"/>
                  </a:solidFill>
                  <a:latin typeface="Arial" panose="020b0604020202020204" pitchFamily="34" charset="0"/>
                  <a:ea typeface="宋体" panose="02010600030101010101" pitchFamily="2" charset="-122"/>
                </a:rPr>
                <a:t>后唐庄宗得天下</a:t>
              </a:r>
              <a:endParaRPr lang="zh-CN" altLang="en-US" sz="4000" b="1">
                <a:latin typeface="Times New Roman" panose="02020603050405020304" pitchFamily="18" charset="0"/>
                <a:ea typeface="宋体" panose="02010600030101010101" pitchFamily="2" charset="-122"/>
              </a:endParaRPr>
            </a:p>
          </p:txBody>
        </p:sp>
        <p:sp>
          <p:nvSpPr>
            <p:cNvPr id="28694" name="矩形 28693"/>
            <p:cNvSpPr/>
            <p:nvPr/>
          </p:nvSpPr>
          <p:spPr>
            <a:xfrm>
              <a:off x="1022" y="1680"/>
              <a:ext cx="1398" cy="278"/>
            </a:xfrm>
            <a:prstGeom prst="rect">
              <a:avLst/>
            </a:prstGeom>
            <a:noFill/>
            <a:ln w="9525">
              <a:noFill/>
            </a:ln>
          </p:spPr>
          <p:txBody>
            <a:bodyPr wrap="none" lIns="0" tIns="0" rIns="0" bIns="0">
              <a:spAutoFit/>
            </a:bodyPr>
            <a:lstStyle/>
            <a:p>
              <a:pPr lvl="0"/>
              <a:r>
                <a:rPr lang="zh-CN" altLang="en-US" sz="2900" b="1">
                  <a:latin typeface="Arial" panose="020b0604020202020204" pitchFamily="34" charset="0"/>
                  <a:ea typeface="宋体" panose="02010600030101010101" pitchFamily="2" charset="-122"/>
                </a:rPr>
                <a:t>忧劳可以兴国</a:t>
              </a:r>
              <a:endParaRPr lang="zh-CN" altLang="en-US" sz="4000" b="1">
                <a:latin typeface="Times New Roman" panose="02020603050405020304" pitchFamily="18" charset="0"/>
                <a:ea typeface="宋体" panose="02010600030101010101" pitchFamily="2" charset="-122"/>
              </a:endParaRPr>
            </a:p>
          </p:txBody>
        </p:sp>
        <p:sp>
          <p:nvSpPr>
            <p:cNvPr id="28695" name="矩形 28694"/>
            <p:cNvSpPr/>
            <p:nvPr/>
          </p:nvSpPr>
          <p:spPr>
            <a:xfrm>
              <a:off x="0" y="1200"/>
              <a:ext cx="2708" cy="1006"/>
            </a:xfrm>
            <a:prstGeom prst="rect">
              <a:avLst/>
            </a:prstGeom>
            <a:noFill/>
            <a:ln w="33338" cap="flat" cmpd="sng">
              <a:solidFill>
                <a:srgbClr val="808080"/>
              </a:solidFill>
              <a:prstDash val="solid"/>
              <a:miter/>
              <a:headEnd type="none" w="med" len="med"/>
              <a:tailEnd type="none" w="med" len="med"/>
            </a:ln>
          </p:spPr>
          <p:txBody>
            <a:bodyPr/>
            <a:lstStyle/>
            <a:p>
              <a:endParaRPr lang="zh-CN" altLang="en-US"/>
            </a:p>
          </p:txBody>
        </p:sp>
        <p:sp>
          <p:nvSpPr>
            <p:cNvPr id="28696" name="矩形 28695"/>
            <p:cNvSpPr/>
            <p:nvPr/>
          </p:nvSpPr>
          <p:spPr>
            <a:xfrm>
              <a:off x="2948" y="1392"/>
              <a:ext cx="288" cy="634"/>
            </a:xfrm>
            <a:prstGeom prst="rect">
              <a:avLst/>
            </a:prstGeom>
            <a:noFill/>
            <a:ln w="9525">
              <a:noFill/>
            </a:ln>
          </p:spPr>
          <p:txBody>
            <a:bodyPr lIns="0" tIns="0" rIns="0" bIns="0">
              <a:spAutoFit/>
            </a:bodyPr>
            <a:lstStyle/>
            <a:p>
              <a:pPr lvl="0"/>
              <a:r>
                <a:rPr lang="zh-CN" altLang="en-US" sz="3300" b="1">
                  <a:solidFill>
                    <a:srgbClr val="FF0000"/>
                  </a:solidFill>
                  <a:latin typeface="Arial" panose="020b0604020202020204" pitchFamily="34" charset="0"/>
                  <a:ea typeface="宋体" panose="02010600030101010101" pitchFamily="2" charset="-122"/>
                </a:rPr>
                <a:t>分说</a:t>
              </a:r>
              <a:endParaRPr lang="zh-CN" altLang="en-US" sz="4400" b="1">
                <a:solidFill>
                  <a:srgbClr val="FF0000"/>
                </a:solidFill>
                <a:latin typeface="Times New Roman" panose="02020603050405020304" pitchFamily="18" charset="0"/>
                <a:ea typeface="宋体" panose="02010600030101010101" pitchFamily="2" charset="-122"/>
              </a:endParaRPr>
            </a:p>
          </p:txBody>
        </p:sp>
        <p:sp>
          <p:nvSpPr>
            <p:cNvPr id="28697" name="矩形 28696"/>
            <p:cNvSpPr/>
            <p:nvPr/>
          </p:nvSpPr>
          <p:spPr>
            <a:xfrm>
              <a:off x="3236" y="1546"/>
              <a:ext cx="466" cy="278"/>
            </a:xfrm>
            <a:prstGeom prst="rect">
              <a:avLst/>
            </a:prstGeom>
            <a:noFill/>
            <a:ln w="9525">
              <a:noFill/>
            </a:ln>
          </p:spPr>
          <p:txBody>
            <a:bodyPr wrap="none" lIns="0" tIns="0" rIns="0" bIns="0">
              <a:spAutoFit/>
            </a:bodyPr>
            <a:lstStyle/>
            <a:p>
              <a:pPr lvl="0"/>
              <a:r>
                <a:rPr lang="zh-CN" altLang="en-US" sz="2900" b="1">
                  <a:solidFill>
                    <a:srgbClr val="0000CC"/>
                  </a:solidFill>
                  <a:latin typeface="Arial" panose="020b0604020202020204" pitchFamily="34" charset="0"/>
                  <a:ea typeface="宋体" panose="02010600030101010101" pitchFamily="2" charset="-122"/>
                </a:rPr>
                <a:t>反面</a:t>
              </a:r>
              <a:endParaRPr lang="zh-CN" altLang="en-US" sz="4000" b="1">
                <a:solidFill>
                  <a:srgbClr val="0000CC"/>
                </a:solidFill>
                <a:latin typeface="Times New Roman" panose="02020603050405020304" pitchFamily="18" charset="0"/>
                <a:ea typeface="宋体" panose="02010600030101010101" pitchFamily="2" charset="-122"/>
              </a:endParaRPr>
            </a:p>
          </p:txBody>
        </p:sp>
        <p:sp>
          <p:nvSpPr>
            <p:cNvPr id="28698" name="矩形 28697"/>
            <p:cNvSpPr/>
            <p:nvPr/>
          </p:nvSpPr>
          <p:spPr>
            <a:xfrm>
              <a:off x="3764" y="1344"/>
              <a:ext cx="1631" cy="278"/>
            </a:xfrm>
            <a:prstGeom prst="rect">
              <a:avLst/>
            </a:prstGeom>
            <a:noFill/>
            <a:ln w="9525">
              <a:noFill/>
            </a:ln>
          </p:spPr>
          <p:txBody>
            <a:bodyPr wrap="none" lIns="0" tIns="0" rIns="0" bIns="0">
              <a:spAutoFit/>
            </a:bodyPr>
            <a:lstStyle/>
            <a:p>
              <a:pPr lvl="0"/>
              <a:r>
                <a:rPr lang="zh-CN" altLang="en-US" sz="2900" b="1">
                  <a:solidFill>
                    <a:srgbClr val="800000"/>
                  </a:solidFill>
                  <a:latin typeface="Arial" panose="020b0604020202020204" pitchFamily="34" charset="0"/>
                  <a:ea typeface="宋体" panose="02010600030101010101" pitchFamily="2" charset="-122"/>
                </a:rPr>
                <a:t>后唐庄宗失天下</a:t>
              </a:r>
              <a:endParaRPr lang="zh-CN" altLang="en-US" sz="4000" b="1">
                <a:latin typeface="Times New Roman" panose="02020603050405020304" pitchFamily="18" charset="0"/>
                <a:ea typeface="宋体" panose="02010600030101010101" pitchFamily="2" charset="-122"/>
              </a:endParaRPr>
            </a:p>
          </p:txBody>
        </p:sp>
        <p:sp>
          <p:nvSpPr>
            <p:cNvPr id="28699" name="矩形 28698"/>
            <p:cNvSpPr/>
            <p:nvPr/>
          </p:nvSpPr>
          <p:spPr>
            <a:xfrm>
              <a:off x="3764" y="1728"/>
              <a:ext cx="1398" cy="278"/>
            </a:xfrm>
            <a:prstGeom prst="rect">
              <a:avLst/>
            </a:prstGeom>
            <a:noFill/>
            <a:ln w="9525">
              <a:noFill/>
            </a:ln>
          </p:spPr>
          <p:txBody>
            <a:bodyPr wrap="none" lIns="0" tIns="0" rIns="0" bIns="0">
              <a:spAutoFit/>
            </a:bodyPr>
            <a:lstStyle/>
            <a:p>
              <a:pPr lvl="0"/>
              <a:r>
                <a:rPr lang="zh-CN" altLang="en-US" sz="2900" b="1">
                  <a:latin typeface="Arial" panose="020b0604020202020204" pitchFamily="34" charset="0"/>
                  <a:ea typeface="宋体" panose="02010600030101010101" pitchFamily="2" charset="-122"/>
                </a:rPr>
                <a:t>逸豫可以亡身</a:t>
              </a:r>
              <a:endParaRPr lang="zh-CN" altLang="en-US" sz="4000" b="1">
                <a:latin typeface="Times New Roman" panose="02020603050405020304" pitchFamily="18" charset="0"/>
                <a:ea typeface="宋体" panose="02010600030101010101" pitchFamily="2" charset="-122"/>
              </a:endParaRPr>
            </a:p>
          </p:txBody>
        </p:sp>
        <p:sp>
          <p:nvSpPr>
            <p:cNvPr id="28700" name="矩形 28699"/>
            <p:cNvSpPr/>
            <p:nvPr/>
          </p:nvSpPr>
          <p:spPr>
            <a:xfrm>
              <a:off x="2852" y="1200"/>
              <a:ext cx="2640" cy="1006"/>
            </a:xfrm>
            <a:prstGeom prst="rect">
              <a:avLst/>
            </a:prstGeom>
            <a:noFill/>
            <a:ln w="33338" cap="flat" cmpd="sng">
              <a:solidFill>
                <a:srgbClr val="808080"/>
              </a:solidFill>
              <a:prstDash val="solid"/>
              <a:miter/>
              <a:headEnd type="none" w="med" len="med"/>
              <a:tailEnd type="none" w="med" len="med"/>
            </a:ln>
          </p:spPr>
          <p:txBody>
            <a:bodyPr/>
            <a:lstStyle/>
            <a:p>
              <a:endParaRPr lang="zh-CN" altLang="en-US"/>
            </a:p>
          </p:txBody>
        </p:sp>
        <p:sp>
          <p:nvSpPr>
            <p:cNvPr id="28701" name="直接连接符 28700"/>
            <p:cNvSpPr/>
            <p:nvPr/>
          </p:nvSpPr>
          <p:spPr>
            <a:xfrm>
              <a:off x="2786" y="2290"/>
              <a:ext cx="1" cy="110"/>
            </a:xfrm>
            <a:prstGeom prst="line">
              <a:avLst/>
            </a:prstGeom>
            <a:ln w="7938" cap="flat" cmpd="sng">
              <a:solidFill>
                <a:srgbClr val="000000"/>
              </a:solidFill>
              <a:prstDash val="solid"/>
              <a:headEnd type="none" w="med" len="med"/>
              <a:tailEnd type="none" w="med" len="med"/>
            </a:ln>
          </p:spPr>
          <p:txBody>
            <a:bodyPr/>
            <a:lstStyle/>
            <a:p>
              <a:endParaRPr/>
            </a:p>
          </p:txBody>
        </p:sp>
        <p:sp>
          <p:nvSpPr>
            <p:cNvPr id="28702" name="直接连接符 28701"/>
            <p:cNvSpPr/>
            <p:nvPr/>
          </p:nvSpPr>
          <p:spPr>
            <a:xfrm>
              <a:off x="884" y="3120"/>
              <a:ext cx="1" cy="408"/>
            </a:xfrm>
            <a:prstGeom prst="line">
              <a:avLst/>
            </a:prstGeom>
            <a:ln w="7938" cap="flat" cmpd="sng">
              <a:solidFill>
                <a:srgbClr val="000000"/>
              </a:solidFill>
              <a:prstDash val="solid"/>
              <a:headEnd type="none" w="med" len="med"/>
              <a:tailEnd type="none" w="med" len="med"/>
            </a:ln>
          </p:spPr>
          <p:txBody>
            <a:bodyPr/>
            <a:lstStyle/>
            <a:p>
              <a:endParaRPr/>
            </a:p>
          </p:txBody>
        </p:sp>
        <p:sp>
          <p:nvSpPr>
            <p:cNvPr id="28703" name="直接连接符 28702"/>
            <p:cNvSpPr/>
            <p:nvPr/>
          </p:nvSpPr>
          <p:spPr>
            <a:xfrm>
              <a:off x="894" y="3528"/>
              <a:ext cx="38" cy="2"/>
            </a:xfrm>
            <a:prstGeom prst="line">
              <a:avLst/>
            </a:prstGeom>
            <a:ln w="7938" cap="flat" cmpd="sng">
              <a:solidFill>
                <a:srgbClr val="000000"/>
              </a:solidFill>
              <a:prstDash val="solid"/>
              <a:headEnd type="none" w="med" len="med"/>
              <a:tailEnd type="none" w="med" len="med"/>
            </a:ln>
          </p:spPr>
          <p:txBody>
            <a:bodyPr/>
            <a:lstStyle/>
            <a:p>
              <a:endParaRPr/>
            </a:p>
          </p:txBody>
        </p:sp>
        <p:sp>
          <p:nvSpPr>
            <p:cNvPr id="28704" name="矩形 28703"/>
            <p:cNvSpPr/>
            <p:nvPr/>
          </p:nvSpPr>
          <p:spPr>
            <a:xfrm>
              <a:off x="1076" y="3360"/>
              <a:ext cx="336" cy="556"/>
            </a:xfrm>
            <a:prstGeom prst="rect">
              <a:avLst/>
            </a:prstGeom>
            <a:noFill/>
            <a:ln w="9525">
              <a:noFill/>
            </a:ln>
          </p:spPr>
          <p:txBody>
            <a:bodyPr lIns="0" tIns="0" rIns="0" bIns="0">
              <a:spAutoFit/>
            </a:bodyPr>
            <a:lstStyle/>
            <a:p>
              <a:pPr lvl="0"/>
              <a:r>
                <a:rPr lang="zh-CN" altLang="en-US" sz="2900" b="1">
                  <a:solidFill>
                    <a:srgbClr val="FF0000"/>
                  </a:solidFill>
                  <a:latin typeface="Arial" panose="020b0604020202020204" pitchFamily="34" charset="0"/>
                  <a:ea typeface="宋体" panose="02010600030101010101" pitchFamily="2" charset="-122"/>
                </a:rPr>
                <a:t>启示</a:t>
              </a:r>
              <a:endParaRPr lang="zh-CN" altLang="en-US" sz="4000" b="1">
                <a:solidFill>
                  <a:srgbClr val="FF0000"/>
                </a:solidFill>
                <a:latin typeface="Times New Roman" panose="02020603050405020304" pitchFamily="18" charset="0"/>
                <a:ea typeface="宋体" panose="02010600030101010101" pitchFamily="2" charset="-122"/>
              </a:endParaRPr>
            </a:p>
          </p:txBody>
        </p:sp>
        <p:sp>
          <p:nvSpPr>
            <p:cNvPr id="28705" name="矩形 28704"/>
            <p:cNvSpPr/>
            <p:nvPr/>
          </p:nvSpPr>
          <p:spPr>
            <a:xfrm>
              <a:off x="1468" y="3360"/>
              <a:ext cx="3417" cy="240"/>
            </a:xfrm>
            <a:prstGeom prst="rect">
              <a:avLst/>
            </a:prstGeom>
            <a:noFill/>
            <a:ln w="9525">
              <a:noFill/>
            </a:ln>
          </p:spPr>
          <p:txBody>
            <a:bodyPr wrap="none" lIns="0" tIns="0" rIns="0" bIns="0">
              <a:spAutoFit/>
            </a:bodyPr>
            <a:lstStyle/>
            <a:p>
              <a:pPr lvl="0"/>
              <a:r>
                <a:rPr lang="zh-CN" altLang="en-US" sz="2500" b="1">
                  <a:solidFill>
                    <a:srgbClr val="800000"/>
                  </a:solidFill>
                  <a:latin typeface="Arial" panose="020b0604020202020204" pitchFamily="34" charset="0"/>
                  <a:ea typeface="宋体" panose="02010600030101010101" pitchFamily="2" charset="-122"/>
                </a:rPr>
                <a:t>做事要居安思危，谨小慎微，防微杜渐</a:t>
              </a:r>
              <a:endParaRPr lang="zh-CN" altLang="en-US" sz="3600" b="1">
                <a:latin typeface="Times New Roman" panose="02020603050405020304" pitchFamily="18" charset="0"/>
                <a:ea typeface="宋体" panose="02010600030101010101" pitchFamily="2" charset="-122"/>
              </a:endParaRPr>
            </a:p>
          </p:txBody>
        </p:sp>
        <p:sp>
          <p:nvSpPr>
            <p:cNvPr id="28706" name="矩形 28705"/>
            <p:cNvSpPr/>
            <p:nvPr/>
          </p:nvSpPr>
          <p:spPr>
            <a:xfrm>
              <a:off x="1468" y="3696"/>
              <a:ext cx="3417" cy="240"/>
            </a:xfrm>
            <a:prstGeom prst="rect">
              <a:avLst/>
            </a:prstGeom>
            <a:noFill/>
            <a:ln w="9525">
              <a:noFill/>
            </a:ln>
          </p:spPr>
          <p:txBody>
            <a:bodyPr wrap="none" lIns="0" tIns="0" rIns="0" bIns="0">
              <a:spAutoFit/>
            </a:bodyPr>
            <a:lstStyle/>
            <a:p>
              <a:pPr lvl="0"/>
              <a:r>
                <a:rPr lang="zh-CN" altLang="en-US" sz="2500" b="1">
                  <a:solidFill>
                    <a:srgbClr val="800000"/>
                  </a:solidFill>
                  <a:latin typeface="Arial" panose="020b0604020202020204" pitchFamily="34" charset="0"/>
                  <a:ea typeface="宋体" panose="02010600030101010101" pitchFamily="2" charset="-122"/>
                </a:rPr>
                <a:t>小心玩物丧志，不要满足于表面的虚荣</a:t>
              </a:r>
              <a:endParaRPr lang="zh-CN" altLang="en-US" sz="3600" b="1">
                <a:latin typeface="Times New Roman" panose="02020603050405020304" pitchFamily="18" charset="0"/>
                <a:ea typeface="宋体" panose="02010600030101010101" pitchFamily="2" charset="-122"/>
              </a:endParaRPr>
            </a:p>
          </p:txBody>
        </p:sp>
        <p:sp>
          <p:nvSpPr>
            <p:cNvPr id="28707" name="矩形 28706"/>
            <p:cNvSpPr/>
            <p:nvPr/>
          </p:nvSpPr>
          <p:spPr>
            <a:xfrm>
              <a:off x="980" y="3264"/>
              <a:ext cx="4032" cy="816"/>
            </a:xfrm>
            <a:prstGeom prst="rect">
              <a:avLst/>
            </a:prstGeom>
            <a:noFill/>
            <a:ln w="33338" cap="flat" cmpd="sng">
              <a:solidFill>
                <a:srgbClr val="808080"/>
              </a:solidFill>
              <a:prstDash val="solid"/>
              <a:miter/>
              <a:headEnd type="none" w="med" len="med"/>
              <a:tailEnd type="none" w="med" len="med"/>
            </a:ln>
          </p:spPr>
          <p:txBody>
            <a:bodyPr/>
            <a:lstStyle/>
            <a:p>
              <a:endParaRPr lang="zh-CN" altLang="en-US"/>
            </a:p>
          </p:txBody>
        </p:sp>
        <p:sp>
          <p:nvSpPr>
            <p:cNvPr id="28708" name="矩形 28707"/>
            <p:cNvSpPr/>
            <p:nvPr/>
          </p:nvSpPr>
          <p:spPr>
            <a:xfrm>
              <a:off x="420" y="2501"/>
              <a:ext cx="320" cy="556"/>
            </a:xfrm>
            <a:prstGeom prst="rect">
              <a:avLst/>
            </a:prstGeom>
            <a:noFill/>
            <a:ln w="9525">
              <a:noFill/>
            </a:ln>
          </p:spPr>
          <p:txBody>
            <a:bodyPr lIns="0" tIns="0" rIns="0" bIns="0">
              <a:spAutoFit/>
            </a:bodyPr>
            <a:lstStyle/>
            <a:p>
              <a:pPr lvl="0" algn="ctr"/>
              <a:r>
                <a:rPr lang="zh-CN" altLang="en-US" sz="2900" b="1">
                  <a:solidFill>
                    <a:srgbClr val="FF0000"/>
                  </a:solidFill>
                  <a:latin typeface="Arial" panose="020b0604020202020204" pitchFamily="34" charset="0"/>
                  <a:ea typeface="宋体" panose="02010600030101010101" pitchFamily="2" charset="-122"/>
                </a:rPr>
                <a:t>总结</a:t>
              </a:r>
              <a:endParaRPr lang="zh-CN" altLang="en-US" sz="4000" b="1">
                <a:solidFill>
                  <a:srgbClr val="FF0000"/>
                </a:solidFill>
                <a:latin typeface="Times New Roman" panose="02020603050405020304" pitchFamily="18" charset="0"/>
                <a:ea typeface="宋体" panose="02010600030101010101" pitchFamily="2" charset="-122"/>
              </a:endParaRPr>
            </a:p>
          </p:txBody>
        </p:sp>
        <p:sp>
          <p:nvSpPr>
            <p:cNvPr id="28709" name="矩形 28708"/>
            <p:cNvSpPr/>
            <p:nvPr/>
          </p:nvSpPr>
          <p:spPr>
            <a:xfrm>
              <a:off x="1072" y="2592"/>
              <a:ext cx="1060" cy="317"/>
            </a:xfrm>
            <a:prstGeom prst="rect">
              <a:avLst/>
            </a:prstGeom>
            <a:noFill/>
            <a:ln w="9525">
              <a:noFill/>
            </a:ln>
          </p:spPr>
          <p:txBody>
            <a:bodyPr wrap="none" lIns="0" tIns="0" rIns="0" bIns="0">
              <a:spAutoFit/>
            </a:bodyPr>
            <a:lstStyle/>
            <a:p>
              <a:pPr lvl="0"/>
              <a:r>
                <a:rPr lang="zh-CN" altLang="en-US" sz="3300" b="1">
                  <a:solidFill>
                    <a:srgbClr val="0000CC"/>
                  </a:solidFill>
                  <a:latin typeface="Arial" panose="020b0604020202020204" pitchFamily="34" charset="0"/>
                  <a:ea typeface="宋体" panose="02010600030101010101" pitchFamily="2" charset="-122"/>
                </a:rPr>
                <a:t>得出结论</a:t>
              </a:r>
              <a:endParaRPr lang="zh-CN" altLang="en-US" sz="4400" b="1">
                <a:solidFill>
                  <a:srgbClr val="0000CC"/>
                </a:solidFill>
                <a:latin typeface="Times New Roman" panose="02020603050405020304" pitchFamily="18" charset="0"/>
                <a:ea typeface="宋体" panose="02010600030101010101" pitchFamily="2" charset="-122"/>
              </a:endParaRPr>
            </a:p>
          </p:txBody>
        </p:sp>
        <p:sp>
          <p:nvSpPr>
            <p:cNvPr id="28710" name="矩形 28709"/>
            <p:cNvSpPr/>
            <p:nvPr/>
          </p:nvSpPr>
          <p:spPr>
            <a:xfrm>
              <a:off x="2341" y="2453"/>
              <a:ext cx="1855" cy="317"/>
            </a:xfrm>
            <a:prstGeom prst="rect">
              <a:avLst/>
            </a:prstGeom>
            <a:noFill/>
            <a:ln w="9525">
              <a:noFill/>
            </a:ln>
          </p:spPr>
          <p:txBody>
            <a:bodyPr wrap="none" lIns="0" tIns="0" rIns="0" bIns="0">
              <a:spAutoFit/>
            </a:bodyPr>
            <a:lstStyle/>
            <a:p>
              <a:pPr lvl="0"/>
              <a:r>
                <a:rPr lang="zh-CN" altLang="en-US" sz="3300" b="1">
                  <a:solidFill>
                    <a:srgbClr val="800000"/>
                  </a:solidFill>
                  <a:latin typeface="Arial" panose="020b0604020202020204" pitchFamily="34" charset="0"/>
                  <a:ea typeface="宋体" panose="02010600030101010101" pitchFamily="2" charset="-122"/>
                </a:rPr>
                <a:t>祸患常积于忽微</a:t>
              </a:r>
              <a:endParaRPr lang="zh-CN" altLang="en-US" sz="4400" b="1">
                <a:latin typeface="Times New Roman" panose="02020603050405020304" pitchFamily="18" charset="0"/>
                <a:ea typeface="宋体" panose="02010600030101010101" pitchFamily="2" charset="-122"/>
              </a:endParaRPr>
            </a:p>
          </p:txBody>
        </p:sp>
        <p:sp>
          <p:nvSpPr>
            <p:cNvPr id="28711" name="矩形 28710"/>
            <p:cNvSpPr/>
            <p:nvPr/>
          </p:nvSpPr>
          <p:spPr>
            <a:xfrm>
              <a:off x="2341" y="2789"/>
              <a:ext cx="1855" cy="317"/>
            </a:xfrm>
            <a:prstGeom prst="rect">
              <a:avLst/>
            </a:prstGeom>
            <a:noFill/>
            <a:ln w="9525">
              <a:noFill/>
            </a:ln>
          </p:spPr>
          <p:txBody>
            <a:bodyPr wrap="none" lIns="0" tIns="0" rIns="0" bIns="0">
              <a:spAutoFit/>
            </a:bodyPr>
            <a:lstStyle/>
            <a:p>
              <a:pPr lvl="0"/>
              <a:r>
                <a:rPr lang="zh-CN" altLang="en-US" sz="3300" b="1">
                  <a:solidFill>
                    <a:srgbClr val="800000"/>
                  </a:solidFill>
                  <a:latin typeface="Arial" panose="020b0604020202020204" pitchFamily="34" charset="0"/>
                  <a:ea typeface="宋体" panose="02010600030101010101" pitchFamily="2" charset="-122"/>
                </a:rPr>
                <a:t>智勇多困于所溺</a:t>
              </a:r>
              <a:endParaRPr lang="zh-CN" altLang="en-US" sz="4400" b="1">
                <a:latin typeface="Times New Roman" panose="02020603050405020304" pitchFamily="18" charset="0"/>
                <a:ea typeface="宋体" panose="02010600030101010101" pitchFamily="2" charset="-122"/>
              </a:endParaRPr>
            </a:p>
          </p:txBody>
        </p:sp>
        <p:sp>
          <p:nvSpPr>
            <p:cNvPr id="28712" name="矩形 28711"/>
            <p:cNvSpPr/>
            <p:nvPr/>
          </p:nvSpPr>
          <p:spPr>
            <a:xfrm>
              <a:off x="308" y="2422"/>
              <a:ext cx="4992" cy="698"/>
            </a:xfrm>
            <a:prstGeom prst="rect">
              <a:avLst/>
            </a:prstGeom>
            <a:noFill/>
            <a:ln w="33338" cap="flat" cmpd="sng">
              <a:solidFill>
                <a:srgbClr val="808080"/>
              </a:solidFill>
              <a:prstDash val="solid"/>
              <a:miter/>
              <a:headEnd type="none" w="med" len="med"/>
              <a:tailEnd type="none" w="med" len="med"/>
            </a:ln>
          </p:spPr>
          <p:txBody>
            <a:bodyPr/>
            <a:lstStyle/>
            <a:p>
              <a:endParaRPr lang="zh-CN" altLang="en-US"/>
            </a:p>
          </p:txBody>
        </p:sp>
      </p:gr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48130" name="图片 151554" descr="715141_1054864061234"/>
          <p:cNvPicPr>
            <a:picLocks noChangeAspect="1"/>
          </p:cNvPicPr>
          <p:nvPr/>
        </p:nvPicPr>
        <p:blipFill>
          <a:blip r:embed="rId2"/>
          <a:stretch>
            <a:fillRect/>
          </a:stretch>
        </p:blipFill>
        <p:spPr>
          <a:xfrm>
            <a:off x="6248400" y="5562600"/>
            <a:ext cx="1120775" cy="1017588"/>
          </a:xfrm>
          <a:prstGeom prst="rect">
            <a:avLst/>
          </a:prstGeom>
          <a:noFill/>
          <a:ln w="9525">
            <a:noFill/>
          </a:ln>
        </p:spPr>
      </p:pic>
      <p:sp>
        <p:nvSpPr>
          <p:cNvPr id="48131" name="矩形 151555"/>
          <p:cNvSpPr>
            <a:spLocks noTextEdit="1"/>
          </p:cNvSpPr>
          <p:nvPr/>
        </p:nvSpPr>
        <p:spPr>
          <a:xfrm>
            <a:off x="3492500" y="0"/>
            <a:ext cx="1524000" cy="1222375"/>
          </a:xfrm>
          <a:prstGeom prst="rect">
            <a:avLst/>
          </a:prstGeom>
        </p:spPr>
        <p:txBody>
          <a:bodyPr wrap="none" fromWordArt="1">
            <a:prstTxWarp prst="textCurveUp">
              <a:avLst>
                <a:gd name="adj" fmla="val 40356"/>
              </a:avLst>
            </a:prstTxWarp>
            <a:normAutofit/>
          </a:bodyPr>
          <a:lstStyle/>
          <a:p>
            <a:pPr algn="ctr"/>
            <a:r>
              <a:rPr lang="zh-CN" altLang="en-US" sz="6000">
                <a:ln w="12700" cap="flat" cmpd="sng">
                  <a:solidFill>
                    <a:srgbClr val="000000"/>
                  </a:solidFill>
                  <a:prstDash val="solid"/>
                  <a:round/>
                  <a:headEnd type="none" w="med" len="med"/>
                  <a:tailEnd type="none" w="med" len="med"/>
                </a:ln>
                <a:solidFill>
                  <a:srgbClr val="CC0000"/>
                </a:solidFill>
                <a:effectLst>
                  <a:outerShdw dist="45791" dir="2021404" algn="ctr" rotWithShape="0">
                    <a:srgbClr val="808080">
                      <a:alpha val="75998"/>
                    </a:srgbClr>
                  </a:outerShdw>
                </a:effectLst>
                <a:latin typeface="Arial" panose="020b0604020202020204" pitchFamily="34" charset="0"/>
                <a:ea typeface="Arial" panose="020b0604020202020204" pitchFamily="34" charset="0"/>
              </a:rPr>
              <a:t>讨论</a:t>
            </a:r>
          </a:p>
        </p:txBody>
      </p:sp>
      <p:sp>
        <p:nvSpPr>
          <p:cNvPr id="48132" name="文本框 151556"/>
          <p:cNvSpPr txBox="1"/>
          <p:nvPr/>
        </p:nvSpPr>
        <p:spPr>
          <a:xfrm>
            <a:off x="755650" y="1557338"/>
            <a:ext cx="7616825" cy="3784600"/>
          </a:xfrm>
          <a:prstGeom prst="rect">
            <a:avLst/>
          </a:prstGeom>
          <a:noFill/>
          <a:ln w="9525">
            <a:noFill/>
          </a:ln>
        </p:spPr>
        <p:txBody>
          <a:bodyPr anchor="t" anchorCtr="0">
            <a:spAutoFit/>
          </a:bodyPr>
          <a:lstStyle/>
          <a:p>
            <a:r>
              <a:rPr lang="en-US" altLang="zh-CN" sz="3200" b="1">
                <a:solidFill>
                  <a:srgbClr val="CC0000"/>
                </a:solidFill>
                <a:latin typeface="黑体" panose="02010609060101010101" pitchFamily="2" charset="-122"/>
                <a:ea typeface="黑体" panose="02010609060101010101" pitchFamily="2" charset="-122"/>
                <a:cs typeface="黑体" panose="02010609060101010101" pitchFamily="2" charset="-122"/>
              </a:rPr>
              <a:t>     </a:t>
            </a:r>
            <a:r>
              <a:rPr lang="zh-CN" altLang="en-US" sz="4000" b="1">
                <a:solidFill>
                  <a:srgbClr val="006600"/>
                </a:solidFill>
                <a:latin typeface="黑体" panose="02010609060101010101" pitchFamily="2" charset="-122"/>
                <a:ea typeface="黑体" panose="02010609060101010101" pitchFamily="2" charset="-122"/>
                <a:cs typeface="黑体" panose="02010609060101010101" pitchFamily="2" charset="-122"/>
              </a:rPr>
              <a:t>文章说国家盛衰兴亡之理在于人事，忧劳可以兴国，逸豫可以亡身；末尾又意味深长地点出“岂独伶人也哉”。</a:t>
            </a:r>
          </a:p>
          <a:p>
            <a:r>
              <a:rPr lang="zh-CN" altLang="en-US" sz="4000" b="1">
                <a:solidFill>
                  <a:srgbClr val="CC0000"/>
                </a:solidFill>
                <a:latin typeface="黑体" panose="02010609060101010101" pitchFamily="2" charset="-122"/>
                <a:ea typeface="黑体" panose="02010609060101010101" pitchFamily="2" charset="-122"/>
                <a:cs typeface="黑体" panose="02010609060101010101" pitchFamily="2" charset="-122"/>
              </a:rPr>
              <a:t>    </a:t>
            </a:r>
            <a:r>
              <a:rPr lang="zh-CN" altLang="en-US" sz="4000" b="1">
                <a:solidFill>
                  <a:srgbClr val="FF0000"/>
                </a:solidFill>
                <a:latin typeface="黑体" panose="02010609060101010101" pitchFamily="2" charset="-122"/>
                <a:ea typeface="黑体" panose="02010609060101010101" pitchFamily="2" charset="-122"/>
                <a:cs typeface="黑体" panose="02010609060101010101" pitchFamily="2" charset="-122"/>
              </a:rPr>
              <a:t>请同学们再寻找一些事例来加以补充说明。 </a:t>
            </a:r>
          </a:p>
        </p:txBody>
      </p:sp>
      <p:sp>
        <p:nvSpPr>
          <p:cNvPr id="48133" name="文本框 151557"/>
          <p:cNvSpPr txBox="1"/>
          <p:nvPr/>
        </p:nvSpPr>
        <p:spPr>
          <a:xfrm>
            <a:off x="250825" y="115888"/>
            <a:ext cx="2592388" cy="641350"/>
          </a:xfrm>
          <a:prstGeom prst="rect">
            <a:avLst/>
          </a:prstGeom>
        </p:spPr>
        <p:style>
          <a:lnRef idx="2">
            <a:schemeClr val="accent3"/>
          </a:lnRef>
          <a:fillRef idx="1">
            <a:schemeClr val="lt1"/>
          </a:fillRef>
          <a:effectRef idx="0">
            <a:schemeClr val="accent3"/>
          </a:effectRef>
          <a:fontRef idx="minor">
            <a:schemeClr val="dk1"/>
          </a:fontRef>
        </p:style>
        <p:txBody>
          <a:bodyPr anchor="t" anchorCtr="0">
            <a:spAutoFit/>
          </a:bodyPr>
          <a:lstStyle/>
          <a:p>
            <a:pPr>
              <a:spcBef>
                <a:spcPct val="50000"/>
              </a:spcBef>
            </a:pPr>
            <a:r>
              <a:rPr lang="zh-CN" altLang="en-US" sz="3600" b="1">
                <a:solidFill>
                  <a:srgbClr val="CC00FF"/>
                </a:solidFill>
                <a:latin typeface="Arial" panose="020b0604020202020204" pitchFamily="34" charset="0"/>
                <a:ea typeface="宋体" panose="02010600030101010101" pitchFamily="2" charset="-122"/>
              </a:rPr>
              <a:t>拓展延伸</a:t>
            </a:r>
          </a:p>
        </p:txBody>
      </p:sp>
    </p:spTree>
  </p:cSld>
  <p:clrMapOvr>
    <a:masterClrMapping/>
  </p:clrMapOvr>
  <p:transition spd="slow">
    <p:strips dir="rd"/>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2578" name="文本占位符 152577"/>
          <p:cNvSpPr>
            <a:spLocks noGrp="1"/>
          </p:cNvSpPr>
          <p:nvPr>
            <p:ph type="body" idx="4294967295"/>
          </p:nvPr>
        </p:nvSpPr>
        <p:spPr>
          <a:xfrm>
            <a:off x="571500" y="511175"/>
            <a:ext cx="8229600" cy="749300"/>
          </a:xfrm>
        </p:spPr>
        <p:txBody>
          <a:bodyPr anchor="t" anchorCtr="0"/>
          <a:lstStyle/>
          <a:p>
            <a:pPr>
              <a:buFontTx/>
              <a:buNone/>
            </a:pPr>
            <a:r>
              <a:rPr lang="zh-CN" altLang="en-US" sz="2400" b="1">
                <a:solidFill>
                  <a:srgbClr val="C00000"/>
                </a:solidFill>
                <a:latin typeface="黑体" panose="02010609060101010101" pitchFamily="2" charset="-122"/>
                <a:ea typeface="黑体" panose="02010609060101010101" pitchFamily="2" charset="-122"/>
              </a:rPr>
              <a:t>孟子：</a:t>
            </a:r>
            <a:r>
              <a:rPr lang="zh-CN" altLang="en-US" sz="2400" b="1">
                <a:solidFill>
                  <a:srgbClr val="00005E"/>
                </a:solidFill>
                <a:latin typeface="黑体" panose="02010609060101010101" pitchFamily="2" charset="-122"/>
                <a:ea typeface="黑体" panose="02010609060101010101" pitchFamily="2" charset="-122"/>
              </a:rPr>
              <a:t>“生于忧患，死于安乐。”</a:t>
            </a:r>
          </a:p>
        </p:txBody>
      </p:sp>
      <p:sp>
        <p:nvSpPr>
          <p:cNvPr id="152579" name="文本框 152578"/>
          <p:cNvSpPr txBox="1"/>
          <p:nvPr/>
        </p:nvSpPr>
        <p:spPr>
          <a:xfrm>
            <a:off x="509905" y="1039495"/>
            <a:ext cx="8513445" cy="1383665"/>
          </a:xfrm>
          <a:prstGeom prst="rect">
            <a:avLst/>
          </a:prstGeom>
          <a:noFill/>
          <a:ln w="9525">
            <a:noFill/>
          </a:ln>
        </p:spPr>
        <p:txBody>
          <a:bodyPr wrap="square" anchor="t" anchorCtr="0">
            <a:spAutoFit/>
          </a:bodyPr>
          <a:lstStyle/>
          <a:p>
            <a:pPr>
              <a:spcBef>
                <a:spcPct val="50000"/>
              </a:spcBef>
            </a:pPr>
            <a:r>
              <a:rPr lang="zh-CN" altLang="en-US" sz="2400" b="1">
                <a:solidFill>
                  <a:srgbClr val="C00000"/>
                </a:solidFill>
                <a:latin typeface="黑体" panose="02010609060101010101" pitchFamily="2" charset="-122"/>
                <a:ea typeface="黑体" panose="02010609060101010101" pitchFamily="2" charset="-122"/>
              </a:rPr>
              <a:t>越王</a:t>
            </a:r>
            <a:r>
              <a:rPr lang="zh-CN" altLang="en-US" sz="2400" b="1">
                <a:solidFill>
                  <a:srgbClr val="002060"/>
                </a:solidFill>
                <a:latin typeface="黑体" panose="02010609060101010101" pitchFamily="2" charset="-122"/>
                <a:ea typeface="黑体" panose="02010609060101010101" pitchFamily="2" charset="-122"/>
              </a:rPr>
              <a:t>勾践卧薪尝胆终于灭吴的事例。   </a:t>
            </a:r>
          </a:p>
          <a:p>
            <a:pPr>
              <a:spcBef>
                <a:spcPct val="50000"/>
              </a:spcBef>
            </a:pPr>
            <a:r>
              <a:rPr lang="en-US" altLang="zh-CN" sz="2400" b="1">
                <a:latin typeface="黑体" panose="02010609060101010101" pitchFamily="2" charset="-122"/>
                <a:ea typeface="黑体" panose="02010609060101010101" pitchFamily="2" charset="-122"/>
              </a:rPr>
              <a:t>《</a:t>
            </a:r>
            <a:r>
              <a:rPr lang="zh-CN" altLang="en-US" sz="2400" b="1">
                <a:latin typeface="黑体" panose="02010609060101010101" pitchFamily="2" charset="-122"/>
                <a:ea typeface="黑体" panose="02010609060101010101" pitchFamily="2" charset="-122"/>
              </a:rPr>
              <a:t>苦斋记 </a:t>
            </a:r>
            <a:r>
              <a:rPr lang="en-US" altLang="zh-CN" sz="2400" b="1">
                <a:latin typeface="黑体" panose="02010609060101010101" pitchFamily="2" charset="-122"/>
                <a:ea typeface="黑体" panose="02010609060101010101" pitchFamily="2" charset="-122"/>
              </a:rPr>
              <a:t>》</a:t>
            </a:r>
            <a:r>
              <a:rPr lang="zh-CN" altLang="en-US" sz="2400" b="1">
                <a:latin typeface="黑体" panose="02010609060101010101" pitchFamily="2" charset="-122"/>
                <a:ea typeface="黑体" panose="02010609060101010101" pitchFamily="2" charset="-122"/>
              </a:rPr>
              <a:t>中说：“井以甘竭，李以苦存；夫差以酣酒亡，而勾践以尝胆兴。</a:t>
            </a:r>
            <a:r>
              <a:rPr lang="zh-CN" altLang="en-US" sz="2400" b="1">
                <a:solidFill>
                  <a:srgbClr val="002060"/>
                </a:solidFill>
                <a:latin typeface="黑体" panose="02010609060101010101" pitchFamily="2" charset="-122"/>
                <a:ea typeface="黑体" panose="02010609060101010101" pitchFamily="2" charset="-122"/>
              </a:rPr>
              <a:t>”</a:t>
            </a:r>
          </a:p>
        </p:txBody>
      </p:sp>
      <p:sp>
        <p:nvSpPr>
          <p:cNvPr id="152580" name="文本框 152579"/>
          <p:cNvSpPr txBox="1"/>
          <p:nvPr/>
        </p:nvSpPr>
        <p:spPr>
          <a:xfrm>
            <a:off x="395605" y="2348865"/>
            <a:ext cx="8569325" cy="829945"/>
          </a:xfrm>
          <a:prstGeom prst="rect">
            <a:avLst/>
          </a:prstGeom>
          <a:noFill/>
          <a:ln w="9525">
            <a:noFill/>
          </a:ln>
        </p:spPr>
        <p:txBody>
          <a:bodyPr anchor="t" anchorCtr="0">
            <a:spAutoFit/>
          </a:bodyPr>
          <a:lstStyle/>
          <a:p>
            <a:pPr>
              <a:spcBef>
                <a:spcPct val="50000"/>
              </a:spcBef>
            </a:pPr>
            <a:r>
              <a:rPr lang="en-US" altLang="zh-CN" sz="2400" b="1">
                <a:solidFill>
                  <a:srgbClr val="C00000"/>
                </a:solidFill>
                <a:latin typeface="黑体" panose="02010609060101010101" pitchFamily="2" charset="-122"/>
                <a:ea typeface="黑体" panose="02010609060101010101" pitchFamily="2" charset="-122"/>
              </a:rPr>
              <a:t>   </a:t>
            </a:r>
            <a:r>
              <a:rPr lang="zh-CN" altLang="en-US" sz="2400" b="1">
                <a:solidFill>
                  <a:srgbClr val="C00000"/>
                </a:solidFill>
                <a:latin typeface="黑体" panose="02010609060101010101" pitchFamily="2" charset="-122"/>
                <a:ea typeface="黑体" panose="02010609060101010101" pitchFamily="2" charset="-122"/>
              </a:rPr>
              <a:t>唐太宗</a:t>
            </a:r>
            <a:r>
              <a:rPr lang="zh-CN" altLang="en-US" sz="2400" b="1">
                <a:solidFill>
                  <a:srgbClr val="00005E"/>
                </a:solidFill>
                <a:latin typeface="黑体" panose="02010609060101010101" pitchFamily="2" charset="-122"/>
                <a:ea typeface="黑体" panose="02010609060101010101" pitchFamily="2" charset="-122"/>
              </a:rPr>
              <a:t>李世民，吸取前人教训，励精图治，换来了“贞观之治”，名垂青史。</a:t>
            </a:r>
          </a:p>
        </p:txBody>
      </p:sp>
      <p:sp>
        <p:nvSpPr>
          <p:cNvPr id="152581" name="文本框 152580"/>
          <p:cNvSpPr txBox="1"/>
          <p:nvPr/>
        </p:nvSpPr>
        <p:spPr>
          <a:xfrm>
            <a:off x="323533" y="3140393"/>
            <a:ext cx="8496300" cy="829945"/>
          </a:xfrm>
          <a:prstGeom prst="rect">
            <a:avLst/>
          </a:prstGeom>
          <a:noFill/>
          <a:ln w="9525">
            <a:noFill/>
          </a:ln>
        </p:spPr>
        <p:txBody>
          <a:bodyPr anchor="t" anchorCtr="0">
            <a:spAutoFit/>
          </a:bodyPr>
          <a:lstStyle/>
          <a:p>
            <a:pPr>
              <a:spcBef>
                <a:spcPct val="50000"/>
              </a:spcBef>
            </a:pPr>
            <a:r>
              <a:rPr lang="en-US" altLang="zh-CN" sz="2400" b="1">
                <a:solidFill>
                  <a:srgbClr val="002060"/>
                </a:solidFill>
                <a:latin typeface="黑体" panose="02010609060101010101" pitchFamily="2" charset="-122"/>
                <a:ea typeface="黑体" panose="02010609060101010101" pitchFamily="2" charset="-122"/>
              </a:rPr>
              <a:t>   </a:t>
            </a:r>
            <a:r>
              <a:rPr lang="zh-CN" altLang="en-US" sz="2400" b="1">
                <a:solidFill>
                  <a:srgbClr val="C00000"/>
                </a:solidFill>
                <a:latin typeface="黑体" panose="02010609060101010101" pitchFamily="2" charset="-122"/>
                <a:ea typeface="黑体" panose="02010609060101010101" pitchFamily="2" charset="-122"/>
              </a:rPr>
              <a:t>唐玄宗</a:t>
            </a:r>
            <a:r>
              <a:rPr lang="zh-CN" altLang="en-US" sz="2400" b="1">
                <a:solidFill>
                  <a:srgbClr val="002060"/>
                </a:solidFill>
                <a:latin typeface="黑体" panose="02010609060101010101" pitchFamily="2" charset="-122"/>
                <a:ea typeface="黑体" panose="02010609060101010101" pitchFamily="2" charset="-122"/>
              </a:rPr>
              <a:t>李隆基，忧劳时，迎来了“开元盛世”；逸豫时，天宝危机，酿成了安史之乱。</a:t>
            </a:r>
          </a:p>
        </p:txBody>
      </p:sp>
      <p:sp>
        <p:nvSpPr>
          <p:cNvPr id="152582" name="文本框 152581"/>
          <p:cNvSpPr txBox="1"/>
          <p:nvPr/>
        </p:nvSpPr>
        <p:spPr>
          <a:xfrm>
            <a:off x="467678" y="3860483"/>
            <a:ext cx="8424862" cy="829945"/>
          </a:xfrm>
          <a:prstGeom prst="rect">
            <a:avLst/>
          </a:prstGeom>
          <a:noFill/>
          <a:ln w="9525">
            <a:noFill/>
          </a:ln>
        </p:spPr>
        <p:txBody>
          <a:bodyPr anchor="t" anchorCtr="0">
            <a:spAutoFit/>
          </a:bodyPr>
          <a:lstStyle/>
          <a:p>
            <a:pPr>
              <a:spcBef>
                <a:spcPct val="50000"/>
              </a:spcBef>
            </a:pPr>
            <a:r>
              <a:rPr lang="en-US" altLang="zh-CN" sz="2400" b="1">
                <a:solidFill>
                  <a:srgbClr val="C00000"/>
                </a:solidFill>
                <a:latin typeface="黑体" panose="02010609060101010101" pitchFamily="2" charset="-122"/>
                <a:ea typeface="黑体" panose="02010609060101010101" pitchFamily="2" charset="-122"/>
              </a:rPr>
              <a:t>    </a:t>
            </a:r>
            <a:r>
              <a:rPr lang="zh-CN" altLang="en-US" sz="2400" b="1">
                <a:solidFill>
                  <a:srgbClr val="C00000"/>
                </a:solidFill>
                <a:latin typeface="黑体" panose="02010609060101010101" pitchFamily="2" charset="-122"/>
                <a:ea typeface="黑体" panose="02010609060101010101" pitchFamily="2" charset="-122"/>
              </a:rPr>
              <a:t>商纣王</a:t>
            </a:r>
            <a:r>
              <a:rPr lang="zh-CN" altLang="en-US" sz="2400" b="1">
                <a:solidFill>
                  <a:srgbClr val="00005E"/>
                </a:solidFill>
                <a:latin typeface="黑体" panose="02010609060101010101" pitchFamily="2" charset="-122"/>
                <a:ea typeface="黑体" panose="02010609060101010101" pitchFamily="2" charset="-122"/>
              </a:rPr>
              <a:t>最终落得个“众叛亲离，引火自焚”的下场，并留下千古骂名。 </a:t>
            </a:r>
          </a:p>
        </p:txBody>
      </p:sp>
      <p:sp>
        <p:nvSpPr>
          <p:cNvPr id="2" name="文本框 1"/>
          <p:cNvSpPr txBox="1"/>
          <p:nvPr/>
        </p:nvSpPr>
        <p:spPr>
          <a:xfrm>
            <a:off x="611505" y="4653280"/>
            <a:ext cx="8252460" cy="829945"/>
          </a:xfrm>
          <a:prstGeom prst="rect">
            <a:avLst/>
          </a:prstGeom>
          <a:noFill/>
        </p:spPr>
        <p:txBody>
          <a:bodyPr wrap="square" rtlCol="0" anchor="t">
            <a:spAutoFit/>
          </a:bodyPr>
          <a:lstStyle/>
          <a:p>
            <a:r>
              <a:rPr lang="zh-CN" altLang="en-US" sz="2400" b="1">
                <a:solidFill>
                  <a:srgbClr val="FF0000"/>
                </a:solidFill>
                <a:latin typeface="黑体" panose="02010609060101010101" pitchFamily="2" charset="-122"/>
                <a:ea typeface="黑体" panose="02010609060101010101" pitchFamily="2" charset="-122"/>
              </a:rPr>
              <a:t>隋炀帝</a:t>
            </a:r>
            <a:r>
              <a:rPr lang="zh-CN" altLang="en-US" sz="2400" b="1">
                <a:solidFill>
                  <a:srgbClr val="00005E"/>
                </a:solidFill>
                <a:latin typeface="黑体" panose="02010609060101010101" pitchFamily="2" charset="-122"/>
                <a:ea typeface="黑体" panose="02010609060101010101" pitchFamily="2" charset="-122"/>
              </a:rPr>
              <a:t>杨广，骄奢淫逸，修宫庭，疏运河，冒天下之大不韪，终于导致农民大起义，国破家亡，身死部将之手。</a:t>
            </a:r>
          </a:p>
        </p:txBody>
      </p:sp>
    </p:spTree>
  </p:cSld>
  <p:clrMapOvr>
    <a:masterClrMapping/>
  </p:clrMapOvr>
  <p:transition>
    <p:sndAc>
      <p:stSnd>
        <p:snd r:embed="rId2" name="type.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52578">
                                            <p:txEl>
                                              <p:pRg st="0" end="0"/>
                                            </p:txEl>
                                          </p:spTgt>
                                        </p:tgtEl>
                                        <p:attrNameLst>
                                          <p:attrName>style.visibility</p:attrName>
                                        </p:attrNameLst>
                                      </p:cBhvr>
                                      <p:to>
                                        <p:strVal val="visible"/>
                                      </p:to>
                                    </p:set>
                                    <p:animEffect transition="in" filter="slide(fromBottom)">
                                      <p:cBhvr>
                                        <p:cTn id="7" dur="500"/>
                                        <p:tgtEl>
                                          <p:spTgt spid="15257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152579">
                                            <p:txEl>
                                              <p:pRg st="0" end="0"/>
                                            </p:txEl>
                                          </p:spTgt>
                                        </p:tgtEl>
                                        <p:attrNameLst>
                                          <p:attrName>style.visibility</p:attrName>
                                        </p:attrNameLst>
                                      </p:cBhvr>
                                      <p:to>
                                        <p:strVal val="visible"/>
                                      </p:to>
                                    </p:set>
                                    <p:animEffect transition="in" filter="wedge">
                                      <p:cBhvr>
                                        <p:cTn id="12" dur="2000"/>
                                        <p:tgtEl>
                                          <p:spTgt spid="152579">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152579">
                                            <p:txEl>
                                              <p:pRg st="1" end="1"/>
                                            </p:txEl>
                                          </p:spTgt>
                                        </p:tgtEl>
                                        <p:attrNameLst>
                                          <p:attrName>style.visibility</p:attrName>
                                        </p:attrNameLst>
                                      </p:cBhvr>
                                      <p:to>
                                        <p:strVal val="visible"/>
                                      </p:to>
                                    </p:set>
                                    <p:animEffect transition="in" filter="wedge">
                                      <p:cBhvr>
                                        <p:cTn id="17" dur="2000"/>
                                        <p:tgtEl>
                                          <p:spTgt spid="152579">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3" presetClass="entr" presetSubtype="0" fill="hold" grpId="0" nodeType="clickEffect">
                                  <p:stCondLst>
                                    <p:cond delay="0"/>
                                  </p:stCondLst>
                                  <p:childTnLst>
                                    <p:set>
                                      <p:cBhvr>
                                        <p:cTn id="21" dur="1" fill="hold">
                                          <p:stCondLst>
                                            <p:cond delay="0"/>
                                          </p:stCondLst>
                                        </p:cTn>
                                        <p:tgtEl>
                                          <p:spTgt spid="152580"/>
                                        </p:tgtEl>
                                        <p:attrNameLst>
                                          <p:attrName>style.visibility</p:attrName>
                                        </p:attrNameLst>
                                      </p:cBhvr>
                                      <p:to>
                                        <p:strVal val="visible"/>
                                      </p:to>
                                    </p:set>
                                    <p:anim calcmode="lin" valueType="num">
                                      <p:cBhvr>
                                        <p:cTn id="22" dur="500" fill="hold"/>
                                        <p:tgtEl>
                                          <p:spTgt spid="152580"/>
                                        </p:tgtEl>
                                        <p:attrNameLst>
                                          <p:attrName>ppt_w</p:attrName>
                                        </p:attrNameLst>
                                      </p:cBhvr>
                                      <p:tavLst>
                                        <p:tav tm="0">
                                          <p:val>
                                            <p:fltVal val="0"/>
                                          </p:val>
                                        </p:tav>
                                        <p:tav tm="100000">
                                          <p:val>
                                            <p:strVal val="#ppt_w"/>
                                          </p:val>
                                        </p:tav>
                                      </p:tavLst>
                                    </p:anim>
                                    <p:anim calcmode="lin" valueType="num">
                                      <p:cBhvr>
                                        <p:cTn id="23" dur="500" fill="hold"/>
                                        <p:tgtEl>
                                          <p:spTgt spid="152580"/>
                                        </p:tgtEl>
                                        <p:attrNameLst>
                                          <p:attrName>ppt_h</p:attrName>
                                        </p:attrNameLst>
                                      </p:cBhvr>
                                      <p:tavLst>
                                        <p:tav tm="0">
                                          <p:val>
                                            <p:fltVal val="0"/>
                                          </p:val>
                                        </p:tav>
                                        <p:tav tm="100000">
                                          <p:val>
                                            <p:strVal val="#ppt_h"/>
                                          </p:val>
                                        </p:tav>
                                      </p:tavLst>
                                    </p:anim>
                                    <p:animEffect transition="in" filter="fade">
                                      <p:cBhvr>
                                        <p:cTn id="24" dur="500"/>
                                        <p:tgtEl>
                                          <p:spTgt spid="152580"/>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152581"/>
                                        </p:tgtEl>
                                        <p:attrNameLst>
                                          <p:attrName>style.visibility</p:attrName>
                                        </p:attrNameLst>
                                      </p:cBhvr>
                                      <p:to>
                                        <p:strVal val="visible"/>
                                      </p:to>
                                    </p:set>
                                    <p:animEffect transition="in" filter="slide(fromBottom)">
                                      <p:cBhvr>
                                        <p:cTn id="29" dur="500"/>
                                        <p:tgtEl>
                                          <p:spTgt spid="152581"/>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16" presetClass="entr" presetSubtype="26" fill="hold" grpId="0" nodeType="clickEffect">
                                  <p:stCondLst>
                                    <p:cond delay="0"/>
                                  </p:stCondLst>
                                  <p:childTnLst>
                                    <p:set>
                                      <p:cBhvr>
                                        <p:cTn id="33" dur="1" fill="hold">
                                          <p:stCondLst>
                                            <p:cond delay="0"/>
                                          </p:stCondLst>
                                        </p:cTn>
                                        <p:tgtEl>
                                          <p:spTgt spid="152582"/>
                                        </p:tgtEl>
                                        <p:attrNameLst>
                                          <p:attrName>style.visibility</p:attrName>
                                        </p:attrNameLst>
                                      </p:cBhvr>
                                      <p:to>
                                        <p:strVal val="visible"/>
                                      </p:to>
                                    </p:set>
                                    <p:animEffect transition="in" filter="barn(inHorizontal)">
                                      <p:cBhvr>
                                        <p:cTn id="34" dur="500"/>
                                        <p:tgtEl>
                                          <p:spTgt spid="152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78" grpId="0" build="p"/>
      <p:bldP spid="152580" grpId="0"/>
      <p:bldP spid="152581" grpId="0"/>
      <p:bldP spid="15258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150530" name="内容占位符 150529"/>
          <p:cNvSpPr>
            <a:spLocks noGrp="1"/>
          </p:cNvSpPr>
          <p:nvPr>
            <p:ph idx="1"/>
          </p:nvPr>
        </p:nvSpPr>
        <p:spPr>
          <a:xfrm>
            <a:off x="147638" y="1370013"/>
            <a:ext cx="2085975" cy="4876800"/>
          </a:xfrm>
        </p:spPr>
        <p:txBody>
          <a:bodyPr anchor="t" anchorCtr="0"/>
          <a:lstStyle/>
          <a:p>
            <a:pPr>
              <a:lnSpc>
                <a:spcPct val="90000"/>
              </a:lnSpc>
              <a:buFontTx/>
              <a:buNone/>
            </a:pPr>
            <a:endParaRPr lang="en-US" altLang="zh-CN" sz="2800"/>
          </a:p>
          <a:p>
            <a:pPr>
              <a:lnSpc>
                <a:spcPct val="90000"/>
              </a:lnSpc>
              <a:buFontTx/>
              <a:buNone/>
            </a:pPr>
            <a:endParaRPr lang="en-US" altLang="zh-CN" sz="2800"/>
          </a:p>
          <a:p>
            <a:pPr>
              <a:lnSpc>
                <a:spcPct val="90000"/>
              </a:lnSpc>
              <a:buFontTx/>
              <a:buNone/>
            </a:pPr>
            <a:r>
              <a:rPr lang="zh-CN" altLang="en-US" sz="3600" b="1">
                <a:solidFill>
                  <a:srgbClr val="FF0000"/>
                </a:solidFill>
              </a:rPr>
              <a:t>庄宗：</a:t>
            </a:r>
          </a:p>
          <a:p>
            <a:pPr>
              <a:lnSpc>
                <a:spcPct val="90000"/>
              </a:lnSpc>
              <a:buFontTx/>
              <a:buNone/>
            </a:pPr>
            <a:r>
              <a:rPr lang="zh-CN" altLang="en-US" sz="3600" b="1">
                <a:solidFill>
                  <a:srgbClr val="FF0000"/>
                </a:solidFill>
              </a:rPr>
              <a:t>秦：</a:t>
            </a:r>
          </a:p>
          <a:p>
            <a:pPr>
              <a:lnSpc>
                <a:spcPct val="90000"/>
              </a:lnSpc>
              <a:buFontTx/>
              <a:buNone/>
            </a:pPr>
            <a:r>
              <a:rPr lang="zh-CN" altLang="en-US" sz="3600" b="1">
                <a:solidFill>
                  <a:srgbClr val="FF0000"/>
                </a:solidFill>
              </a:rPr>
              <a:t>六国：</a:t>
            </a:r>
          </a:p>
          <a:p>
            <a:pPr>
              <a:lnSpc>
                <a:spcPct val="90000"/>
              </a:lnSpc>
              <a:buFontTx/>
              <a:buNone/>
            </a:pPr>
            <a:r>
              <a:rPr lang="zh-CN" altLang="en-US" sz="3600" b="1">
                <a:solidFill>
                  <a:srgbClr val="FF0000"/>
                </a:solidFill>
              </a:rPr>
              <a:t>项羽：</a:t>
            </a:r>
          </a:p>
          <a:p>
            <a:pPr>
              <a:lnSpc>
                <a:spcPct val="90000"/>
              </a:lnSpc>
              <a:buFontTx/>
              <a:buNone/>
            </a:pPr>
            <a:r>
              <a:rPr lang="zh-CN" altLang="en-US" sz="3600" b="1">
                <a:solidFill>
                  <a:srgbClr val="FF0000"/>
                </a:solidFill>
              </a:rPr>
              <a:t>北宋：</a:t>
            </a:r>
          </a:p>
          <a:p>
            <a:pPr>
              <a:lnSpc>
                <a:spcPct val="90000"/>
              </a:lnSpc>
              <a:buFontTx/>
              <a:buNone/>
            </a:pPr>
            <a:r>
              <a:rPr lang="zh-CN" altLang="en-US" sz="3600" b="1">
                <a:solidFill>
                  <a:srgbClr val="FF0000"/>
                </a:solidFill>
              </a:rPr>
              <a:t>学生：</a:t>
            </a:r>
          </a:p>
          <a:p>
            <a:pPr>
              <a:lnSpc>
                <a:spcPct val="90000"/>
              </a:lnSpc>
              <a:buFontTx/>
              <a:buNone/>
            </a:pPr>
            <a:endParaRPr lang="zh-CN" altLang="en-US" sz="3600" b="1">
              <a:solidFill>
                <a:srgbClr val="FF0000"/>
              </a:solidFill>
            </a:endParaRPr>
          </a:p>
          <a:p>
            <a:pPr>
              <a:lnSpc>
                <a:spcPct val="90000"/>
              </a:lnSpc>
              <a:buFontTx/>
              <a:buNone/>
            </a:pPr>
            <a:endParaRPr lang="zh-CN" altLang="en-US" sz="2800"/>
          </a:p>
          <a:p>
            <a:pPr>
              <a:lnSpc>
                <a:spcPct val="90000"/>
              </a:lnSpc>
              <a:buFontTx/>
              <a:buNone/>
            </a:pPr>
            <a:endParaRPr lang="zh-CN" altLang="en-US" sz="2800"/>
          </a:p>
          <a:p>
            <a:pPr>
              <a:lnSpc>
                <a:spcPct val="90000"/>
              </a:lnSpc>
              <a:buFontTx/>
              <a:buNone/>
            </a:pPr>
            <a:endParaRPr lang="zh-CN" altLang="en-US" sz="2800"/>
          </a:p>
          <a:p>
            <a:pPr>
              <a:lnSpc>
                <a:spcPct val="90000"/>
              </a:lnSpc>
              <a:buFontTx/>
              <a:buNone/>
            </a:pPr>
            <a:endParaRPr lang="zh-CN" altLang="en-US" sz="2800"/>
          </a:p>
        </p:txBody>
      </p:sp>
      <p:sp>
        <p:nvSpPr>
          <p:cNvPr id="150531" name="文本框 150530"/>
          <p:cNvSpPr txBox="1"/>
          <p:nvPr/>
        </p:nvSpPr>
        <p:spPr>
          <a:xfrm>
            <a:off x="2268538" y="2308225"/>
            <a:ext cx="5472112" cy="701675"/>
          </a:xfrm>
          <a:prstGeom prst="rect">
            <a:avLst/>
          </a:prstGeom>
          <a:noFill/>
          <a:ln w="9525">
            <a:noFill/>
          </a:ln>
        </p:spPr>
        <p:txBody>
          <a:bodyPr anchor="t" anchorCtr="0">
            <a:spAutoFit/>
          </a:bodyPr>
          <a:lstStyle/>
          <a:p>
            <a:pPr>
              <a:spcBef>
                <a:spcPct val="50000"/>
              </a:spcBef>
            </a:pPr>
            <a:r>
              <a:rPr lang="zh-CN" altLang="en-US" sz="4000" b="1">
                <a:latin typeface="Arial" panose="020b0604020202020204" pitchFamily="34" charset="0"/>
                <a:ea typeface="宋体" panose="02010600030101010101" pitchFamily="2" charset="-122"/>
              </a:rPr>
              <a:t>忧劳则兴，逸豫则亡</a:t>
            </a:r>
          </a:p>
        </p:txBody>
      </p:sp>
      <p:sp>
        <p:nvSpPr>
          <p:cNvPr id="150532" name="文本框 150531"/>
          <p:cNvSpPr txBox="1"/>
          <p:nvPr/>
        </p:nvSpPr>
        <p:spPr>
          <a:xfrm>
            <a:off x="2268538" y="2903538"/>
            <a:ext cx="6084887" cy="701675"/>
          </a:xfrm>
          <a:prstGeom prst="rect">
            <a:avLst/>
          </a:prstGeom>
          <a:noFill/>
          <a:ln w="9525">
            <a:noFill/>
          </a:ln>
        </p:spPr>
        <p:txBody>
          <a:bodyPr anchor="t" anchorCtr="0">
            <a:spAutoFit/>
          </a:bodyPr>
          <a:lstStyle/>
          <a:p>
            <a:pPr>
              <a:spcBef>
                <a:spcPct val="50000"/>
              </a:spcBef>
            </a:pPr>
            <a:r>
              <a:rPr lang="zh-CN" altLang="en-US" sz="4000" b="1">
                <a:latin typeface="Arial" panose="020b0604020202020204" pitchFamily="34" charset="0"/>
                <a:ea typeface="宋体" panose="02010600030101010101" pitchFamily="2" charset="-122"/>
              </a:rPr>
              <a:t>仁政则兴，暴政则亡</a:t>
            </a:r>
          </a:p>
        </p:txBody>
      </p:sp>
      <p:sp>
        <p:nvSpPr>
          <p:cNvPr id="150533" name="文本框 150532"/>
          <p:cNvSpPr txBox="1"/>
          <p:nvPr/>
        </p:nvSpPr>
        <p:spPr>
          <a:xfrm>
            <a:off x="2303463" y="3500438"/>
            <a:ext cx="6049962" cy="701675"/>
          </a:xfrm>
          <a:prstGeom prst="rect">
            <a:avLst/>
          </a:prstGeom>
          <a:noFill/>
          <a:ln w="9525">
            <a:noFill/>
          </a:ln>
        </p:spPr>
        <p:txBody>
          <a:bodyPr anchor="t" anchorCtr="0">
            <a:spAutoFit/>
          </a:bodyPr>
          <a:lstStyle/>
          <a:p>
            <a:pPr>
              <a:spcBef>
                <a:spcPct val="50000"/>
              </a:spcBef>
            </a:pPr>
            <a:r>
              <a:rPr lang="zh-CN" altLang="en-US" sz="4000" b="1">
                <a:latin typeface="Arial" panose="020b0604020202020204" pitchFamily="34" charset="0"/>
                <a:ea typeface="宋体" panose="02010600030101010101" pitchFamily="2" charset="-122"/>
              </a:rPr>
              <a:t>抗秦则兴，赂秦则亡</a:t>
            </a:r>
          </a:p>
        </p:txBody>
      </p:sp>
      <p:sp>
        <p:nvSpPr>
          <p:cNvPr id="150534" name="文本框 150533"/>
          <p:cNvSpPr txBox="1"/>
          <p:nvPr/>
        </p:nvSpPr>
        <p:spPr>
          <a:xfrm>
            <a:off x="2257425" y="4040188"/>
            <a:ext cx="6553200" cy="701675"/>
          </a:xfrm>
          <a:prstGeom prst="rect">
            <a:avLst/>
          </a:prstGeom>
          <a:noFill/>
          <a:ln w="9525">
            <a:noFill/>
          </a:ln>
        </p:spPr>
        <p:txBody>
          <a:bodyPr anchor="t" anchorCtr="0">
            <a:spAutoFit/>
          </a:bodyPr>
          <a:lstStyle/>
          <a:p>
            <a:r>
              <a:rPr lang="zh-CN" altLang="en-US" sz="4000" b="1">
                <a:latin typeface="Arial" panose="020b0604020202020204" pitchFamily="34" charset="0"/>
                <a:ea typeface="宋体" panose="02010600030101010101" pitchFamily="2" charset="-122"/>
              </a:rPr>
              <a:t>重贤则兴，寡谋则亡</a:t>
            </a:r>
          </a:p>
        </p:txBody>
      </p:sp>
      <p:sp>
        <p:nvSpPr>
          <p:cNvPr id="150535" name="文本框 150534"/>
          <p:cNvSpPr txBox="1"/>
          <p:nvPr/>
        </p:nvSpPr>
        <p:spPr>
          <a:xfrm>
            <a:off x="1717675" y="5373370"/>
            <a:ext cx="7632700" cy="645160"/>
          </a:xfrm>
          <a:prstGeom prst="rect">
            <a:avLst/>
          </a:prstGeom>
          <a:noFill/>
          <a:ln w="9525">
            <a:noFill/>
          </a:ln>
        </p:spPr>
        <p:txBody>
          <a:bodyPr wrap="square" anchor="t" anchorCtr="0">
            <a:spAutoFit/>
          </a:bodyPr>
          <a:lstStyle/>
          <a:p>
            <a:pPr>
              <a:spcBef>
                <a:spcPct val="50000"/>
              </a:spcBef>
            </a:pPr>
            <a:r>
              <a:rPr lang="zh-CN" altLang="en-US" sz="3600" b="1">
                <a:solidFill>
                  <a:srgbClr val="CC3399"/>
                </a:solidFill>
                <a:latin typeface="Arial" panose="020b0604020202020204" pitchFamily="34" charset="0"/>
                <a:ea typeface="宋体" panose="02010600030101010101" pitchFamily="2" charset="-122"/>
              </a:rPr>
              <a:t>自律勤奋则成，放纵懒惰则败</a:t>
            </a:r>
          </a:p>
        </p:txBody>
      </p:sp>
      <p:sp>
        <p:nvSpPr>
          <p:cNvPr id="50184" name="文本框 150535"/>
          <p:cNvSpPr txBox="1"/>
          <p:nvPr/>
        </p:nvSpPr>
        <p:spPr>
          <a:xfrm>
            <a:off x="1023938" y="2636838"/>
            <a:ext cx="184150" cy="457200"/>
          </a:xfrm>
          <a:prstGeom prst="rect">
            <a:avLst/>
          </a:prstGeom>
          <a:noFill/>
          <a:ln w="9525">
            <a:noFill/>
          </a:ln>
        </p:spPr>
        <p:txBody>
          <a:bodyPr wrap="none" anchor="t" anchorCtr="0">
            <a:spAutoFit/>
          </a:bodyPr>
          <a:lstStyle/>
          <a:p>
            <a:endParaRPr lang="zh-CN" altLang="en-US" sz="2400">
              <a:latin typeface="Arial" panose="020b0604020202020204" pitchFamily="34" charset="0"/>
              <a:ea typeface="宋体" panose="02010600030101010101" pitchFamily="2" charset="-122"/>
            </a:endParaRPr>
          </a:p>
        </p:txBody>
      </p:sp>
      <p:sp>
        <p:nvSpPr>
          <p:cNvPr id="50185" name="文本框 150536"/>
          <p:cNvSpPr txBox="1"/>
          <p:nvPr/>
        </p:nvSpPr>
        <p:spPr>
          <a:xfrm>
            <a:off x="2051050" y="2395538"/>
            <a:ext cx="2973388" cy="457200"/>
          </a:xfrm>
          <a:prstGeom prst="rect">
            <a:avLst/>
          </a:prstGeom>
          <a:noFill/>
          <a:ln w="9525">
            <a:noFill/>
          </a:ln>
        </p:spPr>
        <p:txBody>
          <a:bodyPr anchor="t" anchorCtr="0">
            <a:spAutoFit/>
          </a:bodyPr>
          <a:lstStyle/>
          <a:p>
            <a:endParaRPr lang="zh-CN" altLang="en-US" sz="2400">
              <a:latin typeface="Arial" panose="020b0604020202020204" pitchFamily="34" charset="0"/>
              <a:ea typeface="宋体" panose="02010600030101010101" pitchFamily="2" charset="-122"/>
            </a:endParaRPr>
          </a:p>
        </p:txBody>
      </p:sp>
      <p:sp>
        <p:nvSpPr>
          <p:cNvPr id="50186" name="文本框 150537"/>
          <p:cNvSpPr txBox="1"/>
          <p:nvPr/>
        </p:nvSpPr>
        <p:spPr>
          <a:xfrm>
            <a:off x="2667000" y="1371600"/>
            <a:ext cx="2881313" cy="701675"/>
          </a:xfrm>
          <a:prstGeom prst="rect">
            <a:avLst/>
          </a:prstGeom>
          <a:noFill/>
          <a:ln w="9525">
            <a:noFill/>
          </a:ln>
        </p:spPr>
        <p:txBody>
          <a:bodyPr anchor="t" anchorCtr="0">
            <a:spAutoFit/>
          </a:bodyPr>
          <a:lstStyle/>
          <a:p>
            <a:r>
              <a:rPr lang="en-US" altLang="zh-CN" sz="4000" b="1">
                <a:solidFill>
                  <a:srgbClr val="CC0099"/>
                </a:solidFill>
                <a:latin typeface="Arial" panose="020b0604020202020204" pitchFamily="34" charset="0"/>
                <a:ea typeface="宋体" panose="02010600030101010101" pitchFamily="2" charset="-122"/>
              </a:rPr>
              <a:t>《</a:t>
            </a:r>
            <a:r>
              <a:rPr lang="zh-CN" altLang="en-US" sz="4000" b="1">
                <a:solidFill>
                  <a:srgbClr val="CC0099"/>
                </a:solidFill>
                <a:latin typeface="Arial" panose="020b0604020202020204" pitchFamily="34" charset="0"/>
                <a:ea typeface="宋体" panose="02010600030101010101" pitchFamily="2" charset="-122"/>
              </a:rPr>
              <a:t>兴亡论</a:t>
            </a:r>
            <a:r>
              <a:rPr lang="en-US" altLang="zh-CN" sz="4000" b="1">
                <a:solidFill>
                  <a:srgbClr val="CC0099"/>
                </a:solidFill>
                <a:latin typeface="Arial" panose="020b0604020202020204" pitchFamily="34" charset="0"/>
                <a:ea typeface="宋体" panose="02010600030101010101" pitchFamily="2" charset="-122"/>
              </a:rPr>
              <a:t>》</a:t>
            </a:r>
          </a:p>
        </p:txBody>
      </p:sp>
      <p:pic>
        <p:nvPicPr>
          <p:cNvPr id="50187" name="图片 150538" descr="图片1"/>
          <p:cNvPicPr>
            <a:picLocks noChangeAspect="1"/>
          </p:cNvPicPr>
          <p:nvPr/>
        </p:nvPicPr>
        <p:blipFill>
          <a:blip r:embed="rId2"/>
          <a:stretch>
            <a:fillRect/>
          </a:stretch>
        </p:blipFill>
        <p:spPr>
          <a:xfrm>
            <a:off x="0" y="188913"/>
            <a:ext cx="2984500" cy="712787"/>
          </a:xfrm>
          <a:prstGeom prst="rect">
            <a:avLst/>
          </a:prstGeom>
          <a:noFill/>
          <a:ln w="9525">
            <a:noFill/>
          </a:ln>
        </p:spPr>
      </p:pic>
      <p:sp>
        <p:nvSpPr>
          <p:cNvPr id="150540" name="文本框 150539"/>
          <p:cNvSpPr txBox="1"/>
          <p:nvPr/>
        </p:nvSpPr>
        <p:spPr>
          <a:xfrm>
            <a:off x="2185988" y="4725035"/>
            <a:ext cx="4772025" cy="701675"/>
          </a:xfrm>
          <a:prstGeom prst="rect">
            <a:avLst/>
          </a:prstGeom>
          <a:noFill/>
          <a:ln w="9525">
            <a:noFill/>
          </a:ln>
        </p:spPr>
        <p:txBody>
          <a:bodyPr wrap="none" anchor="t" anchorCtr="0">
            <a:spAutoFit/>
          </a:bodyPr>
          <a:lstStyle/>
          <a:p>
            <a:r>
              <a:rPr lang="zh-CN" altLang="en-US" sz="4000" b="1">
                <a:latin typeface="Arial" panose="020b0604020202020204" pitchFamily="34" charset="0"/>
                <a:ea typeface="宋体" panose="02010600030101010101" pitchFamily="2" charset="-122"/>
              </a:rPr>
              <a:t>思危则兴，苟安则亡</a:t>
            </a:r>
          </a:p>
        </p:txBody>
      </p:sp>
      <p:sp>
        <p:nvSpPr>
          <p:cNvPr id="50189" name="矩形 150540"/>
          <p:cNvSpPr/>
          <p:nvPr/>
        </p:nvSpPr>
        <p:spPr>
          <a:xfrm>
            <a:off x="3200400" y="304800"/>
            <a:ext cx="4211638" cy="579438"/>
          </a:xfrm>
          <a:prstGeom prst="rect">
            <a:avLst/>
          </a:prstGeom>
          <a:noFill/>
          <a:ln w="9525">
            <a:noFill/>
          </a:ln>
        </p:spPr>
        <p:txBody>
          <a:bodyPr anchor="t" anchorCtr="0">
            <a:spAutoFit/>
          </a:bodyPr>
          <a:lstStyle/>
          <a:p>
            <a:r>
              <a:rPr lang="zh-CN" altLang="en-US" sz="3200" b="1">
                <a:solidFill>
                  <a:srgbClr val="FF0000"/>
                </a:solidFill>
                <a:latin typeface="Arial" panose="020b0604020202020204" pitchFamily="34" charset="0"/>
                <a:ea typeface="宋体" panose="02010600030101010101" pitchFamily="2" charset="-122"/>
              </a:rPr>
              <a:t>拓展： “兴亡规律”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0530">
                                            <p:txEl>
                                              <p:pRg st="2" end="2"/>
                                            </p:txEl>
                                          </p:spTgt>
                                        </p:tgtEl>
                                        <p:attrNameLst>
                                          <p:attrName>style.visibility</p:attrName>
                                        </p:attrNameLst>
                                      </p:cBhvr>
                                      <p:to>
                                        <p:strVal val="visible"/>
                                      </p:to>
                                    </p:set>
                                    <p:animEffect transition="in" filter="blinds(horizontal)">
                                      <p:cBhvr>
                                        <p:cTn id="7" dur="500"/>
                                        <p:tgtEl>
                                          <p:spTgt spid="150530">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50530">
                                            <p:txEl>
                                              <p:pRg st="3" end="3"/>
                                            </p:txEl>
                                          </p:spTgt>
                                        </p:tgtEl>
                                        <p:attrNameLst>
                                          <p:attrName>style.visibility</p:attrName>
                                        </p:attrNameLst>
                                      </p:cBhvr>
                                      <p:to>
                                        <p:strVal val="visible"/>
                                      </p:to>
                                    </p:set>
                                    <p:animEffect transition="in" filter="blinds(horizontal)">
                                      <p:cBhvr>
                                        <p:cTn id="10" dur="500"/>
                                        <p:tgtEl>
                                          <p:spTgt spid="150530">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50530">
                                            <p:txEl>
                                              <p:pRg st="4" end="4"/>
                                            </p:txEl>
                                          </p:spTgt>
                                        </p:tgtEl>
                                        <p:attrNameLst>
                                          <p:attrName>style.visibility</p:attrName>
                                        </p:attrNameLst>
                                      </p:cBhvr>
                                      <p:to>
                                        <p:strVal val="visible"/>
                                      </p:to>
                                    </p:set>
                                    <p:animEffect transition="in" filter="blinds(horizontal)">
                                      <p:cBhvr>
                                        <p:cTn id="13" dur="500"/>
                                        <p:tgtEl>
                                          <p:spTgt spid="150530">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50530">
                                            <p:txEl>
                                              <p:pRg st="5" end="5"/>
                                            </p:txEl>
                                          </p:spTgt>
                                        </p:tgtEl>
                                        <p:attrNameLst>
                                          <p:attrName>style.visibility</p:attrName>
                                        </p:attrNameLst>
                                      </p:cBhvr>
                                      <p:to>
                                        <p:strVal val="visible"/>
                                      </p:to>
                                    </p:set>
                                    <p:animEffect transition="in" filter="blinds(horizontal)">
                                      <p:cBhvr>
                                        <p:cTn id="16" dur="500"/>
                                        <p:tgtEl>
                                          <p:spTgt spid="150530">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50530">
                                            <p:txEl>
                                              <p:pRg st="6" end="6"/>
                                            </p:txEl>
                                          </p:spTgt>
                                        </p:tgtEl>
                                        <p:attrNameLst>
                                          <p:attrName>style.visibility</p:attrName>
                                        </p:attrNameLst>
                                      </p:cBhvr>
                                      <p:to>
                                        <p:strVal val="visible"/>
                                      </p:to>
                                    </p:set>
                                    <p:animEffect transition="in" filter="blinds(horizontal)">
                                      <p:cBhvr>
                                        <p:cTn id="19" dur="500"/>
                                        <p:tgtEl>
                                          <p:spTgt spid="150530">
                                            <p:txEl>
                                              <p:pRg st="6" end="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150530">
                                            <p:txEl>
                                              <p:pRg st="7" end="7"/>
                                            </p:txEl>
                                          </p:spTgt>
                                        </p:tgtEl>
                                        <p:attrNameLst>
                                          <p:attrName>style.visibility</p:attrName>
                                        </p:attrNameLst>
                                      </p:cBhvr>
                                      <p:to>
                                        <p:strVal val="visible"/>
                                      </p:to>
                                    </p:set>
                                    <p:animEffect transition="in" filter="blinds(horizontal)">
                                      <p:cBhvr>
                                        <p:cTn id="22" dur="500"/>
                                        <p:tgtEl>
                                          <p:spTgt spid="150530">
                                            <p:txEl>
                                              <p:pRg st="7" end="7"/>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50531">
                                            <p:txEl>
                                              <p:pRg st="0" end="0"/>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50532">
                                            <p:txEl>
                                              <p:pRg st="0" end="0"/>
                                            </p:txEl>
                                          </p:spTgt>
                                        </p:tgtEl>
                                        <p:attrNameLst>
                                          <p:attrName>style.visibility</p:attrName>
                                        </p:attrNameLst>
                                      </p:cBhvr>
                                      <p:to>
                                        <p:strVal val="visible"/>
                                      </p:to>
                                    </p:set>
                                    <p:anim calcmode="lin" valueType="num">
                                      <p:cBhvr>
                                        <p:cTn id="31" dur="500" fill="hold"/>
                                        <p:tgtEl>
                                          <p:spTgt spid="150532">
                                            <p:txEl>
                                              <p:pRg st="0" end="0"/>
                                            </p:txEl>
                                          </p:spTgt>
                                        </p:tgtEl>
                                        <p:attrNameLst>
                                          <p:attrName>ppt_x</p:attrName>
                                        </p:attrNameLst>
                                      </p:cBhvr>
                                      <p:tavLst>
                                        <p:tav tm="0">
                                          <p:val>
                                            <p:strVal val="#ppt_x"/>
                                          </p:val>
                                        </p:tav>
                                        <p:tav tm="100000">
                                          <p:val>
                                            <p:strVal val="#ppt_x"/>
                                          </p:val>
                                        </p:tav>
                                      </p:tavLst>
                                    </p:anim>
                                    <p:anim calcmode="lin" valueType="num">
                                      <p:cBhvr>
                                        <p:cTn id="32" dur="500" fill="hold"/>
                                        <p:tgtEl>
                                          <p:spTgt spid="15053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nodeType="clickEffect">
                                  <p:stCondLst>
                                    <p:cond delay="0"/>
                                  </p:stCondLst>
                                  <p:childTnLst>
                                    <p:set>
                                      <p:cBhvr>
                                        <p:cTn id="36" dur="1" fill="hold">
                                          <p:stCondLst>
                                            <p:cond delay="0"/>
                                          </p:stCondLst>
                                        </p:cTn>
                                        <p:tgtEl>
                                          <p:spTgt spid="150533">
                                            <p:txEl>
                                              <p:pRg st="0" end="0"/>
                                            </p:txEl>
                                          </p:spTgt>
                                        </p:tgtEl>
                                        <p:attrNameLst>
                                          <p:attrName>style.visibility</p:attrName>
                                        </p:attrNameLst>
                                      </p:cBhvr>
                                      <p:to>
                                        <p:strVal val="visible"/>
                                      </p:to>
                                    </p:set>
                                    <p:animEffect transition="in" filter="diamond(in)">
                                      <p:cBhvr>
                                        <p:cTn id="37" dur="2000"/>
                                        <p:tgtEl>
                                          <p:spTgt spid="150533">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8" presetClass="entr" presetSubtype="16" fill="hold" nodeType="clickEffect">
                                  <p:stCondLst>
                                    <p:cond delay="0"/>
                                  </p:stCondLst>
                                  <p:childTnLst>
                                    <p:set>
                                      <p:cBhvr>
                                        <p:cTn id="41" dur="1" fill="hold">
                                          <p:stCondLst>
                                            <p:cond delay="0"/>
                                          </p:stCondLst>
                                        </p:cTn>
                                        <p:tgtEl>
                                          <p:spTgt spid="150534">
                                            <p:txEl>
                                              <p:pRg st="0" end="0"/>
                                            </p:txEl>
                                          </p:spTgt>
                                        </p:tgtEl>
                                        <p:attrNameLst>
                                          <p:attrName>style.visibility</p:attrName>
                                        </p:attrNameLst>
                                      </p:cBhvr>
                                      <p:to>
                                        <p:strVal val="visible"/>
                                      </p:to>
                                    </p:set>
                                    <p:animEffect transition="in" filter="diamond(in)">
                                      <p:cBhvr>
                                        <p:cTn id="42" dur="2000"/>
                                        <p:tgtEl>
                                          <p:spTgt spid="150534">
                                            <p:txEl>
                                              <p:pRg st="0" end="0"/>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8" presetClass="entr" presetSubtype="16" fill="hold" nodeType="clickEffect">
                                  <p:stCondLst>
                                    <p:cond delay="0"/>
                                  </p:stCondLst>
                                  <p:childTnLst>
                                    <p:set>
                                      <p:cBhvr>
                                        <p:cTn id="46" dur="1" fill="hold">
                                          <p:stCondLst>
                                            <p:cond delay="0"/>
                                          </p:stCondLst>
                                        </p:cTn>
                                        <p:tgtEl>
                                          <p:spTgt spid="150540">
                                            <p:txEl>
                                              <p:pRg st="0" end="0"/>
                                            </p:txEl>
                                          </p:spTgt>
                                        </p:tgtEl>
                                        <p:attrNameLst>
                                          <p:attrName>style.visibility</p:attrName>
                                        </p:attrNameLst>
                                      </p:cBhvr>
                                      <p:to>
                                        <p:strVal val="visible"/>
                                      </p:to>
                                    </p:set>
                                    <p:animEffect transition="in" filter="diamond(in)">
                                      <p:cBhvr>
                                        <p:cTn id="47" dur="2000"/>
                                        <p:tgtEl>
                                          <p:spTgt spid="150540">
                                            <p:txEl>
                                              <p:pRg st="0" end="0"/>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5" presetClass="entr" presetSubtype="10" fill="hold" nodeType="clickEffect">
                                  <p:stCondLst>
                                    <p:cond delay="0"/>
                                  </p:stCondLst>
                                  <p:childTnLst>
                                    <p:set>
                                      <p:cBhvr>
                                        <p:cTn id="51" dur="1" fill="hold">
                                          <p:stCondLst>
                                            <p:cond delay="0"/>
                                          </p:stCondLst>
                                        </p:cTn>
                                        <p:tgtEl>
                                          <p:spTgt spid="150535">
                                            <p:txEl>
                                              <p:pRg st="0" end="0"/>
                                            </p:txEl>
                                          </p:spTgt>
                                        </p:tgtEl>
                                        <p:attrNameLst>
                                          <p:attrName>style.visibility</p:attrName>
                                        </p:attrNameLst>
                                      </p:cBhvr>
                                      <p:to>
                                        <p:strVal val="visible"/>
                                      </p:to>
                                    </p:set>
                                    <p:animEffect transition="in" filter="checkerboard(across)">
                                      <p:cBhvr>
                                        <p:cTn id="52" dur="500"/>
                                        <p:tgtEl>
                                          <p:spTgt spid="1505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460" y="332740"/>
            <a:ext cx="8241030" cy="6291580"/>
          </a:xfrm>
        </p:spPr>
        <p:txBody>
          <a:bodyPr/>
          <a:lstStyle/>
          <a:p>
            <a:r>
              <a:rPr lang="zh-CN" altLang="en-US" sz="3600" b="1">
                <a:latin typeface="黑体" panose="02010609060101010101" pitchFamily="2" charset="-122"/>
                <a:ea typeface="黑体" panose="02010609060101010101" pitchFamily="2" charset="-122"/>
                <a:cs typeface="黑体" panose="02010609060101010101" pitchFamily="2" charset="-122"/>
              </a:rPr>
              <a:t>孟子在《生于忧患，死于安乐》中已经告诫我们，要保有对安乐生活的一颗忧患之心，才能够让精彩岁月长存。希望同学们能够牢记这一点，以史为鉴，止于至善。</a:t>
            </a:r>
            <a:r>
              <a:rPr lang="zh-CN" altLang="en-US" sz="3600" b="1">
                <a:solidFill>
                  <a:srgbClr val="FF0000"/>
                </a:solidFill>
                <a:latin typeface="黑体" panose="02010609060101010101" pitchFamily="2" charset="-122"/>
                <a:ea typeface="黑体" panose="02010609060101010101" pitchFamily="2" charset="-122"/>
                <a:cs typeface="黑体" panose="02010609060101010101" pitchFamily="2" charset="-122"/>
              </a:rPr>
              <a:t>最后一起齐读这几个警句来共勉！</a:t>
            </a:r>
          </a:p>
          <a:p>
            <a:endParaRPr lang="zh-CN" altLang="en-US" sz="3600" b="1">
              <a:solidFill>
                <a:srgbClr val="FF0000"/>
              </a:solidFill>
              <a:latin typeface="黑体" panose="02010609060101010101" pitchFamily="2" charset="-122"/>
              <a:ea typeface="黑体" panose="02010609060101010101" pitchFamily="2" charset="-122"/>
              <a:cs typeface="黑体" panose="02010609060101010101" pitchFamily="2" charset="-122"/>
            </a:endParaRPr>
          </a:p>
          <a:p>
            <a:r>
              <a:rPr lang="zh-CN" altLang="en-US" sz="3600" b="1">
                <a:latin typeface="黑体" panose="02010609060101010101" pitchFamily="2" charset="-122"/>
                <a:ea typeface="黑体" panose="02010609060101010101" pitchFamily="2" charset="-122"/>
                <a:cs typeface="黑体" panose="02010609060101010101" pitchFamily="2" charset="-122"/>
              </a:rPr>
              <a:t>忧劳可以兴国，逸豫可以亡身</a:t>
            </a:r>
          </a:p>
          <a:p>
            <a:r>
              <a:rPr lang="zh-CN" altLang="en-US" sz="3600" b="1">
                <a:latin typeface="黑体" panose="02010609060101010101" pitchFamily="2" charset="-122"/>
                <a:ea typeface="黑体" panose="02010609060101010101" pitchFamily="2" charset="-122"/>
                <a:cs typeface="黑体" panose="02010609060101010101" pitchFamily="2" charset="-122"/>
              </a:rPr>
              <a:t>满招损，谦受益  </a:t>
            </a:r>
          </a:p>
          <a:p>
            <a:r>
              <a:rPr lang="zh-CN" altLang="en-US" sz="3600" b="1">
                <a:latin typeface="黑体" panose="02010609060101010101" pitchFamily="2" charset="-122"/>
                <a:ea typeface="黑体" panose="02010609060101010101" pitchFamily="2" charset="-122"/>
                <a:cs typeface="黑体" panose="02010609060101010101" pitchFamily="2" charset="-122"/>
              </a:rPr>
              <a:t>祸患常积于忽微，而智勇多困于所溺 </a:t>
            </a:r>
          </a:p>
        </p:txBody>
      </p:sp>
      <p:sp>
        <p:nvSpPr>
          <p:cNvPr id="4" name="日期占位符 3"/>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4C836D79-F831-4625-B6FB-0D35175C5B0E}" type="datetime1">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2021/4/24</a:t>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3249" name="标题 2"/>
          <p:cNvSpPr>
            <a:spLocks noGrp="1"/>
          </p:cNvSpPr>
          <p:nvPr>
            <p:ph type="title"/>
          </p:nvPr>
        </p:nvSpPr>
        <p:spPr>
          <a:xfrm>
            <a:off x="0" y="2082800"/>
            <a:ext cx="8229600" cy="1371600"/>
          </a:xfrm>
        </p:spPr>
        <p:txBody>
          <a:bodyPr anchor="ctr" anchorCtr="0"/>
          <a:lstStyle/>
          <a:p>
            <a:br>
              <a:rPr lang="zh-CN" altLang="zh-CN" b="1">
                <a:solidFill>
                  <a:srgbClr val="FF0000"/>
                </a:solidFill>
              </a:rPr>
            </a:br>
            <a:br>
              <a:rPr lang="zh-CN" altLang="zh-CN" b="1">
                <a:solidFill>
                  <a:srgbClr val="FF0000"/>
                </a:solidFill>
              </a:rPr>
            </a:br>
            <a:br>
              <a:rPr lang="zh-CN" altLang="zh-CN" b="1">
                <a:solidFill>
                  <a:srgbClr val="FF0000"/>
                </a:solidFill>
              </a:rPr>
            </a:br>
            <a:r>
              <a:rPr lang="zh-CN" altLang="zh-CN" b="1">
                <a:solidFill>
                  <a:srgbClr val="FF0000"/>
                </a:solidFill>
              </a:rPr>
              <a:t>课下作业</a:t>
            </a:r>
            <a:br>
              <a:rPr lang="zh-CN" altLang="zh-CN" b="1">
                <a:solidFill>
                  <a:srgbClr val="FF0000"/>
                </a:solidFill>
              </a:rPr>
            </a:br>
            <a:br>
              <a:rPr lang="zh-CN" altLang="zh-CN" b="1">
                <a:solidFill>
                  <a:srgbClr val="FF0000"/>
                </a:solidFill>
              </a:rPr>
            </a:br>
            <a:r>
              <a:rPr lang="en-US" altLang="zh-CN" b="1">
                <a:solidFill>
                  <a:srgbClr val="00005E"/>
                </a:solidFill>
              </a:rPr>
              <a:t>1</a:t>
            </a:r>
            <a:r>
              <a:rPr lang="zh-CN" altLang="en-US" b="1">
                <a:solidFill>
                  <a:srgbClr val="00005E"/>
                </a:solidFill>
              </a:rPr>
              <a:t>、落实伶官传序知识点，完成资料习题。</a:t>
            </a:r>
            <a:br>
              <a:rPr lang="zh-CN" altLang="en-US" b="1">
                <a:solidFill>
                  <a:srgbClr val="00005E"/>
                </a:solidFill>
              </a:rPr>
            </a:br>
            <a:br>
              <a:rPr lang="en-US" altLang="zh-CN" b="1">
                <a:solidFill>
                  <a:srgbClr val="00005E"/>
                </a:solidFill>
              </a:rPr>
            </a:br>
            <a:r>
              <a:rPr lang="en-US" altLang="zh-CN" b="1">
                <a:solidFill>
                  <a:srgbClr val="00005E"/>
                </a:solidFill>
              </a:rPr>
              <a:t>2</a:t>
            </a:r>
            <a:r>
              <a:rPr lang="zh-CN" altLang="en-US" b="1">
                <a:solidFill>
                  <a:srgbClr val="00005E"/>
                </a:solidFill>
              </a:rPr>
              <a:t>、试运用本课积累到的素材和论证方法，</a:t>
            </a:r>
            <a:r>
              <a:rPr lang="zh-CN" altLang="en-US" b="1">
                <a:solidFill>
                  <a:srgbClr val="00005E"/>
                </a:solidFill>
                <a:sym typeface="+mn-ea"/>
              </a:rPr>
              <a:t>模仿第三段的对比论证结构，写一段文字。</a:t>
            </a:r>
            <a:br>
              <a:rPr lang="zh-CN" altLang="en-US" b="1">
                <a:solidFill>
                  <a:srgbClr val="00005E"/>
                </a:solidFill>
                <a:sym typeface="+mn-ea"/>
              </a:rPr>
            </a:br>
            <a:endParaRPr lang="zh-CN" altLang="en-US" b="1">
              <a:solidFill>
                <a:srgbClr val="00005E"/>
              </a:solidFill>
              <a:sym typeface="+mn-ea"/>
            </a:endParaRPr>
          </a:p>
        </p:txBody>
      </p:sp>
      <p:sp>
        <p:nvSpPr>
          <p:cNvPr id="2" name="日期占位符 1"/>
          <p:cNvSpPr>
            <a:spLocks noGrp="1"/>
          </p:cNvSpPr>
          <p:nvPr>
            <p:ph type="dt" sz="half" idx="12"/>
          </p:nvPr>
        </p:nvSpPr>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C836D79-F831-4625-B6FB-0D35175C5B0E}" type="datetime1">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2021/4/24</a:t>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764540"/>
            <a:ext cx="8229600" cy="1371600"/>
          </a:xfrm>
        </p:spPr>
        <p:txBody>
          <a:bodyPr/>
          <a:lstStyle/>
          <a:p>
            <a:r>
              <a:rPr lang="zh-CN" altLang="en-US">
                <a:sym typeface="+mn-ea"/>
              </a:rPr>
              <a:t>模仿第三段的对比论证结构，写一段文字。</a:t>
            </a:r>
            <a:br>
              <a:rPr lang="zh-CN" altLang="en-US"/>
            </a:br>
            <a:endParaRPr lang="zh-CN" altLang="en-US"/>
          </a:p>
        </p:txBody>
      </p:sp>
      <p:sp>
        <p:nvSpPr>
          <p:cNvPr id="3" name="内容占位符 2"/>
          <p:cNvSpPr>
            <a:spLocks noGrp="1"/>
          </p:cNvSpPr>
          <p:nvPr>
            <p:ph idx="1"/>
          </p:nvPr>
        </p:nvSpPr>
        <p:spPr>
          <a:xfrm>
            <a:off x="457200" y="2060575"/>
            <a:ext cx="8229600" cy="3886200"/>
          </a:xfrm>
        </p:spPr>
        <p:txBody>
          <a:bodyPr/>
          <a:lstStyle/>
          <a:p>
            <a:r>
              <a:rPr lang="zh-CN" altLang="en-US" b="1">
                <a:latin typeface="黑体" panose="02010609060101010101" pitchFamily="2" charset="-122"/>
                <a:ea typeface="黑体" panose="02010609060101010101" pitchFamily="2" charset="-122"/>
                <a:cs typeface="黑体" panose="02010609060101010101" pitchFamily="2" charset="-122"/>
              </a:rPr>
              <a:t>例子：</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rPr>
              <a:t>盛衰之理，虽曰天命，实为人事！</a:t>
            </a:r>
            <a:r>
              <a:rPr lang="zh-CN" altLang="en-US" b="1">
                <a:latin typeface="黑体" panose="02010609060101010101" pitchFamily="2" charset="-122"/>
                <a:ea typeface="黑体" panose="02010609060101010101" pitchFamily="2" charset="-122"/>
                <a:cs typeface="黑体" panose="02010609060101010101" pitchFamily="2" charset="-122"/>
              </a:rPr>
              <a:t>上世纪柯达独霸胶片市场，拥有8000家胶卷彩扩点其意气之盛，可谓</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rPr>
              <a:t>壮</a:t>
            </a:r>
            <a:r>
              <a:rPr lang="zh-CN" altLang="en-US" b="1">
                <a:latin typeface="黑体" panose="02010609060101010101" pitchFamily="2" charset="-122"/>
                <a:ea typeface="黑体" panose="02010609060101010101" pitchFamily="2" charset="-122"/>
                <a:cs typeface="黑体" panose="02010609060101010101" pitchFamily="2" charset="-122"/>
              </a:rPr>
              <a:t>哉！而物联网的时代到来，柯达仍固执地经营投资，扩大市场，却不与时俱进，研发创新，及至亏损破产，何其</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rPr>
              <a:t>衰</a:t>
            </a:r>
            <a:r>
              <a:rPr lang="zh-CN" altLang="en-US" b="1">
                <a:latin typeface="黑体" panose="02010609060101010101" pitchFamily="2" charset="-122"/>
                <a:ea typeface="黑体" panose="02010609060101010101" pitchFamily="2" charset="-122"/>
                <a:cs typeface="黑体" panose="02010609060101010101" pitchFamily="2" charset="-122"/>
              </a:rPr>
              <a:t>也！</a:t>
            </a:r>
            <a:r>
              <a:rPr lang="zh-CN" altLang="en-US" b="1">
                <a:solidFill>
                  <a:srgbClr val="FF0000"/>
                </a:solidFill>
                <a:latin typeface="黑体" panose="02010609060101010101" pitchFamily="2" charset="-122"/>
                <a:ea typeface="黑体" panose="02010609060101010101" pitchFamily="2" charset="-122"/>
                <a:cs typeface="黑体" panose="02010609060101010101" pitchFamily="2" charset="-122"/>
              </a:rPr>
              <a:t>古语云：变则通。创新可以兴盛，固守只能亡身，自然之理。</a:t>
            </a:r>
          </a:p>
        </p:txBody>
      </p:sp>
      <p:sp>
        <p:nvSpPr>
          <p:cNvPr id="4" name="日期占位符 3"/>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4C836D79-F831-4625-B6FB-0D35175C5B0E}" type="datetime1">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2021/4/24</a:t>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98" name="Picture 2" descr="图片1"/>
          <p:cNvPicPr>
            <a:picLocks noChangeAspect="1"/>
          </p:cNvPicPr>
          <p:nvPr/>
        </p:nvPicPr>
        <p:blipFill>
          <a:blip r:embed="rId2"/>
          <a:stretch>
            <a:fillRect/>
          </a:stretch>
        </p:blipFill>
        <p:spPr>
          <a:xfrm>
            <a:off x="-36512" y="0"/>
            <a:ext cx="9180512" cy="6858000"/>
          </a:xfrm>
          <a:prstGeom prst="rect">
            <a:avLst/>
          </a:prstGeom>
          <a:solidFill>
            <a:srgbClr val="C0C0C0"/>
          </a:solidFill>
          <a:ln w="57150" cap="flat" cmpd="thickThin">
            <a:solidFill>
              <a:srgbClr val="808080"/>
            </a:solidFill>
            <a:prstDash val="solid"/>
            <a:miter/>
            <a:headEnd type="none" w="med" len="med"/>
            <a:tailEnd type="none" w="med" len="med"/>
          </a:ln>
        </p:spPr>
      </p:pic>
      <p:sp>
        <p:nvSpPr>
          <p:cNvPr id="4099" name="Text Box 3"/>
          <p:cNvSpPr txBox="1"/>
          <p:nvPr/>
        </p:nvSpPr>
        <p:spPr>
          <a:xfrm>
            <a:off x="381000" y="712788"/>
            <a:ext cx="8077200" cy="6145212"/>
          </a:xfrm>
          <a:prstGeom prst="rect">
            <a:avLst/>
          </a:prstGeom>
          <a:noFill/>
          <a:ln w="9525">
            <a:noFill/>
          </a:ln>
        </p:spPr>
        <p:txBody>
          <a:bodyPr>
            <a:spAutoFit/>
          </a:bodyPr>
          <a:lstStyle/>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p:txBody>
      </p:sp>
      <p:sp>
        <p:nvSpPr>
          <p:cNvPr id="4100" name="Text Box 4">
            <a:hlinkClick r:id="rId3" action="ppaction://program"/>
          </p:cNvPr>
          <p:cNvSpPr txBox="1"/>
          <p:nvPr/>
        </p:nvSpPr>
        <p:spPr>
          <a:xfrm>
            <a:off x="179388" y="549275"/>
            <a:ext cx="1441450" cy="4608513"/>
          </a:xfrm>
          <a:prstGeom prst="rect">
            <a:avLst/>
          </a:prstGeom>
          <a:solidFill>
            <a:srgbClr val="FFE1C3">
              <a:alpha val="52156"/>
            </a:srgbClr>
          </a:solidFill>
          <a:ln w="38100" cap="flat" cmpd="sng">
            <a:solidFill>
              <a:srgbClr val="969696"/>
            </a:solidFill>
            <a:prstDash val="solid"/>
            <a:miter/>
            <a:headEnd type="none" w="med" len="med"/>
            <a:tailEnd type="none" w="med" len="med"/>
          </a:ln>
        </p:spPr>
        <p:txBody>
          <a:bodyPr vert="eaVert">
            <a:spAutoFit/>
          </a:bodyPr>
          <a:lstStyle/>
          <a:p>
            <a:pPr>
              <a:spcBef>
                <a:spcPct val="50000"/>
              </a:spcBef>
            </a:pPr>
            <a:r>
              <a:rPr lang="en-US" altLang="zh-CN" sz="8000" b="1">
                <a:solidFill>
                  <a:schemeClr val="bg1"/>
                </a:solidFill>
                <a:latin typeface="Arial" panose="020b0604020202020204" pitchFamily="34" charset="0"/>
                <a:ea typeface="方正舒体" panose="02010601030101010101" pitchFamily="2" charset="-122"/>
              </a:rPr>
              <a:t> </a:t>
            </a:r>
            <a:r>
              <a:rPr lang="zh-CN" altLang="en-US" sz="8000" b="1">
                <a:solidFill>
                  <a:srgbClr val="FF3300"/>
                </a:solidFill>
                <a:latin typeface="Arial" panose="020b0604020202020204" pitchFamily="34" charset="0"/>
                <a:ea typeface="隶书" panose="02010509060101010101" pitchFamily="49" charset="-122"/>
              </a:rPr>
              <a:t>伶官传序</a:t>
            </a:r>
            <a:r>
              <a:rPr lang="zh-CN" altLang="en-US">
                <a:solidFill>
                  <a:srgbClr val="99FF66"/>
                </a:solidFill>
                <a:latin typeface="Arial" panose="020b0604020202020204" pitchFamily="34" charset="0"/>
              </a:rPr>
              <a:t>                                                    </a:t>
            </a:r>
            <a:endParaRPr lang="zh-CN" altLang="en-US" sz="3200">
              <a:latin typeface="Arial" panose="020b0604020202020204" pitchFamily="34" charset="0"/>
            </a:endParaRPr>
          </a:p>
        </p:txBody>
      </p:sp>
      <p:sp>
        <p:nvSpPr>
          <p:cNvPr id="4101" name="Text Box 5"/>
          <p:cNvSpPr txBox="1"/>
          <p:nvPr/>
        </p:nvSpPr>
        <p:spPr>
          <a:xfrm>
            <a:off x="0" y="404813"/>
            <a:ext cx="8761413" cy="6161087"/>
          </a:xfrm>
          <a:prstGeom prst="rect">
            <a:avLst/>
          </a:prstGeom>
          <a:noFill/>
          <a:ln w="15875" cap="flat" cmpd="sng">
            <a:solidFill>
              <a:schemeClr val="folHlink"/>
            </a:solidFill>
            <a:prstDash val="solid"/>
            <a:miter/>
            <a:headEnd type="none" w="med" len="med"/>
            <a:tailEnd type="none" w="med" len="med"/>
          </a:ln>
        </p:spPr>
        <p:txBody>
          <a:bodyPr>
            <a:spAutoFit/>
          </a:bodyPr>
          <a:lstStyle/>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a:p>
            <a:pPr>
              <a:spcBef>
                <a:spcPct val="50000"/>
              </a:spcBef>
            </a:pPr>
            <a:endParaRPr lang="en-US" altLang="zh-CN">
              <a:latin typeface="Garamond" panose="02020404030301010803" pitchFamily="18" charset="0"/>
            </a:endParaRPr>
          </a:p>
        </p:txBody>
      </p:sp>
      <p:pic>
        <p:nvPicPr>
          <p:cNvPr id="4102" name="Picture 6" descr="086"/>
          <p:cNvPicPr>
            <a:picLocks noChangeAspect="1"/>
          </p:cNvPicPr>
          <p:nvPr/>
        </p:nvPicPr>
        <p:blipFill>
          <a:blip r:embed="rId4"/>
          <a:stretch>
            <a:fillRect/>
          </a:stretch>
        </p:blipFill>
        <p:spPr>
          <a:xfrm>
            <a:off x="2339975" y="0"/>
            <a:ext cx="6588125" cy="5589588"/>
          </a:xfrm>
          <a:prstGeom prst="rect">
            <a:avLst/>
          </a:prstGeom>
          <a:noFill/>
          <a:ln w="12700" cap="flat" cmpd="sng">
            <a:solidFill>
              <a:schemeClr val="folHlink"/>
            </a:solidFill>
            <a:prstDash val="solid"/>
            <a:miter/>
            <a:headEnd type="none" w="med" len="med"/>
            <a:tailEnd type="none" w="med" len="med"/>
          </a:ln>
        </p:spPr>
      </p:pic>
      <p:sp>
        <p:nvSpPr>
          <p:cNvPr id="4103" name="Rectangle 7"/>
          <p:cNvSpPr/>
          <p:nvPr/>
        </p:nvSpPr>
        <p:spPr>
          <a:xfrm>
            <a:off x="1547813" y="3644900"/>
            <a:ext cx="915987" cy="2984500"/>
          </a:xfrm>
          <a:prstGeom prst="rect">
            <a:avLst/>
          </a:prstGeom>
          <a:noFill/>
          <a:ln w="9525">
            <a:noFill/>
          </a:ln>
        </p:spPr>
        <p:txBody>
          <a:bodyPr vert="eaVert">
            <a:spAutoFit/>
          </a:bodyPr>
          <a:lstStyle/>
          <a:p>
            <a:r>
              <a:rPr lang="zh-CN" altLang="en-US" sz="4800" b="1">
                <a:latin typeface="Tahoma" panose="020b0604030504040204" pitchFamily="34" charset="0"/>
                <a:ea typeface="华文行楷" panose="02010800040101010101" charset="-122"/>
              </a:rPr>
              <a:t>欧阳修</a:t>
            </a:r>
          </a:p>
        </p:txBody>
      </p:sp>
    </p:spTree>
  </p:cSld>
  <p:clrMapOvr>
    <a:masterClrMapping/>
  </p:clrMapOvr>
  <p:transition>
    <p:randomBa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7346" name="标题 57345"/>
          <p:cNvSpPr>
            <a:spLocks noGrp="1"/>
          </p:cNvSpPr>
          <p:nvPr>
            <p:ph type="title"/>
          </p:nvPr>
        </p:nvSpPr>
        <p:spPr>
          <a:xfrm>
            <a:off x="1331913" y="476250"/>
            <a:ext cx="6264275" cy="936625"/>
          </a:xfrm>
        </p:spPr>
        <p:style>
          <a:lnRef idx="2">
            <a:schemeClr val="accent3"/>
          </a:lnRef>
          <a:fillRef idx="1">
            <a:schemeClr val="lt1"/>
          </a:fillRef>
          <a:effectRef idx="0">
            <a:schemeClr val="accent3"/>
          </a:effectRef>
          <a:fontRef idx="minor">
            <a:schemeClr val="dk1"/>
          </a:fontRef>
        </p:style>
        <p:txBody>
          <a:bodyPr anchor="ctr"/>
          <a:lstStyle/>
          <a:p>
            <a:r>
              <a:rPr lang="zh-CN" altLang="en-US" sz="6000" b="1"/>
              <a:t>学  习  目  标</a:t>
            </a:r>
          </a:p>
        </p:txBody>
      </p:sp>
      <p:sp>
        <p:nvSpPr>
          <p:cNvPr id="57347" name="文本占位符 57346"/>
          <p:cNvSpPr>
            <a:spLocks noGrp="1"/>
          </p:cNvSpPr>
          <p:nvPr>
            <p:ph type="body"/>
          </p:nvPr>
        </p:nvSpPr>
        <p:spPr>
          <a:xfrm>
            <a:off x="250825" y="1891030"/>
            <a:ext cx="8690610" cy="4058920"/>
          </a:xfrm>
        </p:spPr>
        <p:style>
          <a:lnRef idx="2">
            <a:schemeClr val="accent3"/>
          </a:lnRef>
          <a:fillRef idx="1">
            <a:schemeClr val="lt1"/>
          </a:fillRef>
          <a:effectRef idx="0">
            <a:schemeClr val="accent3"/>
          </a:effectRef>
          <a:fontRef idx="minor">
            <a:schemeClr val="dk1"/>
          </a:fontRef>
        </p:style>
        <p:txBody>
          <a:bodyPr/>
          <a:lstStyle/>
          <a:p>
            <a:pPr lvl="0">
              <a:lnSpc>
                <a:spcPct val="150000"/>
              </a:lnSpc>
              <a:buNone/>
            </a:pPr>
            <a:r>
              <a:rPr lang="en-US" altLang="zh-CN" sz="4000" b="1">
                <a:latin typeface="黑体" panose="02010609060101010101" pitchFamily="2" charset="-122"/>
                <a:ea typeface="黑体" panose="02010609060101010101" pitchFamily="2" charset="-122"/>
                <a:cs typeface="黑体" panose="02010609060101010101" pitchFamily="2" charset="-122"/>
              </a:rPr>
              <a:t> 1</a:t>
            </a:r>
            <a:r>
              <a:rPr lang="zh-CN" altLang="en-US" sz="4000" b="1">
                <a:latin typeface="黑体" panose="02010609060101010101" pitchFamily="2" charset="-122"/>
                <a:ea typeface="黑体" panose="02010609060101010101" pitchFamily="2" charset="-122"/>
                <a:cs typeface="黑体" panose="02010609060101010101" pitchFamily="2" charset="-122"/>
              </a:rPr>
              <a:t>、疏通文意，掌握重要的</a:t>
            </a:r>
            <a:r>
              <a:rPr lang="zh-CN" altLang="en-US" sz="4000" b="1">
                <a:solidFill>
                  <a:srgbClr val="FF0000"/>
                </a:solidFill>
                <a:latin typeface="黑体" panose="02010609060101010101" pitchFamily="2" charset="-122"/>
                <a:ea typeface="黑体" panose="02010609060101010101" pitchFamily="2" charset="-122"/>
                <a:cs typeface="黑体" panose="02010609060101010101" pitchFamily="2" charset="-122"/>
              </a:rPr>
              <a:t>文言知识</a:t>
            </a:r>
            <a:r>
              <a:rPr lang="zh-CN" altLang="en-US" sz="4000" b="1">
                <a:latin typeface="黑体" panose="02010609060101010101" pitchFamily="2" charset="-122"/>
                <a:ea typeface="黑体" panose="02010609060101010101" pitchFamily="2" charset="-122"/>
                <a:cs typeface="黑体" panose="02010609060101010101" pitchFamily="2" charset="-122"/>
              </a:rPr>
              <a:t>。</a:t>
            </a:r>
            <a:r>
              <a:rPr lang="en-US" altLang="zh-CN" sz="4000" b="1">
                <a:latin typeface="黑体" panose="02010609060101010101" pitchFamily="2" charset="-122"/>
                <a:ea typeface="黑体" panose="02010609060101010101" pitchFamily="2" charset="-122"/>
                <a:cs typeface="黑体" panose="02010609060101010101" pitchFamily="2" charset="-122"/>
              </a:rPr>
              <a:t>  2</a:t>
            </a:r>
            <a:r>
              <a:rPr lang="zh-CN" altLang="en-US" sz="4000" b="1">
                <a:latin typeface="黑体" panose="02010609060101010101" pitchFamily="2" charset="-122"/>
                <a:ea typeface="黑体" panose="02010609060101010101" pitchFamily="2" charset="-122"/>
                <a:cs typeface="黑体" panose="02010609060101010101" pitchFamily="2" charset="-122"/>
              </a:rPr>
              <a:t>、</a:t>
            </a:r>
            <a:r>
              <a:rPr lang="zh-CN" altLang="en-US" sz="4000" b="1">
                <a:latin typeface="黑体" panose="02010609060101010101" pitchFamily="2" charset="-122"/>
                <a:ea typeface="黑体" panose="02010609060101010101" pitchFamily="2" charset="-122"/>
                <a:cs typeface="黑体" panose="02010609060101010101" pitchFamily="2" charset="-122"/>
                <a:sym typeface="+mn-ea"/>
              </a:rPr>
              <a:t>理清文章论证</a:t>
            </a:r>
            <a:r>
              <a:rPr lang="zh-CN" altLang="en-US" sz="40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结构</a:t>
            </a:r>
            <a:r>
              <a:rPr lang="zh-CN" altLang="en-US" sz="4000" b="1">
                <a:latin typeface="黑体" panose="02010609060101010101" pitchFamily="2" charset="-122"/>
                <a:ea typeface="黑体" panose="02010609060101010101" pitchFamily="2" charset="-122"/>
                <a:cs typeface="黑体" panose="02010609060101010101" pitchFamily="2" charset="-122"/>
                <a:sym typeface="+mn-ea"/>
              </a:rPr>
              <a:t>，把握本文“散而不乱”的</a:t>
            </a:r>
            <a:r>
              <a:rPr lang="zh-CN" altLang="en-US" sz="40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特点</a:t>
            </a:r>
            <a:r>
              <a:rPr lang="zh-CN" altLang="en-US" sz="4000" b="1">
                <a:latin typeface="黑体" panose="02010609060101010101" pitchFamily="2" charset="-122"/>
                <a:ea typeface="黑体" panose="02010609060101010101" pitchFamily="2" charset="-122"/>
                <a:cs typeface="黑体" panose="02010609060101010101" pitchFamily="2" charset="-122"/>
                <a:sym typeface="+mn-ea"/>
              </a:rPr>
              <a:t>。</a:t>
            </a:r>
            <a:endParaRPr lang="zh-CN" altLang="en-US" sz="4000" b="1">
              <a:latin typeface="黑体" panose="02010609060101010101" pitchFamily="2" charset="-122"/>
              <a:ea typeface="黑体" panose="02010609060101010101" pitchFamily="2" charset="-122"/>
              <a:cs typeface="黑体" panose="02010609060101010101" pitchFamily="2" charset="-122"/>
            </a:endParaRPr>
          </a:p>
          <a:p>
            <a:pPr lvl="0">
              <a:lnSpc>
                <a:spcPct val="150000"/>
              </a:lnSpc>
              <a:buNone/>
            </a:pPr>
            <a:r>
              <a:rPr lang="en-US" altLang="zh-CN" sz="4000" b="1">
                <a:latin typeface="黑体" panose="02010609060101010101" pitchFamily="2" charset="-122"/>
                <a:ea typeface="黑体" panose="02010609060101010101" pitchFamily="2" charset="-122"/>
                <a:cs typeface="黑体" panose="02010609060101010101" pitchFamily="2" charset="-122"/>
                <a:sym typeface="+mn-ea"/>
              </a:rPr>
              <a:t> 3</a:t>
            </a:r>
            <a:r>
              <a:rPr lang="zh-CN" altLang="en-US" sz="4000" b="1">
                <a:latin typeface="黑体" panose="02010609060101010101" pitchFamily="2" charset="-122"/>
                <a:ea typeface="黑体" panose="02010609060101010101" pitchFamily="2" charset="-122"/>
                <a:cs typeface="黑体" panose="02010609060101010101" pitchFamily="2" charset="-122"/>
                <a:sym typeface="+mn-ea"/>
              </a:rPr>
              <a:t>、知人论世，把握</a:t>
            </a:r>
            <a:r>
              <a:rPr lang="zh-CN" altLang="en-US" sz="4000" b="1">
                <a:latin typeface="黑体" panose="02010609060101010101" pitchFamily="2" charset="-122"/>
                <a:ea typeface="黑体" panose="02010609060101010101" pitchFamily="2" charset="-122"/>
                <a:cs typeface="黑体" panose="02010609060101010101" pitchFamily="2" charset="-122"/>
                <a:sym typeface="宋体" panose="02010600030101010101" pitchFamily="2" charset="-122"/>
              </a:rPr>
              <a:t>作者的</a:t>
            </a:r>
            <a:r>
              <a:rPr lang="zh-CN" altLang="en-US" sz="4000" b="1">
                <a:solidFill>
                  <a:srgbClr val="FF0000"/>
                </a:solidFill>
                <a:latin typeface="黑体" panose="02010609060101010101" pitchFamily="2" charset="-122"/>
                <a:ea typeface="黑体" panose="02010609060101010101" pitchFamily="2" charset="-122"/>
                <a:cs typeface="黑体" panose="02010609060101010101" pitchFamily="2" charset="-122"/>
                <a:sym typeface="宋体" panose="02010600030101010101" pitchFamily="2" charset="-122"/>
              </a:rPr>
              <a:t>写作意图</a:t>
            </a:r>
            <a:r>
              <a:rPr lang="zh-CN" altLang="en-US" sz="4000" b="1">
                <a:latin typeface="黑体" panose="02010609060101010101" pitchFamily="2" charset="-122"/>
                <a:ea typeface="黑体" panose="02010609060101010101" pitchFamily="2" charset="-122"/>
                <a:cs typeface="黑体" panose="02010609060101010101" pitchFamily="2" charset="-122"/>
                <a:sym typeface="宋体" panose="02010600030101010101" pitchFamily="2" charset="-122"/>
              </a:rPr>
              <a:t>。</a:t>
            </a:r>
            <a:endParaRPr lang="zh-CN" altLang="en-US" sz="4000" b="1">
              <a:latin typeface="黑体" panose="02010609060101010101" pitchFamily="2" charset="-122"/>
              <a:ea typeface="黑体" panose="02010609060101010101" pitchFamily="2" charset="-122"/>
              <a:cs typeface="黑体" panose="02010609060101010101" pitchFamily="2" charset="-122"/>
            </a:endParaRPr>
          </a:p>
          <a:p>
            <a:pPr lvl="0">
              <a:lnSpc>
                <a:spcPct val="150000"/>
              </a:lnSpc>
              <a:buNone/>
            </a:pPr>
            <a:r>
              <a:rPr lang="en-US" altLang="zh-CN" sz="4000" b="1">
                <a:latin typeface="黑体" panose="02010609060101010101" pitchFamily="2" charset="-122"/>
                <a:ea typeface="黑体" panose="02010609060101010101" pitchFamily="2" charset="-122"/>
                <a:cs typeface="黑体" panose="02010609060101010101" pitchFamily="2" charset="-122"/>
              </a:rPr>
              <a:t> </a:t>
            </a:r>
            <a:endParaRPr lang="zh-CN" altLang="en-US" sz="4000" b="1">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spd="med">
    <p:randomBa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5" name="灯片编号占位符 4"/>
          <p:cNvSpPr>
            <a:spLocks noGrp="1"/>
          </p:cNvSpPr>
          <p:nvPr>
            <p:ph type="sldNum" sz="quarter" idx="11"/>
          </p:nvPr>
        </p:nvSpPr>
        <p:spPr/>
        <p:txBody>
          <a:bodyPr wrap="square" lIns="91440" tIns="45720" rIns="91440" bIns="45720" anchor="b"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en-US" altLang="zh-CN" sz="1200">
                <a:latin typeface="Arial Black" panose="020b0a04020102020204" pitchFamily="34" charset="0"/>
              </a:rPr>
              <a:t>5</a:t>
            </a:fld>
            <a:endParaRPr lang="en-US" altLang="zh-CN" sz="1200">
              <a:latin typeface="Arial Black" panose="020b0a04020102020204" pitchFamily="34" charset="0"/>
            </a:endParaRPr>
          </a:p>
        </p:txBody>
      </p:sp>
      <p:sp>
        <p:nvSpPr>
          <p:cNvPr id="16386" name="日期占位符 5"/>
          <p:cNvSpPr>
            <a:spLocks noGrp="1"/>
          </p:cNvSpPr>
          <p:nvPr>
            <p:ph type="dt" sz="half" idx="12"/>
          </p:nvPr>
        </p:nvSpPr>
        <p:spPr/>
        <p:txBody>
          <a:bodyPr wrap="square" lIns="91440" tIns="45720" rIns="91440" bIns="45720" anchor="b"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zh-CN" altLang="en-US" sz="1200"/>
              <a:t>2021/4/24</a:t>
            </a:fld>
            <a:endParaRPr lang="zh-CN" altLang="en-US" sz="1200"/>
          </a:p>
        </p:txBody>
      </p:sp>
      <p:sp>
        <p:nvSpPr>
          <p:cNvPr id="16387" name="Rectangle 2"/>
          <p:cNvSpPr>
            <a:spLocks noGrp="1"/>
          </p:cNvSpPr>
          <p:nvPr>
            <p:ph type="title"/>
          </p:nvPr>
        </p:nvSpPr>
        <p:spPr>
          <a:xfrm>
            <a:off x="3203575" y="0"/>
            <a:ext cx="2016125" cy="884238"/>
          </a:xfrm>
        </p:spPr>
        <p:txBody>
          <a:bodyPr vert="horz" wrap="square" lIns="91440" tIns="45720" rIns="91440" bIns="45720" anchor="ctr" anchorCtr="0"/>
          <a:lstStyle/>
          <a:p>
            <a:pPr eaLnBrk="1" hangingPunct="1"/>
            <a:r>
              <a:rPr lang="zh-CN" altLang="en-US" b="1">
                <a:solidFill>
                  <a:srgbClr val="FF0000"/>
                </a:solidFill>
              </a:rPr>
              <a:t>题    解</a:t>
            </a:r>
          </a:p>
        </p:txBody>
      </p:sp>
      <p:sp>
        <p:nvSpPr>
          <p:cNvPr id="8197" name="Rectangle 3"/>
          <p:cNvSpPr>
            <a:spLocks noGrp="1"/>
          </p:cNvSpPr>
          <p:nvPr>
            <p:ph idx="1"/>
          </p:nvPr>
        </p:nvSpPr>
        <p:spPr>
          <a:xfrm>
            <a:off x="0" y="765175"/>
            <a:ext cx="8964613" cy="5956300"/>
          </a:xfrm>
        </p:spPr>
        <p:txBody>
          <a:bodyPr vert="horz" wrap="square" lIns="91440" tIns="45720" rIns="91440" bIns="45720" anchor="t" anchorCtr="0"/>
          <a:lstStyle/>
          <a:p>
            <a:pPr eaLnBrk="1" hangingPunct="1">
              <a:spcBef>
                <a:spcPct val="50000"/>
              </a:spcBef>
              <a:buClrTx/>
              <a:buSzTx/>
              <a:buFontTx/>
              <a:buNone/>
            </a:pPr>
            <a:r>
              <a:rPr lang="en-US" altLang="zh-CN" sz="3600" b="1">
                <a:solidFill>
                  <a:srgbClr val="000066"/>
                </a:solidFill>
              </a:rPr>
              <a:t>   </a:t>
            </a:r>
            <a:r>
              <a:rPr lang="zh-CN" altLang="en-US" sz="2800" b="1">
                <a:solidFill>
                  <a:srgbClr val="FF0000"/>
                </a:solidFill>
                <a:latin typeface="楷体" panose="02010609060101010101" pitchFamily="49" charset="-122"/>
                <a:ea typeface="楷体" panose="02010609060101010101" pitchFamily="49" charset="-122"/>
              </a:rPr>
              <a:t>伶：</a:t>
            </a:r>
            <a:r>
              <a:rPr lang="zh-CN" altLang="en-US" sz="2800" b="1">
                <a:latin typeface="楷体" panose="02010609060101010101" pitchFamily="49" charset="-122"/>
                <a:ea typeface="楷体" panose="02010609060101010101" pitchFamily="49" charset="-122"/>
              </a:rPr>
              <a:t>封建时代称演戏的人为伶 </a:t>
            </a:r>
            <a:r>
              <a:rPr lang="zh-CN" altLang="en-US" sz="2800">
                <a:latin typeface="楷体" panose="02010609060101010101" pitchFamily="49" charset="-122"/>
                <a:ea typeface="楷体" panose="02010609060101010101" pitchFamily="49" charset="-122"/>
              </a:rPr>
              <a:t>。          </a:t>
            </a:r>
            <a:r>
              <a:rPr lang="en-US" altLang="zh-CN" sz="2800">
                <a:latin typeface="楷体" panose="02010609060101010101" pitchFamily="49" charset="-122"/>
                <a:ea typeface="楷体" panose="02010609060101010101" pitchFamily="49" charset="-122"/>
              </a:rPr>
              <a:t>       </a:t>
            </a:r>
            <a:r>
              <a:rPr lang="zh-CN" altLang="en-US" sz="2800" b="1">
                <a:solidFill>
                  <a:srgbClr val="FF0000"/>
                </a:solidFill>
                <a:latin typeface="楷体" panose="02010609060101010101" pitchFamily="49" charset="-122"/>
                <a:ea typeface="楷体" panose="02010609060101010101" pitchFamily="49" charset="-122"/>
              </a:rPr>
              <a:t>伶官：</a:t>
            </a:r>
            <a:r>
              <a:rPr lang="zh-CN" altLang="en-US" sz="2800" b="1">
                <a:latin typeface="楷体" panose="02010609060101010101" pitchFamily="49" charset="-122"/>
                <a:ea typeface="楷体" panose="02010609060101010101" pitchFamily="49" charset="-122"/>
              </a:rPr>
              <a:t>在宫廷中授有官职的伶人叫做伶官 </a:t>
            </a:r>
            <a:r>
              <a:rPr lang="zh-CN" altLang="en-US" sz="2800">
                <a:latin typeface="楷体" panose="02010609060101010101" pitchFamily="49" charset="-122"/>
                <a:ea typeface="楷体" panose="02010609060101010101" pitchFamily="49" charset="-122"/>
              </a:rPr>
              <a:t>。</a:t>
            </a:r>
          </a:p>
          <a:p>
            <a:pPr eaLnBrk="1" hangingPunct="1">
              <a:spcBef>
                <a:spcPct val="0"/>
              </a:spcBef>
              <a:buClrTx/>
              <a:buSzTx/>
              <a:buFontTx/>
              <a:buNone/>
            </a:pPr>
            <a:r>
              <a:rPr lang="en-US" altLang="zh-CN" sz="2800" b="1">
                <a:solidFill>
                  <a:srgbClr val="FF0000"/>
                </a:solidFill>
                <a:latin typeface="楷体" panose="02010609060101010101" pitchFamily="49" charset="-122"/>
                <a:ea typeface="楷体" panose="02010609060101010101" pitchFamily="49" charset="-122"/>
              </a:rPr>
              <a:t> 《</a:t>
            </a:r>
            <a:r>
              <a:rPr lang="zh-CN" altLang="en-US" sz="2800" b="1">
                <a:solidFill>
                  <a:srgbClr val="FF0000"/>
                </a:solidFill>
                <a:latin typeface="楷体" panose="02010609060101010101" pitchFamily="49" charset="-122"/>
                <a:ea typeface="楷体" panose="02010609060101010101" pitchFamily="49" charset="-122"/>
              </a:rPr>
              <a:t>伶官传</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选自欧阳修</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新五代史</a:t>
            </a:r>
            <a:r>
              <a:rPr lang="en-US" altLang="zh-CN" sz="2800" b="1">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 </a:t>
            </a:r>
          </a:p>
          <a:p>
            <a:pPr eaLnBrk="1" hangingPunct="1">
              <a:spcBef>
                <a:spcPct val="0"/>
              </a:spcBef>
              <a:buClrTx/>
              <a:buSzTx/>
              <a:buFontTx/>
              <a:buNone/>
            </a:pPr>
            <a:r>
              <a:rPr lang="zh-CN" altLang="en-US" sz="3600" b="1">
                <a:solidFill>
                  <a:srgbClr val="000066"/>
                </a:solidFill>
                <a:latin typeface="楷体" panose="02010609060101010101" pitchFamily="49" charset="-122"/>
                <a:ea typeface="楷体" panose="02010609060101010101" pitchFamily="49" charset="-122"/>
              </a:rPr>
              <a:t>  </a:t>
            </a:r>
            <a:r>
              <a:rPr lang="zh-CN" altLang="en-US" b="1">
                <a:solidFill>
                  <a:srgbClr val="FF0000"/>
                </a:solidFill>
                <a:latin typeface="宋体" panose="02010600030101010101" pitchFamily="2" charset="-122"/>
              </a:rPr>
              <a:t>序：</a:t>
            </a:r>
            <a:r>
              <a:rPr lang="zh-CN" altLang="en-US" b="1">
                <a:latin typeface="宋体" panose="02010600030101010101" pitchFamily="2" charset="-122"/>
              </a:rPr>
              <a:t>为一种</a:t>
            </a:r>
            <a:r>
              <a:rPr lang="zh-CN" altLang="en-US" b="1">
                <a:solidFill>
                  <a:srgbClr val="C00000"/>
                </a:solidFill>
                <a:latin typeface="宋体" panose="02010600030101010101" pitchFamily="2" charset="-122"/>
              </a:rPr>
              <a:t>文体</a:t>
            </a:r>
            <a:r>
              <a:rPr lang="zh-CN" altLang="en-US" b="1">
                <a:latin typeface="宋体" panose="02010600030101010101" pitchFamily="2" charset="-122"/>
              </a:rPr>
              <a:t>，相当于今天某些文章的“前言”或者编者的“按语”，它的内容</a:t>
            </a:r>
            <a:r>
              <a:rPr lang="zh-CN" altLang="en-US" b="1">
                <a:solidFill>
                  <a:srgbClr val="FF0000"/>
                </a:solidFill>
                <a:latin typeface="宋体" panose="02010600030101010101" pitchFamily="2" charset="-122"/>
              </a:rPr>
              <a:t>或是提纲挈领地评价该书内容，或者叙述著书作文的缘由，</a:t>
            </a:r>
            <a:r>
              <a:rPr lang="zh-CN" altLang="en-US" b="1">
                <a:latin typeface="宋体" panose="02010600030101010101" pitchFamily="2" charset="-122"/>
              </a:rPr>
              <a:t>以便有助于读者理解有关书或文的内容。</a:t>
            </a:r>
            <a:r>
              <a:rPr lang="zh-CN" altLang="zh-CN" b="1">
                <a:solidFill>
                  <a:srgbClr val="000000"/>
                </a:solidFill>
                <a:latin typeface="宋体" panose="02010600030101010101" pitchFamily="2" charset="-122"/>
              </a:rPr>
              <a:t>本节课要阅读的《伶官传序》是为《伶官传》所作的序。其他如《</a:t>
            </a:r>
            <a:r>
              <a:rPr lang="zh-CN" altLang="zh-CN" b="1">
                <a:solidFill>
                  <a:srgbClr val="FF0000"/>
                </a:solidFill>
                <a:latin typeface="宋体" panose="02010600030101010101" pitchFamily="2" charset="-122"/>
              </a:rPr>
              <a:t>滕王阁序》、《兰亭集序》、《送东阳马生序》、《琵琶行</a:t>
            </a:r>
            <a:r>
              <a:rPr lang="en-US" altLang="zh-CN" b="1">
                <a:solidFill>
                  <a:srgbClr val="FF0000"/>
                </a:solidFill>
                <a:latin typeface="宋体" panose="02010600030101010101" pitchFamily="2" charset="-122"/>
              </a:rPr>
              <a:t>(</a:t>
            </a:r>
            <a:r>
              <a:rPr lang="zh-CN" altLang="zh-CN" b="1">
                <a:solidFill>
                  <a:srgbClr val="FF0000"/>
                </a:solidFill>
                <a:latin typeface="宋体" panose="02010600030101010101" pitchFamily="2" charset="-122"/>
              </a:rPr>
              <a:t>并序</a:t>
            </a:r>
            <a:r>
              <a:rPr lang="en-US" altLang="zh-CN" b="1">
                <a:solidFill>
                  <a:srgbClr val="FF0000"/>
                </a:solidFill>
                <a:latin typeface="宋体" panose="02010600030101010101" pitchFamily="2" charset="-122"/>
              </a:rPr>
              <a:t>)</a:t>
            </a:r>
            <a:r>
              <a:rPr lang="zh-CN" altLang="zh-CN" b="1">
                <a:solidFill>
                  <a:srgbClr val="FF0000"/>
                </a:solidFill>
                <a:latin typeface="宋体" panose="02010600030101010101" pitchFamily="2" charset="-122"/>
              </a:rPr>
              <a:t>》、《归去来兮辞</a:t>
            </a:r>
            <a:r>
              <a:rPr lang="en-US" altLang="zh-CN" b="1">
                <a:solidFill>
                  <a:srgbClr val="FF0000"/>
                </a:solidFill>
                <a:latin typeface="宋体" panose="02010600030101010101" pitchFamily="2" charset="-122"/>
              </a:rPr>
              <a:t>(</a:t>
            </a:r>
            <a:r>
              <a:rPr lang="zh-CN" altLang="zh-CN" b="1">
                <a:solidFill>
                  <a:srgbClr val="FF0000"/>
                </a:solidFill>
                <a:latin typeface="宋体" panose="02010600030101010101" pitchFamily="2" charset="-122"/>
              </a:rPr>
              <a:t>并序</a:t>
            </a:r>
            <a:r>
              <a:rPr lang="en-US" altLang="zh-CN" b="1">
                <a:solidFill>
                  <a:srgbClr val="FF0000"/>
                </a:solidFill>
                <a:latin typeface="宋体" panose="02010600030101010101" pitchFamily="2" charset="-122"/>
              </a:rPr>
              <a:t>)</a:t>
            </a:r>
            <a:r>
              <a:rPr lang="zh-CN" altLang="zh-CN" b="1">
                <a:solidFill>
                  <a:srgbClr val="FF0000"/>
                </a:solidFill>
                <a:latin typeface="宋体" panose="02010600030101010101" pitchFamily="2" charset="-122"/>
              </a:rPr>
              <a:t>》。</a:t>
            </a:r>
            <a:endParaRPr lang="zh-CN" altLang="en-US" b="1">
              <a:latin typeface="宋体" panose="02010600030101010101" pitchFamily="2" charset="-122"/>
            </a:endParaRPr>
          </a:p>
          <a:p>
            <a:pPr eaLnBrk="1" hangingPunct="1"/>
            <a:endParaRPr lang="zh-CN" altLang="en-US" sz="36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7">
                                            <p:txEl>
                                              <p:pRg st="0" end="0"/>
                                            </p:txEl>
                                          </p:spTgt>
                                        </p:tgtEl>
                                        <p:attrNameLst>
                                          <p:attrName>style.visibility</p:attrName>
                                        </p:attrNameLst>
                                      </p:cBhvr>
                                      <p:to>
                                        <p:strVal val="visible"/>
                                      </p:to>
                                    </p:set>
                                    <p:anim calcmode="lin" valueType="num">
                                      <p:cBhvr>
                                        <p:cTn id="7" dur="500" fill="hold"/>
                                        <p:tgtEl>
                                          <p:spTgt spid="8197">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819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97">
                                            <p:txEl>
                                              <p:pRg st="1" end="1"/>
                                            </p:txEl>
                                          </p:spTgt>
                                        </p:tgtEl>
                                        <p:attrNameLst>
                                          <p:attrName>style.visibility</p:attrName>
                                        </p:attrNameLst>
                                      </p:cBhvr>
                                      <p:to>
                                        <p:strVal val="visible"/>
                                      </p:to>
                                    </p:set>
                                    <p:anim calcmode="lin" valueType="num">
                                      <p:cBhvr>
                                        <p:cTn id="13" dur="500" fill="hold"/>
                                        <p:tgtEl>
                                          <p:spTgt spid="8197">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819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197">
                                            <p:txEl>
                                              <p:pRg st="2" end="2"/>
                                            </p:txEl>
                                          </p:spTgt>
                                        </p:tgtEl>
                                        <p:attrNameLst>
                                          <p:attrName>style.visibility</p:attrName>
                                        </p:attrNameLst>
                                      </p:cBhvr>
                                      <p:to>
                                        <p:strVal val="visible"/>
                                      </p:to>
                                    </p:set>
                                    <p:anim calcmode="lin" valueType="num">
                                      <p:cBhvr>
                                        <p:cTn id="19" dur="500" fill="hold"/>
                                        <p:tgtEl>
                                          <p:spTgt spid="8197">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819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uiExpand="1"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7346" name="Text Box 2"/>
          <p:cNvSpPr txBox="1"/>
          <p:nvPr/>
        </p:nvSpPr>
        <p:spPr>
          <a:xfrm>
            <a:off x="0" y="3276600"/>
            <a:ext cx="9144000" cy="3397250"/>
          </a:xfrm>
          <a:prstGeom prst="rect">
            <a:avLst/>
          </a:prstGeom>
          <a:noFill/>
          <a:ln w="9525" cap="flat" cmpd="sng">
            <a:solidFill>
              <a:schemeClr val="folHlink"/>
            </a:solidFill>
            <a:prstDash val="solid"/>
            <a:miter/>
            <a:headEnd type="none" w="med" len="med"/>
            <a:tailEnd type="none" w="med" len="med"/>
          </a:ln>
        </p:spPr>
        <p:txBody>
          <a:bodyPr>
            <a:spAutoFit/>
          </a:bodyPr>
          <a:lstStyle/>
          <a:p>
            <a:r>
              <a:rPr lang="en-US" altLang="zh-CN" sz="3600" b="1">
                <a:solidFill>
                  <a:srgbClr val="990000"/>
                </a:solidFill>
                <a:latin typeface="Arial" panose="020b0604020202020204" pitchFamily="34" charset="0"/>
                <a:ea typeface="黑体" panose="02010609060101010101" pitchFamily="2" charset="-122"/>
              </a:rPr>
              <a:t>        </a:t>
            </a:r>
            <a:r>
              <a:rPr lang="zh-CN" altLang="en-US" sz="3600" b="1">
                <a:solidFill>
                  <a:schemeClr val="tx2"/>
                </a:solidFill>
                <a:latin typeface="Arial" panose="020b0604020202020204" pitchFamily="34" charset="0"/>
                <a:ea typeface="黑体" panose="02010609060101010101" pitchFamily="2" charset="-122"/>
              </a:rPr>
              <a:t>欧阳修：字</a:t>
            </a:r>
            <a:r>
              <a:rPr lang="zh-CN" altLang="en-US" sz="3600" b="1" u="sng">
                <a:solidFill>
                  <a:srgbClr val="FF0000"/>
                </a:solidFill>
                <a:latin typeface="Arial" panose="020b0604020202020204" pitchFamily="34" charset="0"/>
                <a:ea typeface="黑体" panose="02010609060101010101" pitchFamily="2" charset="-122"/>
              </a:rPr>
              <a:t>        </a:t>
            </a:r>
            <a:r>
              <a:rPr lang="zh-CN" altLang="en-US" sz="3600" b="1">
                <a:solidFill>
                  <a:schemeClr val="tx2"/>
                </a:solidFill>
                <a:latin typeface="Arial" panose="020b0604020202020204" pitchFamily="34" charset="0"/>
                <a:ea typeface="黑体" panose="02010609060101010101" pitchFamily="2" charset="-122"/>
              </a:rPr>
              <a:t>，号</a:t>
            </a:r>
            <a:r>
              <a:rPr lang="zh-CN" altLang="en-US" sz="3600" b="1" u="sng">
                <a:solidFill>
                  <a:srgbClr val="FF0000"/>
                </a:solidFill>
                <a:latin typeface="Arial" panose="020b0604020202020204" pitchFamily="34" charset="0"/>
                <a:ea typeface="黑体" panose="02010609060101010101" pitchFamily="2" charset="-122"/>
              </a:rPr>
              <a:t>                         </a:t>
            </a:r>
            <a:r>
              <a:rPr lang="zh-CN" altLang="en-US" sz="3600" b="1">
                <a:solidFill>
                  <a:schemeClr val="tx2"/>
                </a:solidFill>
                <a:latin typeface="Arial" panose="020b0604020202020204" pitchFamily="34" charset="0"/>
                <a:ea typeface="黑体" panose="02010609060101010101" pitchFamily="2" charset="-122"/>
              </a:rPr>
              <a:t>，谥号文忠。著名         、         ，      中叶的文坛领袖，</a:t>
            </a:r>
            <a:r>
              <a:rPr lang="zh-CN" altLang="en-US" sz="3600" b="1">
                <a:solidFill>
                  <a:srgbClr val="CC00FF"/>
                </a:solidFill>
                <a:latin typeface="Arial" panose="020b0604020202020204" pitchFamily="34" charset="0"/>
                <a:ea typeface="黑体" panose="02010609060101010101" pitchFamily="2" charset="-122"/>
              </a:rPr>
              <a:t>诗文革新运动</a:t>
            </a:r>
            <a:r>
              <a:rPr lang="zh-CN" altLang="en-US" sz="3600" b="1">
                <a:solidFill>
                  <a:schemeClr val="tx2"/>
                </a:solidFill>
                <a:latin typeface="Arial" panose="020b0604020202020204" pitchFamily="34" charset="0"/>
                <a:ea typeface="黑体" panose="02010609060101010101" pitchFamily="2" charset="-122"/>
              </a:rPr>
              <a:t>的倡导者。“唐宋八大家”中宋代的五位</a:t>
            </a:r>
            <a:r>
              <a:rPr lang="zh-CN" altLang="en-US" sz="3600" b="1" u="sng">
                <a:solidFill>
                  <a:srgbClr val="008000"/>
                </a:solidFill>
                <a:latin typeface="Arial" panose="020b0604020202020204" pitchFamily="34" charset="0"/>
                <a:ea typeface="黑体" panose="02010609060101010101" pitchFamily="2" charset="-122"/>
              </a:rPr>
              <a:t>                            、                       </a:t>
            </a:r>
          </a:p>
          <a:p>
            <a:r>
              <a:rPr lang="zh-CN" altLang="en-US" sz="3600" b="1">
                <a:solidFill>
                  <a:schemeClr val="tx2"/>
                </a:solidFill>
                <a:latin typeface="Arial" panose="020b0604020202020204" pitchFamily="34" charset="0"/>
                <a:ea typeface="黑体" panose="02010609060101010101" pitchFamily="2" charset="-122"/>
              </a:rPr>
              <a:t>                     都是他的学生。他在诗、文、书法、文论等各方面都很有成就。</a:t>
            </a:r>
          </a:p>
        </p:txBody>
      </p:sp>
      <p:pic>
        <p:nvPicPr>
          <p:cNvPr id="5123" name="Picture 3" descr="4b513ef913b9d4d9c08fc"/>
          <p:cNvPicPr>
            <a:picLocks noChangeAspect="1"/>
          </p:cNvPicPr>
          <p:nvPr/>
        </p:nvPicPr>
        <p:blipFill>
          <a:blip r:embed="rId2"/>
          <a:stretch>
            <a:fillRect/>
          </a:stretch>
        </p:blipFill>
        <p:spPr>
          <a:xfrm>
            <a:off x="0" y="0"/>
            <a:ext cx="9144000" cy="3284538"/>
          </a:xfrm>
          <a:prstGeom prst="rect">
            <a:avLst/>
          </a:prstGeom>
          <a:noFill/>
          <a:ln w="9525">
            <a:noFill/>
          </a:ln>
        </p:spPr>
      </p:pic>
      <p:sp>
        <p:nvSpPr>
          <p:cNvPr id="57348" name="Text Box 4"/>
          <p:cNvSpPr txBox="1"/>
          <p:nvPr/>
        </p:nvSpPr>
        <p:spPr>
          <a:xfrm>
            <a:off x="3352800" y="3200400"/>
            <a:ext cx="1981200" cy="64135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rPr>
              <a:t>永叔</a:t>
            </a:r>
          </a:p>
        </p:txBody>
      </p:sp>
      <p:sp>
        <p:nvSpPr>
          <p:cNvPr id="57349" name="Text Box 5"/>
          <p:cNvSpPr txBox="1"/>
          <p:nvPr/>
        </p:nvSpPr>
        <p:spPr>
          <a:xfrm>
            <a:off x="5486400" y="3200400"/>
            <a:ext cx="4724400" cy="641350"/>
          </a:xfrm>
          <a:prstGeom prst="rect">
            <a:avLst/>
          </a:prstGeom>
          <a:noFill/>
          <a:ln w="9525">
            <a:noFill/>
          </a:ln>
        </p:spPr>
        <p:txBody>
          <a:bodyPr>
            <a:spAutoFit/>
          </a:bodyPr>
          <a:lstStyle/>
          <a:p>
            <a:pPr>
              <a:spcBef>
                <a:spcPct val="50000"/>
              </a:spcBef>
            </a:pPr>
            <a:r>
              <a:rPr lang="zh-CN" altLang="en-US" sz="3600" b="1" u="sng">
                <a:solidFill>
                  <a:srgbClr val="FF0000"/>
                </a:solidFill>
                <a:latin typeface="Arial" panose="020b0604020202020204" pitchFamily="34" charset="0"/>
              </a:rPr>
              <a:t>醉翁、六一居士</a:t>
            </a:r>
          </a:p>
        </p:txBody>
      </p:sp>
      <p:sp>
        <p:nvSpPr>
          <p:cNvPr id="57350" name="Text Box 6"/>
          <p:cNvSpPr txBox="1"/>
          <p:nvPr/>
        </p:nvSpPr>
        <p:spPr>
          <a:xfrm>
            <a:off x="3200400" y="3810000"/>
            <a:ext cx="4114800" cy="641350"/>
          </a:xfrm>
          <a:prstGeom prst="rect">
            <a:avLst/>
          </a:prstGeom>
          <a:noFill/>
          <a:ln w="9525">
            <a:noFill/>
          </a:ln>
        </p:spPr>
        <p:txBody>
          <a:bodyPr>
            <a:spAutoFit/>
          </a:bodyPr>
          <a:lstStyle/>
          <a:p>
            <a:pPr>
              <a:spcBef>
                <a:spcPct val="50000"/>
              </a:spcBef>
            </a:pPr>
            <a:r>
              <a:rPr lang="zh-CN" altLang="en-US" sz="3600" b="1">
                <a:solidFill>
                  <a:schemeClr val="tx2"/>
                </a:solidFill>
                <a:latin typeface="Arial" panose="020b0604020202020204" pitchFamily="34" charset="0"/>
              </a:rPr>
              <a:t>文学家</a:t>
            </a:r>
          </a:p>
        </p:txBody>
      </p:sp>
      <p:sp>
        <p:nvSpPr>
          <p:cNvPr id="57351" name="Text Box 7"/>
          <p:cNvSpPr txBox="1"/>
          <p:nvPr/>
        </p:nvSpPr>
        <p:spPr>
          <a:xfrm>
            <a:off x="4648200" y="3810000"/>
            <a:ext cx="3200400" cy="641350"/>
          </a:xfrm>
          <a:prstGeom prst="rect">
            <a:avLst/>
          </a:prstGeom>
          <a:noFill/>
          <a:ln w="9525">
            <a:noFill/>
          </a:ln>
        </p:spPr>
        <p:txBody>
          <a:bodyPr>
            <a:spAutoFit/>
          </a:bodyPr>
          <a:lstStyle/>
          <a:p>
            <a:pPr>
              <a:spcBef>
                <a:spcPct val="50000"/>
              </a:spcBef>
            </a:pPr>
            <a:r>
              <a:rPr lang="zh-CN" altLang="en-US" sz="3600" b="1">
                <a:solidFill>
                  <a:schemeClr val="tx2"/>
                </a:solidFill>
                <a:latin typeface="Arial" panose="020b0604020202020204" pitchFamily="34" charset="0"/>
              </a:rPr>
              <a:t>史学家</a:t>
            </a:r>
          </a:p>
        </p:txBody>
      </p:sp>
      <p:sp>
        <p:nvSpPr>
          <p:cNvPr id="57352" name="Text Box 8"/>
          <p:cNvSpPr txBox="1"/>
          <p:nvPr/>
        </p:nvSpPr>
        <p:spPr>
          <a:xfrm>
            <a:off x="6248400" y="3810000"/>
            <a:ext cx="3581400" cy="641350"/>
          </a:xfrm>
          <a:prstGeom prst="rect">
            <a:avLst/>
          </a:prstGeom>
          <a:noFill/>
          <a:ln w="9525">
            <a:noFill/>
          </a:ln>
        </p:spPr>
        <p:txBody>
          <a:bodyPr>
            <a:spAutoFit/>
          </a:bodyPr>
          <a:lstStyle/>
          <a:p>
            <a:pPr>
              <a:spcBef>
                <a:spcPct val="50000"/>
              </a:spcBef>
            </a:pPr>
            <a:r>
              <a:rPr lang="zh-CN" altLang="en-US" sz="3600" b="1">
                <a:solidFill>
                  <a:schemeClr val="tx2"/>
                </a:solidFill>
                <a:latin typeface="Arial" panose="020b0604020202020204" pitchFamily="34" charset="0"/>
              </a:rPr>
              <a:t>北宋</a:t>
            </a:r>
          </a:p>
        </p:txBody>
      </p:sp>
      <p:sp>
        <p:nvSpPr>
          <p:cNvPr id="57353" name="Text Box 9"/>
          <p:cNvSpPr txBox="1"/>
          <p:nvPr/>
        </p:nvSpPr>
        <p:spPr>
          <a:xfrm>
            <a:off x="4572000" y="4876800"/>
            <a:ext cx="5638800" cy="641350"/>
          </a:xfrm>
          <a:prstGeom prst="rect">
            <a:avLst/>
          </a:prstGeom>
          <a:noFill/>
          <a:ln w="9525">
            <a:noFill/>
          </a:ln>
        </p:spPr>
        <p:txBody>
          <a:bodyPr>
            <a:spAutoFit/>
          </a:bodyPr>
          <a:lstStyle/>
          <a:p>
            <a:pPr>
              <a:spcBef>
                <a:spcPct val="50000"/>
              </a:spcBef>
            </a:pPr>
            <a:r>
              <a:rPr lang="zh-CN" altLang="en-US" sz="3600" b="1" u="sng">
                <a:solidFill>
                  <a:srgbClr val="008000"/>
                </a:solidFill>
                <a:latin typeface="Arial" panose="020b0604020202020204" pitchFamily="34" charset="0"/>
              </a:rPr>
              <a:t>苏洵、苏轼、苏辙</a:t>
            </a:r>
          </a:p>
        </p:txBody>
      </p:sp>
      <p:sp>
        <p:nvSpPr>
          <p:cNvPr id="57354" name="Text Box 10"/>
          <p:cNvSpPr txBox="1"/>
          <p:nvPr/>
        </p:nvSpPr>
        <p:spPr>
          <a:xfrm>
            <a:off x="0" y="5486400"/>
            <a:ext cx="4572000" cy="641350"/>
          </a:xfrm>
          <a:prstGeom prst="rect">
            <a:avLst/>
          </a:prstGeom>
          <a:noFill/>
          <a:ln w="9525">
            <a:noFill/>
          </a:ln>
        </p:spPr>
        <p:txBody>
          <a:bodyPr>
            <a:spAutoFit/>
          </a:bodyPr>
          <a:lstStyle/>
          <a:p>
            <a:pPr>
              <a:spcBef>
                <a:spcPct val="50000"/>
              </a:spcBef>
            </a:pPr>
            <a:r>
              <a:rPr lang="zh-CN" altLang="en-US" sz="3600" b="1" u="sng">
                <a:solidFill>
                  <a:srgbClr val="008000"/>
                </a:solidFill>
                <a:latin typeface="Arial" panose="020b0604020202020204" pitchFamily="34" charset="0"/>
              </a:rPr>
              <a:t>王安石、曾巩</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7346"/>
                                        </p:tgtEl>
                                        <p:attrNameLst>
                                          <p:attrName>style.visibility</p:attrName>
                                        </p:attrNameLst>
                                      </p:cBhvr>
                                      <p:to>
                                        <p:strVal val="visible"/>
                                      </p:to>
                                    </p:set>
                                    <p:animEffect transition="in" filter="wedge">
                                      <p:cBhvr>
                                        <p:cTn id="7" dur="2000"/>
                                        <p:tgtEl>
                                          <p:spTgt spid="5734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7348"/>
                                        </p:tgtEl>
                                        <p:attrNameLst>
                                          <p:attrName>style.visibility</p:attrName>
                                        </p:attrNameLst>
                                      </p:cBhvr>
                                      <p:to>
                                        <p:strVal val="visible"/>
                                      </p:to>
                                    </p:set>
                                    <p:anim calcmode="lin" valueType="num">
                                      <p:cBhvr additive="base">
                                        <p:cTn id="12" dur="500" fill="hold"/>
                                        <p:tgtEl>
                                          <p:spTgt spid="57348"/>
                                        </p:tgtEl>
                                        <p:attrNameLst>
                                          <p:attrName>ppt_x</p:attrName>
                                        </p:attrNameLst>
                                      </p:cBhvr>
                                      <p:tavLst>
                                        <p:tav tm="0">
                                          <p:val>
                                            <p:strVal val="#ppt_x"/>
                                          </p:val>
                                        </p:tav>
                                        <p:tav tm="100000">
                                          <p:val>
                                            <p:strVal val="#ppt_x"/>
                                          </p:val>
                                        </p:tav>
                                      </p:tavLst>
                                    </p:anim>
                                    <p:anim calcmode="lin" valueType="num">
                                      <p:cBhvr additive="base">
                                        <p:cTn id="13" dur="500" fill="hold"/>
                                        <p:tgtEl>
                                          <p:spTgt spid="5734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7349"/>
                                        </p:tgtEl>
                                        <p:attrNameLst>
                                          <p:attrName>style.visibility</p:attrName>
                                        </p:attrNameLst>
                                      </p:cBhvr>
                                      <p:to>
                                        <p:strVal val="visible"/>
                                      </p:to>
                                    </p:set>
                                    <p:anim calcmode="lin" valueType="num">
                                      <p:cBhvr additive="base">
                                        <p:cTn id="18" dur="500" fill="hold"/>
                                        <p:tgtEl>
                                          <p:spTgt spid="57349"/>
                                        </p:tgtEl>
                                        <p:attrNameLst>
                                          <p:attrName>ppt_x</p:attrName>
                                        </p:attrNameLst>
                                      </p:cBhvr>
                                      <p:tavLst>
                                        <p:tav tm="0">
                                          <p:val>
                                            <p:strVal val="#ppt_x"/>
                                          </p:val>
                                        </p:tav>
                                        <p:tav tm="100000">
                                          <p:val>
                                            <p:strVal val="#ppt_x"/>
                                          </p:val>
                                        </p:tav>
                                      </p:tavLst>
                                    </p:anim>
                                    <p:anim calcmode="lin" valueType="num">
                                      <p:cBhvr additive="base">
                                        <p:cTn id="19" dur="500" fill="hold"/>
                                        <p:tgtEl>
                                          <p:spTgt spid="57349"/>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7350"/>
                                        </p:tgtEl>
                                        <p:attrNameLst>
                                          <p:attrName>style.visibility</p:attrName>
                                        </p:attrNameLst>
                                      </p:cBhvr>
                                      <p:to>
                                        <p:strVal val="visible"/>
                                      </p:to>
                                    </p:set>
                                    <p:anim calcmode="lin" valueType="num">
                                      <p:cBhvr additive="base">
                                        <p:cTn id="24" dur="500" fill="hold"/>
                                        <p:tgtEl>
                                          <p:spTgt spid="57350"/>
                                        </p:tgtEl>
                                        <p:attrNameLst>
                                          <p:attrName>ppt_x</p:attrName>
                                        </p:attrNameLst>
                                      </p:cBhvr>
                                      <p:tavLst>
                                        <p:tav tm="0">
                                          <p:val>
                                            <p:strVal val="#ppt_x"/>
                                          </p:val>
                                        </p:tav>
                                        <p:tav tm="100000">
                                          <p:val>
                                            <p:strVal val="#ppt_x"/>
                                          </p:val>
                                        </p:tav>
                                      </p:tavLst>
                                    </p:anim>
                                    <p:anim calcmode="lin" valueType="num">
                                      <p:cBhvr additive="base">
                                        <p:cTn id="25" dur="500" fill="hold"/>
                                        <p:tgtEl>
                                          <p:spTgt spid="57350"/>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57351"/>
                                        </p:tgtEl>
                                        <p:attrNameLst>
                                          <p:attrName>style.visibility</p:attrName>
                                        </p:attrNameLst>
                                      </p:cBhvr>
                                      <p:to>
                                        <p:strVal val="visible"/>
                                      </p:to>
                                    </p:set>
                                    <p:animEffect transition="in" filter="blinds(horizontal)">
                                      <p:cBhvr>
                                        <p:cTn id="30" dur="500"/>
                                        <p:tgtEl>
                                          <p:spTgt spid="57351"/>
                                        </p:tgtEl>
                                      </p:cBhvr>
                                    </p:animEffec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54" presetClass="entr" presetSubtype="0" accel="100000" fill="hold" grpId="0" nodeType="clickEffect">
                                  <p:stCondLst>
                                    <p:cond delay="0"/>
                                  </p:stCondLst>
                                  <p:childTnLst>
                                    <p:set>
                                      <p:cBhvr>
                                        <p:cTn id="34" dur="1" fill="hold">
                                          <p:stCondLst>
                                            <p:cond delay="0"/>
                                          </p:stCondLst>
                                        </p:cTn>
                                        <p:tgtEl>
                                          <p:spTgt spid="57352"/>
                                        </p:tgtEl>
                                        <p:attrNameLst>
                                          <p:attrName>style.visibility</p:attrName>
                                        </p:attrNameLst>
                                      </p:cBhvr>
                                      <p:to>
                                        <p:strVal val="visible"/>
                                      </p:to>
                                    </p:set>
                                    <p:anim calcmode="lin" valueType="num">
                                      <p:cBhvr>
                                        <p:cTn id="35" dur="500" fill="hold"/>
                                        <p:tgtEl>
                                          <p:spTgt spid="57352"/>
                                        </p:tgtEl>
                                        <p:attrNameLst>
                                          <p:attrName>ppt_w</p:attrName>
                                        </p:attrNameLst>
                                      </p:cBhvr>
                                      <p:tavLst>
                                        <p:tav tm="0">
                                          <p:val>
                                            <p:strVal val="#ppt_w*0.05"/>
                                          </p:val>
                                        </p:tav>
                                        <p:tav tm="100000">
                                          <p:val>
                                            <p:strVal val="#ppt_w"/>
                                          </p:val>
                                        </p:tav>
                                      </p:tavLst>
                                    </p:anim>
                                    <p:anim calcmode="lin" valueType="num">
                                      <p:cBhvr>
                                        <p:cTn id="36" dur="500" fill="hold"/>
                                        <p:tgtEl>
                                          <p:spTgt spid="57352"/>
                                        </p:tgtEl>
                                        <p:attrNameLst>
                                          <p:attrName>ppt_h</p:attrName>
                                        </p:attrNameLst>
                                      </p:cBhvr>
                                      <p:tavLst>
                                        <p:tav tm="0">
                                          <p:val>
                                            <p:strVal val="#ppt_h"/>
                                          </p:val>
                                        </p:tav>
                                        <p:tav tm="100000">
                                          <p:val>
                                            <p:strVal val="#ppt_h"/>
                                          </p:val>
                                        </p:tav>
                                      </p:tavLst>
                                    </p:anim>
                                    <p:anim calcmode="lin" valueType="num">
                                      <p:cBhvr>
                                        <p:cTn id="37" dur="500" fill="hold"/>
                                        <p:tgtEl>
                                          <p:spTgt spid="57352"/>
                                        </p:tgtEl>
                                        <p:attrNameLst>
                                          <p:attrName>ppt_x</p:attrName>
                                        </p:attrNameLst>
                                      </p:cBhvr>
                                      <p:tavLst>
                                        <p:tav tm="0">
                                          <p:val>
                                            <p:strVal val="#ppt_x-.2"/>
                                          </p:val>
                                        </p:tav>
                                        <p:tav tm="100000">
                                          <p:val>
                                            <p:strVal val="#ppt_x"/>
                                          </p:val>
                                        </p:tav>
                                      </p:tavLst>
                                    </p:anim>
                                    <p:anim calcmode="lin" valueType="num">
                                      <p:cBhvr>
                                        <p:cTn id="38" dur="500" fill="hold"/>
                                        <p:tgtEl>
                                          <p:spTgt spid="57352"/>
                                        </p:tgtEl>
                                        <p:attrNameLst>
                                          <p:attrName>ppt_y</p:attrName>
                                        </p:attrNameLst>
                                      </p:cBhvr>
                                      <p:tavLst>
                                        <p:tav tm="0">
                                          <p:val>
                                            <p:strVal val="#ppt_y"/>
                                          </p:val>
                                        </p:tav>
                                        <p:tav tm="100000">
                                          <p:val>
                                            <p:strVal val="#ppt_y"/>
                                          </p:val>
                                        </p:tav>
                                      </p:tavLst>
                                    </p:anim>
                                    <p:animEffect transition="in" filter="fade">
                                      <p:cBhvr>
                                        <p:cTn id="39" dur="500"/>
                                        <p:tgtEl>
                                          <p:spTgt spid="57352"/>
                                        </p:tgtEl>
                                      </p:cBhvr>
                                    </p:animEffect>
                                  </p:childTnLst>
                                </p:cTn>
                              </p:par>
                            </p:childTnLst>
                          </p:cTn>
                        </p:par>
                      </p:childTnLst>
                    </p:cTn>
                  </p:par>
                  <p:par>
                    <p:cTn id="40" fill="hold" nodeType="clickPar">
                      <p:stCondLst>
                        <p:cond delay="indefinite"/>
                        <p:cond evt="onBegin" delay="0">
                          <p:tn val="39"/>
                        </p:cond>
                      </p:stCondLst>
                      <p:childTnLst>
                        <p:par>
                          <p:cTn id="41" fill="hold" nodeType="afterGroup">
                            <p:stCondLst>
                              <p:cond delay="0"/>
                            </p:stCondLst>
                            <p:childTnLst>
                              <p:par>
                                <p:cTn id="42" presetID="4" presetClass="entr" presetSubtype="16" fill="hold" grpId="0" nodeType="clickEffect">
                                  <p:stCondLst>
                                    <p:cond delay="0"/>
                                  </p:stCondLst>
                                  <p:childTnLst>
                                    <p:set>
                                      <p:cBhvr>
                                        <p:cTn id="43" dur="1" fill="hold">
                                          <p:stCondLst>
                                            <p:cond delay="0"/>
                                          </p:stCondLst>
                                        </p:cTn>
                                        <p:tgtEl>
                                          <p:spTgt spid="57353"/>
                                        </p:tgtEl>
                                        <p:attrNameLst>
                                          <p:attrName>style.visibility</p:attrName>
                                        </p:attrNameLst>
                                      </p:cBhvr>
                                      <p:to>
                                        <p:strVal val="visible"/>
                                      </p:to>
                                    </p:set>
                                    <p:animEffect transition="in" filter="box(in)">
                                      <p:cBhvr>
                                        <p:cTn id="44" dur="500"/>
                                        <p:tgtEl>
                                          <p:spTgt spid="57353"/>
                                        </p:tgtEl>
                                      </p:cBhvr>
                                    </p:animEffect>
                                  </p:childTnLst>
                                </p:cTn>
                              </p:par>
                            </p:childTnLst>
                          </p:cTn>
                        </p:par>
                      </p:childTnLst>
                    </p:cTn>
                  </p:par>
                  <p:par>
                    <p:cTn id="45" fill="hold" nodeType="clickPar">
                      <p:stCondLst>
                        <p:cond delay="indefinite"/>
                        <p:cond evt="onBegin" delay="0">
                          <p:tn val="44"/>
                        </p:cond>
                      </p:stCondLst>
                      <p:childTnLst>
                        <p:par>
                          <p:cTn id="46" fill="hold" nodeType="afterGroup">
                            <p:stCondLst>
                              <p:cond delay="0"/>
                            </p:stCondLst>
                            <p:childTnLst>
                              <p:par>
                                <p:cTn id="47" presetID="56" presetClass="entr" presetSubtype="0" fill="hold" nodeType="clickEffect">
                                  <p:stCondLst>
                                    <p:cond delay="0"/>
                                  </p:stCondLst>
                                  <p:iterate type="lt">
                                    <p:tmPct val="10000"/>
                                  </p:iterate>
                                  <p:childTnLst>
                                    <p:set>
                                      <p:cBhvr>
                                        <p:cTn id="48" dur="1" fill="hold">
                                          <p:stCondLst>
                                            <p:cond delay="0"/>
                                          </p:stCondLst>
                                        </p:cTn>
                                        <p:tgtEl>
                                          <p:spTgt spid="57354">
                                            <p:txEl>
                                              <p:pRg st="0" end="0"/>
                                            </p:txEl>
                                          </p:spTgt>
                                        </p:tgtEl>
                                        <p:attrNameLst>
                                          <p:attrName>style.visibility</p:attrName>
                                        </p:attrNameLst>
                                      </p:cBhvr>
                                      <p:to>
                                        <p:strVal val="visible"/>
                                      </p:to>
                                    </p:set>
                                    <p:anim by="(-#ppt_w*2)" calcmode="lin" valueType="num">
                                      <p:cBhvr rctx="PPT">
                                        <p:cTn id="49" dur="500" autoRev="1" fill="hold">
                                          <p:stCondLst>
                                            <p:cond delay="0"/>
                                          </p:stCondLst>
                                        </p:cTn>
                                        <p:tgtEl>
                                          <p:spTgt spid="57354">
                                            <p:txEl>
                                              <p:pRg st="0" end="0"/>
                                            </p:txEl>
                                          </p:spTgt>
                                        </p:tgtEl>
                                        <p:attrNameLst>
                                          <p:attrName>ppt_w</p:attrName>
                                        </p:attrNameLst>
                                      </p:cBhvr>
                                    </p:anim>
                                    <p:anim by="(#ppt_w*0.50)" calcmode="lin" valueType="num">
                                      <p:cBhvr>
                                        <p:cTn id="50" dur="500" decel="50000" autoRev="1" fill="hold">
                                          <p:stCondLst>
                                            <p:cond delay="0"/>
                                          </p:stCondLst>
                                        </p:cTn>
                                        <p:tgtEl>
                                          <p:spTgt spid="57354">
                                            <p:txEl>
                                              <p:pRg st="0" end="0"/>
                                            </p:txEl>
                                          </p:spTgt>
                                        </p:tgtEl>
                                        <p:attrNameLst>
                                          <p:attrName>ppt_x</p:attrName>
                                        </p:attrNameLst>
                                      </p:cBhvr>
                                    </p:anim>
                                    <p:anim from="(-#ppt_h/2)" to="(#ppt_y)" calcmode="lin" valueType="num">
                                      <p:cBhvr>
                                        <p:cTn id="51" dur="1000" fill="hold">
                                          <p:stCondLst>
                                            <p:cond delay="0"/>
                                          </p:stCondLst>
                                        </p:cTn>
                                        <p:tgtEl>
                                          <p:spTgt spid="57354">
                                            <p:txEl>
                                              <p:pRg st="0" end="0"/>
                                            </p:txEl>
                                          </p:spTgt>
                                        </p:tgtEl>
                                        <p:attrNameLst>
                                          <p:attrName>ppt_y</p:attrName>
                                        </p:attrNameLst>
                                      </p:cBhvr>
                                    </p:anim>
                                    <p:animRot by="21600000">
                                      <p:cBhvr>
                                        <p:cTn id="52" dur="1000" fill="hold">
                                          <p:stCondLst>
                                            <p:cond delay="0"/>
                                          </p:stCondLst>
                                        </p:cTn>
                                        <p:tgtEl>
                                          <p:spTgt spid="5735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p:bldP spid="57348" grpId="0"/>
      <p:bldP spid="57349" grpId="0"/>
      <p:bldP spid="57350" grpId="0"/>
      <p:bldP spid="57351" grpId="0"/>
      <p:bldP spid="57352" grpId="0"/>
      <p:bldP spid="5735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9218" name="文本框 1"/>
          <p:cNvSpPr txBox="1">
            <a:spLocks noChangeArrowheads="1"/>
          </p:cNvSpPr>
          <p:nvPr/>
        </p:nvSpPr>
        <p:spPr bwMode="auto">
          <a:xfrm>
            <a:off x="323850" y="1089025"/>
            <a:ext cx="849630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ts val="4480"/>
              </a:lnSpc>
            </a:pPr>
            <a:r>
              <a:rPr lang="en-US" altLang="zh-CN" sz="2800" b="1" noProof="1">
                <a:latin typeface="楷体_GB2312" panose="02010609030101010101" pitchFamily="49" charset="-122"/>
                <a:ea typeface="楷体_GB2312" panose="02010609030101010101" pitchFamily="49" charset="-122"/>
                <a:cs typeface="+mn-cs"/>
              </a:rPr>
              <a:t>       </a:t>
            </a:r>
            <a:r>
              <a:rPr lang="zh-CN" altLang="en-US" sz="2800" b="1" noProof="1">
                <a:latin typeface="宋体" panose="02010600030101010101" pitchFamily="2" charset="-122"/>
                <a:ea typeface="宋体" panose="02010600030101010101" pitchFamily="2" charset="-122"/>
                <a:cs typeface="+mn-cs"/>
              </a:rPr>
              <a:t>六一居士初谪滁山，自号</a:t>
            </a:r>
            <a:r>
              <a:rPr lang="zh-CN" altLang="en-US" sz="2800" b="1" noProof="1">
                <a:solidFill>
                  <a:srgbClr val="FF0000"/>
                </a:solidFill>
                <a:latin typeface="宋体" panose="02010600030101010101" pitchFamily="2" charset="-122"/>
                <a:ea typeface="宋体" panose="02010600030101010101" pitchFamily="2" charset="-122"/>
                <a:cs typeface="+mn-cs"/>
              </a:rPr>
              <a:t>醉翁</a:t>
            </a:r>
            <a:r>
              <a:rPr lang="zh-CN" altLang="en-US" sz="2800" b="1" noProof="1">
                <a:latin typeface="宋体" panose="02010600030101010101" pitchFamily="2" charset="-122"/>
                <a:ea typeface="宋体" panose="02010600030101010101" pitchFamily="2" charset="-122"/>
                <a:cs typeface="+mn-cs"/>
              </a:rPr>
              <a:t>。既老而衰且病，将</a:t>
            </a:r>
            <a:r>
              <a:rPr lang="zh-CN" altLang="en-US" sz="2800" b="1" noProof="1">
                <a:solidFill>
                  <a:srgbClr val="FF0000"/>
                </a:solidFill>
                <a:latin typeface="宋体" panose="02010600030101010101" pitchFamily="2" charset="-122"/>
                <a:ea typeface="宋体" panose="02010600030101010101" pitchFamily="2" charset="-122"/>
                <a:cs typeface="+mn-cs"/>
              </a:rPr>
              <a:t>退休（致仕、乞骸骨）</a:t>
            </a:r>
            <a:r>
              <a:rPr lang="zh-CN" altLang="en-US" sz="2800" b="1" noProof="1">
                <a:latin typeface="宋体" panose="02010600030101010101" pitchFamily="2" charset="-122"/>
                <a:ea typeface="宋体" panose="02010600030101010101" pitchFamily="2" charset="-122"/>
                <a:cs typeface="+mn-cs"/>
              </a:rPr>
              <a:t>于颍水之上，则又更号</a:t>
            </a:r>
            <a:r>
              <a:rPr lang="zh-CN" altLang="en-US" sz="2800" b="1" noProof="1">
                <a:solidFill>
                  <a:srgbClr val="FF0000"/>
                </a:solidFill>
                <a:latin typeface="宋体" panose="02010600030101010101" pitchFamily="2" charset="-122"/>
                <a:ea typeface="宋体" panose="02010600030101010101" pitchFamily="2" charset="-122"/>
                <a:cs typeface="+mn-cs"/>
              </a:rPr>
              <a:t>六一居士</a:t>
            </a:r>
            <a:r>
              <a:rPr lang="zh-CN" altLang="en-US" sz="2800" b="1" noProof="1">
                <a:latin typeface="宋体" panose="02010600030101010101" pitchFamily="2" charset="-122"/>
                <a:ea typeface="宋体" panose="02010600030101010101" pitchFamily="2" charset="-122"/>
                <a:cs typeface="+mn-cs"/>
              </a:rPr>
              <a:t>。</a:t>
            </a:r>
            <a:endParaRPr lang="zh-CN" altLang="en-US" sz="2800" b="1" noProof="1">
              <a:latin typeface="宋体" panose="02010600030101010101" pitchFamily="2" charset="-122"/>
            </a:endParaRPr>
          </a:p>
          <a:p>
            <a:pPr eaLnBrk="0" hangingPunct="0">
              <a:lnSpc>
                <a:spcPts val="4480"/>
              </a:lnSpc>
            </a:pPr>
            <a:r>
              <a:rPr lang="zh-CN" altLang="en-US" sz="2800" b="1" noProof="1">
                <a:latin typeface="宋体" panose="02010600030101010101" pitchFamily="2" charset="-122"/>
                <a:ea typeface="宋体" panose="02010600030101010101" pitchFamily="2" charset="-122"/>
                <a:cs typeface="+mn-cs"/>
                <a:sym typeface="微软雅黑" panose="020b0503020204020204" charset="-122"/>
              </a:rPr>
              <a:t>     客有问曰：“六一，何谓也？”居士曰：“吾家</a:t>
            </a:r>
            <a:r>
              <a:rPr lang="zh-CN" altLang="en-US" sz="2800" b="1" noProof="1">
                <a:solidFill>
                  <a:srgbClr val="FF0000"/>
                </a:solidFill>
                <a:latin typeface="宋体" panose="02010600030101010101" pitchFamily="2" charset="-122"/>
                <a:ea typeface="宋体" panose="02010600030101010101" pitchFamily="2" charset="-122"/>
                <a:cs typeface="+mn-cs"/>
                <a:sym typeface="微软雅黑" panose="020b0503020204020204" charset="-122"/>
              </a:rPr>
              <a:t>藏书一万卷</a:t>
            </a:r>
            <a:r>
              <a:rPr lang="zh-CN" altLang="en-US" sz="2800" b="1" noProof="1">
                <a:latin typeface="宋体" panose="02010600030101010101" pitchFamily="2" charset="-122"/>
                <a:ea typeface="宋体" panose="02010600030101010101" pitchFamily="2" charset="-122"/>
                <a:cs typeface="+mn-cs"/>
                <a:sym typeface="微软雅黑" panose="020b0503020204020204" charset="-122"/>
              </a:rPr>
              <a:t>，集录三代以来</a:t>
            </a:r>
            <a:r>
              <a:rPr lang="zh-CN" altLang="en-US" sz="2800" b="1" noProof="1">
                <a:solidFill>
                  <a:srgbClr val="FF0000"/>
                </a:solidFill>
                <a:latin typeface="宋体" panose="02010600030101010101" pitchFamily="2" charset="-122"/>
                <a:ea typeface="宋体" panose="02010600030101010101" pitchFamily="2" charset="-122"/>
                <a:cs typeface="+mn-cs"/>
                <a:sym typeface="微软雅黑" panose="020b0503020204020204" charset="-122"/>
              </a:rPr>
              <a:t>金石遗文一千卷</a:t>
            </a:r>
            <a:r>
              <a:rPr lang="zh-CN" altLang="en-US" sz="2800" b="1" noProof="1">
                <a:latin typeface="宋体" panose="02010600030101010101" pitchFamily="2" charset="-122"/>
                <a:ea typeface="宋体" panose="02010600030101010101" pitchFamily="2" charset="-122"/>
                <a:cs typeface="+mn-cs"/>
                <a:sym typeface="微软雅黑" panose="020b0503020204020204" charset="-122"/>
              </a:rPr>
              <a:t>，有</a:t>
            </a:r>
            <a:r>
              <a:rPr lang="zh-CN" altLang="en-US" sz="2800" b="1" noProof="1">
                <a:solidFill>
                  <a:srgbClr val="FF0000"/>
                </a:solidFill>
                <a:latin typeface="宋体" panose="02010600030101010101" pitchFamily="2" charset="-122"/>
                <a:ea typeface="宋体" panose="02010600030101010101" pitchFamily="2" charset="-122"/>
                <a:cs typeface="+mn-cs"/>
                <a:sym typeface="微软雅黑" panose="020b0503020204020204" charset="-122"/>
              </a:rPr>
              <a:t>琴一张</a:t>
            </a:r>
            <a:r>
              <a:rPr lang="zh-CN" altLang="en-US" sz="2800" b="1" noProof="1">
                <a:latin typeface="宋体" panose="02010600030101010101" pitchFamily="2" charset="-122"/>
                <a:ea typeface="宋体" panose="02010600030101010101" pitchFamily="2" charset="-122"/>
                <a:cs typeface="+mn-cs"/>
                <a:sym typeface="微软雅黑" panose="020b0503020204020204" charset="-122"/>
              </a:rPr>
              <a:t>，有</a:t>
            </a:r>
            <a:r>
              <a:rPr lang="zh-CN" altLang="en-US" sz="2800" b="1" noProof="1">
                <a:solidFill>
                  <a:srgbClr val="FF0000"/>
                </a:solidFill>
                <a:latin typeface="宋体" panose="02010600030101010101" pitchFamily="2" charset="-122"/>
                <a:ea typeface="宋体" panose="02010600030101010101" pitchFamily="2" charset="-122"/>
                <a:cs typeface="+mn-cs"/>
                <a:sym typeface="微软雅黑" panose="020b0503020204020204" charset="-122"/>
              </a:rPr>
              <a:t>棋一局</a:t>
            </a:r>
            <a:r>
              <a:rPr lang="zh-CN" altLang="en-US" sz="2800" b="1" noProof="1">
                <a:latin typeface="宋体" panose="02010600030101010101" pitchFamily="2" charset="-122"/>
                <a:ea typeface="宋体" panose="02010600030101010101" pitchFamily="2" charset="-122"/>
                <a:cs typeface="+mn-cs"/>
                <a:sym typeface="微软雅黑" panose="020b0503020204020204" charset="-122"/>
              </a:rPr>
              <a:t>，而常置</a:t>
            </a:r>
            <a:r>
              <a:rPr lang="zh-CN" altLang="en-US" sz="2800" b="1" noProof="1">
                <a:solidFill>
                  <a:srgbClr val="FF0000"/>
                </a:solidFill>
                <a:latin typeface="宋体" panose="02010600030101010101" pitchFamily="2" charset="-122"/>
                <a:ea typeface="宋体" panose="02010600030101010101" pitchFamily="2" charset="-122"/>
                <a:cs typeface="+mn-cs"/>
                <a:sym typeface="微软雅黑" panose="020b0503020204020204" charset="-122"/>
              </a:rPr>
              <a:t>酒一壶</a:t>
            </a:r>
            <a:r>
              <a:rPr lang="zh-CN" altLang="en-US" sz="2800" b="1" noProof="1">
                <a:latin typeface="宋体" panose="02010600030101010101" pitchFamily="2" charset="-122"/>
                <a:ea typeface="宋体" panose="02010600030101010101" pitchFamily="2" charset="-122"/>
                <a:cs typeface="+mn-cs"/>
                <a:sym typeface="微软雅黑" panose="020b0503020204020204" charset="-122"/>
              </a:rPr>
              <a:t>。”客曰：“是为五一尔，奈何？”居士曰：“以</a:t>
            </a:r>
            <a:r>
              <a:rPr lang="zh-CN" altLang="en-US" sz="2800" b="1" noProof="1">
                <a:solidFill>
                  <a:srgbClr val="FF0000"/>
                </a:solidFill>
                <a:latin typeface="宋体" panose="02010600030101010101" pitchFamily="2" charset="-122"/>
                <a:ea typeface="宋体" panose="02010600030101010101" pitchFamily="2" charset="-122"/>
                <a:cs typeface="+mn-cs"/>
                <a:sym typeface="微软雅黑" panose="020b0503020204020204" charset="-122"/>
              </a:rPr>
              <a:t>吾一翁</a:t>
            </a:r>
            <a:r>
              <a:rPr lang="zh-CN" altLang="en-US" sz="2800" b="1" noProof="1">
                <a:latin typeface="宋体" panose="02010600030101010101" pitchFamily="2" charset="-122"/>
                <a:ea typeface="宋体" panose="02010600030101010101" pitchFamily="2" charset="-122"/>
                <a:cs typeface="+mn-cs"/>
                <a:sym typeface="微软雅黑" panose="020b0503020204020204" charset="-122"/>
              </a:rPr>
              <a:t>，老于此五物之间，是岂不为六一乎？”</a:t>
            </a:r>
            <a:endParaRPr lang="zh-CN" altLang="en-US" sz="2800" b="1" noProof="1">
              <a:latin typeface="宋体" panose="02010600030101010101" pitchFamily="2" charset="-122"/>
              <a:sym typeface="微软雅黑" panose="020b0503020204020204" charset="-122"/>
            </a:endParaRPr>
          </a:p>
          <a:p>
            <a:pPr eaLnBrk="0" hangingPunct="0">
              <a:lnSpc>
                <a:spcPts val="4480"/>
              </a:lnSpc>
            </a:pPr>
            <a:r>
              <a:rPr lang="zh-CN" altLang="en-US" sz="2905" noProof="1">
                <a:latin typeface="宋体" panose="02010600030101010101" pitchFamily="2" charset="-122"/>
                <a:ea typeface="宋体" panose="02010600030101010101" pitchFamily="2" charset="-122"/>
                <a:cs typeface="+mn-cs"/>
                <a:sym typeface="微软雅黑" panose="020b0503020204020204" charset="-122"/>
              </a:rPr>
              <a:t>                   </a:t>
            </a:r>
            <a:r>
              <a:rPr lang="en-US" altLang="zh-CN" sz="2905" noProof="1">
                <a:latin typeface="宋体" panose="02010600030101010101" pitchFamily="2" charset="-122"/>
                <a:ea typeface="宋体" panose="02010600030101010101" pitchFamily="2" charset="-122"/>
                <a:cs typeface="+mn-cs"/>
                <a:sym typeface="微软雅黑" panose="020b0503020204020204" charset="-122"/>
              </a:rPr>
              <a:t>——</a:t>
            </a:r>
            <a:r>
              <a:rPr lang="zh-CN" altLang="en-US" sz="2905" noProof="1">
                <a:latin typeface="宋体" panose="02010600030101010101" pitchFamily="2" charset="-122"/>
                <a:ea typeface="宋体" panose="02010600030101010101" pitchFamily="2" charset="-122"/>
                <a:cs typeface="+mn-cs"/>
                <a:sym typeface="微软雅黑" panose="020b0503020204020204" charset="-122"/>
              </a:rPr>
              <a:t>欧阳修</a:t>
            </a:r>
            <a:r>
              <a:rPr lang="en-US" altLang="zh-CN" sz="2905" noProof="1">
                <a:latin typeface="宋体" panose="02010600030101010101" pitchFamily="2" charset="-122"/>
                <a:ea typeface="宋体" panose="02010600030101010101" pitchFamily="2" charset="-122"/>
                <a:cs typeface="+mn-cs"/>
                <a:sym typeface="微软雅黑" panose="020b0503020204020204" charset="-122"/>
              </a:rPr>
              <a:t>《</a:t>
            </a:r>
            <a:r>
              <a:rPr lang="zh-CN" altLang="en-US" sz="2905" noProof="1">
                <a:latin typeface="宋体" panose="02010600030101010101" pitchFamily="2" charset="-122"/>
                <a:ea typeface="宋体" panose="02010600030101010101" pitchFamily="2" charset="-122"/>
                <a:cs typeface="+mn-cs"/>
                <a:sym typeface="微软雅黑" panose="020b0503020204020204" charset="-122"/>
              </a:rPr>
              <a:t>六一居士传</a:t>
            </a:r>
            <a:r>
              <a:rPr lang="en-US" altLang="zh-CN" sz="2905" noProof="1">
                <a:latin typeface="宋体" panose="02010600030101010101" pitchFamily="2" charset="-122"/>
                <a:ea typeface="宋体" panose="02010600030101010101" pitchFamily="2" charset="-122"/>
                <a:cs typeface="+mn-cs"/>
                <a:sym typeface="微软雅黑" panose="020b0503020204020204" charset="-122"/>
              </a:rPr>
              <a:t>》                                        </a:t>
            </a:r>
            <a:endParaRPr lang="zh-CN" altLang="en-US" sz="2905" noProof="1">
              <a:latin typeface="宋体" panose="02010600030101010101" pitchFamily="2" charset="-122"/>
            </a:endParaRPr>
          </a:p>
        </p:txBody>
      </p:sp>
      <p:sp>
        <p:nvSpPr>
          <p:cNvPr id="10242" name="文本框 1"/>
          <p:cNvSpPr txBox="1"/>
          <p:nvPr/>
        </p:nvSpPr>
        <p:spPr>
          <a:xfrm>
            <a:off x="539750" y="442913"/>
            <a:ext cx="1655763" cy="646112"/>
          </a:xfrm>
          <a:prstGeom prst="rect">
            <a:avLst/>
          </a:prstGeom>
          <a:noFill/>
          <a:ln w="9525">
            <a:noFill/>
          </a:ln>
        </p:spPr>
        <p:txBody>
          <a:bodyPr wrap="square" anchor="t" anchorCtr="0">
            <a:spAutoFit/>
          </a:bodyPr>
          <a:lstStyle/>
          <a:p>
            <a:r>
              <a:rPr lang="zh-CN" altLang="en-US" sz="3600">
                <a:solidFill>
                  <a:srgbClr val="C00000"/>
                </a:solidFill>
                <a:latin typeface="Arial" panose="020b0604020202020204" pitchFamily="34" charset="0"/>
                <a:ea typeface="宋体" panose="02010600030101010101" pitchFamily="2" charset="-122"/>
              </a:rPr>
              <a:t>知人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heel(1)">
                                      <p:cBhvr>
                                        <p:cTn id="7" dur="2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146" name="Picture 7" descr="507"/>
          <p:cNvPicPr>
            <a:picLocks noChangeAspect="1"/>
          </p:cNvPicPr>
          <p:nvPr/>
        </p:nvPicPr>
        <p:blipFill>
          <a:blip r:embed="rId2"/>
          <a:stretch>
            <a:fillRect/>
          </a:stretch>
        </p:blipFill>
        <p:spPr>
          <a:xfrm>
            <a:off x="-38100" y="685800"/>
            <a:ext cx="3848100" cy="5562600"/>
          </a:xfrm>
          <a:prstGeom prst="rect">
            <a:avLst/>
          </a:prstGeom>
          <a:noFill/>
          <a:ln w="9525">
            <a:noFill/>
          </a:ln>
        </p:spPr>
      </p:pic>
      <p:sp>
        <p:nvSpPr>
          <p:cNvPr id="6147" name="Text Box 2"/>
          <p:cNvSpPr txBox="1"/>
          <p:nvPr/>
        </p:nvSpPr>
        <p:spPr>
          <a:xfrm>
            <a:off x="0" y="0"/>
            <a:ext cx="8534400" cy="641350"/>
          </a:xfrm>
          <a:prstGeom prst="rect">
            <a:avLst/>
          </a:prstGeom>
          <a:noFill/>
          <a:ln w="9525">
            <a:noFill/>
          </a:ln>
        </p:spPr>
        <p:txBody>
          <a:bodyPr>
            <a:spAutoFit/>
          </a:bodyPr>
          <a:lstStyle/>
          <a:p>
            <a:r>
              <a:rPr lang="zh-CN" altLang="en-US" sz="3600" b="1">
                <a:latin typeface="Arial" panose="020b0604020202020204" pitchFamily="34" charset="0"/>
              </a:rPr>
              <a:t>在我国历史上有一个特别的时段：</a:t>
            </a:r>
          </a:p>
        </p:txBody>
      </p:sp>
      <p:sp>
        <p:nvSpPr>
          <p:cNvPr id="6148" name="Text Box 3"/>
          <p:cNvSpPr txBox="1"/>
          <p:nvPr/>
        </p:nvSpPr>
        <p:spPr>
          <a:xfrm>
            <a:off x="5410200" y="762000"/>
            <a:ext cx="4114800" cy="641350"/>
          </a:xfrm>
          <a:prstGeom prst="rect">
            <a:avLst/>
          </a:prstGeom>
          <a:noFill/>
          <a:ln w="9525">
            <a:noFill/>
          </a:ln>
        </p:spPr>
        <p:txBody>
          <a:bodyPr>
            <a:spAutoFit/>
          </a:bodyPr>
          <a:lstStyle/>
          <a:p>
            <a:r>
              <a:rPr lang="zh-CN" altLang="en-US" sz="3600" b="1">
                <a:solidFill>
                  <a:srgbClr val="FF0000"/>
                </a:solidFill>
                <a:latin typeface="Arial" panose="020b0604020202020204" pitchFamily="34" charset="0"/>
                <a:ea typeface="华文彩云" panose="02010800040101010101" pitchFamily="2" charset="-122"/>
              </a:rPr>
              <a:t>五代</a:t>
            </a:r>
          </a:p>
        </p:txBody>
      </p:sp>
      <p:sp>
        <p:nvSpPr>
          <p:cNvPr id="6149" name="Text Box 4"/>
          <p:cNvSpPr txBox="1"/>
          <p:nvPr/>
        </p:nvSpPr>
        <p:spPr>
          <a:xfrm>
            <a:off x="3657600" y="1524000"/>
            <a:ext cx="5486400" cy="3538220"/>
          </a:xfrm>
          <a:prstGeom prst="rect">
            <a:avLst/>
          </a:prstGeom>
          <a:noFill/>
          <a:ln w="9525">
            <a:noFill/>
          </a:ln>
        </p:spPr>
        <p:txBody>
          <a:bodyPr>
            <a:spAutoFit/>
          </a:bodyPr>
          <a:lstStyle/>
          <a:p>
            <a:r>
              <a:rPr lang="zh-CN" altLang="en-US" sz="3200" b="1">
                <a:latin typeface="黑体" panose="02010609060101010101" pitchFamily="2" charset="-122"/>
                <a:ea typeface="黑体" panose="02010609060101010101" pitchFamily="2" charset="-122"/>
              </a:rPr>
              <a:t>五代</a:t>
            </a:r>
            <a:r>
              <a:rPr lang="en-US" altLang="zh-CN" sz="3200" b="1">
                <a:latin typeface="黑体" panose="02010609060101010101" pitchFamily="2" charset="-122"/>
                <a:ea typeface="黑体" panose="02010609060101010101" pitchFamily="2" charset="-122"/>
              </a:rPr>
              <a:t>【</a:t>
            </a:r>
            <a:r>
              <a:rPr lang="zh-CN" altLang="en-US" sz="3200" b="1">
                <a:latin typeface="黑体" panose="02010609060101010101" pitchFamily="2" charset="-122"/>
                <a:ea typeface="黑体" panose="02010609060101010101" pitchFamily="2" charset="-122"/>
              </a:rPr>
              <a:t>唐宋之间的五个朝代</a:t>
            </a:r>
            <a:r>
              <a:rPr lang="en-US" altLang="zh-CN" sz="3200" b="1">
                <a:latin typeface="黑体" panose="02010609060101010101" pitchFamily="2" charset="-122"/>
                <a:ea typeface="黑体" panose="02010609060101010101" pitchFamily="2" charset="-122"/>
              </a:rPr>
              <a:t>,</a:t>
            </a:r>
            <a:r>
              <a:rPr lang="zh-CN" altLang="en-US" sz="3200" b="1">
                <a:latin typeface="黑体" panose="02010609060101010101" pitchFamily="2" charset="-122"/>
                <a:ea typeface="黑体" panose="02010609060101010101" pitchFamily="2" charset="-122"/>
              </a:rPr>
              <a:t>即后梁、</a:t>
            </a:r>
            <a:r>
              <a:rPr lang="zh-CN" altLang="en-US" sz="3200" b="1">
                <a:solidFill>
                  <a:srgbClr val="FF0000"/>
                </a:solidFill>
                <a:latin typeface="黑体" panose="02010609060101010101" pitchFamily="2" charset="-122"/>
                <a:ea typeface="黑体" panose="02010609060101010101" pitchFamily="2" charset="-122"/>
              </a:rPr>
              <a:t>后唐</a:t>
            </a:r>
            <a:r>
              <a:rPr lang="zh-CN" altLang="en-US" sz="3200" b="1">
                <a:latin typeface="黑体" panose="02010609060101010101" pitchFamily="2" charset="-122"/>
                <a:ea typeface="黑体" panose="02010609060101010101" pitchFamily="2" charset="-122"/>
              </a:rPr>
              <a:t>、后晋、后汉、后周</a:t>
            </a:r>
            <a:r>
              <a:rPr lang="en-US" altLang="zh-CN" sz="3200" b="1">
                <a:latin typeface="黑体" panose="02010609060101010101" pitchFamily="2" charset="-122"/>
                <a:ea typeface="黑体" panose="02010609060101010101" pitchFamily="2" charset="-122"/>
              </a:rPr>
              <a:t>】</a:t>
            </a:r>
            <a:r>
              <a:rPr lang="zh-CN" altLang="en-US" sz="3200" b="1">
                <a:latin typeface="黑体" panose="02010609060101010101" pitchFamily="2" charset="-122"/>
                <a:ea typeface="黑体" panose="02010609060101010101" pitchFamily="2" charset="-122"/>
              </a:rPr>
              <a:t>是我国历史上战乱频仍的动荡时期。在这短短</a:t>
            </a:r>
            <a:r>
              <a:rPr lang="en-US" altLang="zh-CN" sz="3200" b="1">
                <a:solidFill>
                  <a:srgbClr val="FF0000"/>
                </a:solidFill>
                <a:latin typeface="黑体" panose="02010609060101010101" pitchFamily="2" charset="-122"/>
                <a:ea typeface="黑体" panose="02010609060101010101" pitchFamily="2" charset="-122"/>
              </a:rPr>
              <a:t>53</a:t>
            </a:r>
            <a:r>
              <a:rPr lang="zh-CN" altLang="en-US" sz="3200" b="1">
                <a:latin typeface="黑体" panose="02010609060101010101" pitchFamily="2" charset="-122"/>
                <a:ea typeface="黑体" panose="02010609060101010101" pitchFamily="2" charset="-122"/>
              </a:rPr>
              <a:t>年间，先后换了</a:t>
            </a:r>
            <a:r>
              <a:rPr lang="zh-CN" altLang="en-US" sz="3200" b="1">
                <a:solidFill>
                  <a:srgbClr val="FF0000"/>
                </a:solidFill>
                <a:latin typeface="黑体" panose="02010609060101010101" pitchFamily="2" charset="-122"/>
                <a:ea typeface="黑体" panose="02010609060101010101" pitchFamily="2" charset="-122"/>
              </a:rPr>
              <a:t>四姓十四个国君</a:t>
            </a:r>
            <a:r>
              <a:rPr lang="zh-CN" altLang="en-US" sz="3200" b="1">
                <a:latin typeface="黑体" panose="02010609060101010101" pitchFamily="2" charset="-122"/>
                <a:ea typeface="黑体" panose="02010609060101010101" pitchFamily="2" charset="-122"/>
              </a:rPr>
              <a:t>，篡位、弑君现象屡见不鲜。</a:t>
            </a:r>
          </a:p>
        </p:txBody>
      </p:sp>
      <p:sp>
        <p:nvSpPr>
          <p:cNvPr id="6150" name="Text Box 5"/>
          <p:cNvSpPr txBox="1"/>
          <p:nvPr/>
        </p:nvSpPr>
        <p:spPr>
          <a:xfrm>
            <a:off x="3657600" y="4953000"/>
            <a:ext cx="6934200" cy="519113"/>
          </a:xfrm>
          <a:prstGeom prst="rect">
            <a:avLst/>
          </a:prstGeom>
          <a:noFill/>
          <a:ln w="9525">
            <a:noFill/>
          </a:ln>
        </p:spPr>
        <p:txBody>
          <a:bodyPr>
            <a:spAutoFit/>
          </a:bodyPr>
          <a:lstStyle/>
          <a:p>
            <a:r>
              <a:rPr lang="zh-CN" altLang="en-US" sz="2800" b="1">
                <a:solidFill>
                  <a:srgbClr val="000066"/>
                </a:solidFill>
                <a:latin typeface="Arial" panose="020b0604020202020204" pitchFamily="34" charset="0"/>
              </a:rPr>
              <a:t>这期间，出现了一个特别的帝王：</a:t>
            </a:r>
          </a:p>
        </p:txBody>
      </p:sp>
      <p:sp>
        <p:nvSpPr>
          <p:cNvPr id="6151" name="Text Box 6"/>
          <p:cNvSpPr txBox="1"/>
          <p:nvPr/>
        </p:nvSpPr>
        <p:spPr>
          <a:xfrm>
            <a:off x="4724400" y="5867400"/>
            <a:ext cx="3851275" cy="701675"/>
          </a:xfrm>
          <a:prstGeom prst="rect">
            <a:avLst/>
          </a:prstGeom>
          <a:noFill/>
          <a:ln w="9525">
            <a:noFill/>
          </a:ln>
        </p:spPr>
        <p:txBody>
          <a:bodyPr>
            <a:spAutoFit/>
          </a:bodyPr>
          <a:lstStyle/>
          <a:p>
            <a:r>
              <a:rPr lang="zh-CN" altLang="en-US" sz="4000" b="1">
                <a:solidFill>
                  <a:srgbClr val="660033"/>
                </a:solidFill>
                <a:latin typeface="Arial" panose="020b0604020202020204" pitchFamily="34" charset="0"/>
              </a:rPr>
              <a:t>后唐</a:t>
            </a:r>
            <a:r>
              <a:rPr lang="en-US" altLang="zh-CN" sz="4000" b="1">
                <a:solidFill>
                  <a:srgbClr val="660033"/>
                </a:solidFill>
                <a:latin typeface="Arial" panose="020b0604020202020204" pitchFamily="34" charset="0"/>
              </a:rPr>
              <a:t>---</a:t>
            </a:r>
            <a:r>
              <a:rPr lang="zh-CN" altLang="en-US" sz="4000" b="1">
                <a:solidFill>
                  <a:srgbClr val="660033"/>
                </a:solidFill>
                <a:latin typeface="Arial" panose="020b0604020202020204" pitchFamily="34" charset="0"/>
              </a:rPr>
              <a:t>庄宗</a:t>
            </a:r>
          </a:p>
        </p:txBody>
      </p:sp>
      <p:sp>
        <p:nvSpPr>
          <p:cNvPr id="6152" name="Text Box 8"/>
          <p:cNvSpPr txBox="1"/>
          <p:nvPr/>
        </p:nvSpPr>
        <p:spPr>
          <a:xfrm>
            <a:off x="0" y="6216650"/>
            <a:ext cx="5486400"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rPr>
              <a:t>后唐庄宗</a:t>
            </a:r>
            <a:r>
              <a:rPr lang="en-US" altLang="zh-CN" sz="3600" b="1">
                <a:solidFill>
                  <a:srgbClr val="FF0000"/>
                </a:solidFill>
                <a:latin typeface="Arial" panose="020b0604020202020204" pitchFamily="34" charset="0"/>
              </a:rPr>
              <a:t> </a:t>
            </a:r>
            <a:r>
              <a:rPr lang="zh-CN" altLang="en-US" sz="3600" b="1">
                <a:solidFill>
                  <a:srgbClr val="FF0000"/>
                </a:solidFill>
                <a:latin typeface="Arial" panose="020b0604020202020204" pitchFamily="34" charset="0"/>
              </a:rPr>
              <a:t>李存勖</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Text Box 2"/>
          <p:cNvSpPr txBox="1"/>
          <p:nvPr/>
        </p:nvSpPr>
        <p:spPr>
          <a:xfrm>
            <a:off x="3680460" y="0"/>
            <a:ext cx="5463540" cy="6985635"/>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altLang="zh-CN" sz="2800" b="1">
                <a:latin typeface="黑体" panose="02010609060101010101" pitchFamily="2" charset="-122"/>
                <a:ea typeface="黑体" panose="02010609060101010101" pitchFamily="2" charset="-122"/>
                <a:cs typeface="黑体" panose="02010609060101010101" pitchFamily="2" charset="-122"/>
              </a:rPr>
              <a:t>    </a:t>
            </a:r>
            <a:r>
              <a:rPr lang="zh-CN" altLang="en-US" sz="2800" b="1">
                <a:latin typeface="黑体" panose="02010609060101010101" pitchFamily="2" charset="-122"/>
                <a:ea typeface="黑体" panose="02010609060101010101" pitchFamily="2" charset="-122"/>
                <a:cs typeface="黑体" panose="02010609060101010101" pitchFamily="2" charset="-122"/>
              </a:rPr>
              <a:t>庄宗从继承父业，到统一天下，常常和</a:t>
            </a:r>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rPr>
              <a:t>戏子</a:t>
            </a:r>
            <a:r>
              <a:rPr lang="zh-CN" altLang="en-US" sz="2800" b="1">
                <a:latin typeface="黑体" panose="02010609060101010101" pitchFamily="2" charset="-122"/>
                <a:ea typeface="黑体" panose="02010609060101010101" pitchFamily="2" charset="-122"/>
                <a:cs typeface="黑体" panose="02010609060101010101" pitchFamily="2" charset="-122"/>
              </a:rPr>
              <a:t>在庭院排练演戏，</a:t>
            </a:r>
            <a:r>
              <a:rPr lang="zh-CN" altLang="en-US" sz="2800" b="1" u="sng">
                <a:solidFill>
                  <a:srgbClr val="FF0000"/>
                </a:solidFill>
                <a:latin typeface="黑体" panose="02010609060101010101" pitchFamily="2" charset="-122"/>
                <a:ea typeface="黑体" panose="02010609060101010101" pitchFamily="2" charset="-122"/>
                <a:cs typeface="黑体" panose="02010609060101010101" pitchFamily="2" charset="-122"/>
              </a:rPr>
              <a:t>伶人</a:t>
            </a:r>
            <a:r>
              <a:rPr lang="zh-CN" altLang="en-US" sz="2800" b="1" u="sng">
                <a:latin typeface="黑体" panose="02010609060101010101" pitchFamily="2" charset="-122"/>
                <a:ea typeface="黑体" panose="02010609060101010101" pitchFamily="2" charset="-122"/>
                <a:cs typeface="黑体" panose="02010609060101010101" pitchFamily="2" charset="-122"/>
              </a:rPr>
              <a:t>因此掌握朝政大权，正是因为庄宗的宠幸，这些伶人做了高官，出入宫廷，作威作福，致使朝政日益败坏。</a:t>
            </a:r>
            <a:r>
              <a:rPr lang="zh-CN" altLang="en-US" sz="2800" b="1">
                <a:latin typeface="黑体" panose="02010609060101010101" pitchFamily="2" charset="-122"/>
                <a:ea typeface="黑体" panose="02010609060101010101" pitchFamily="2" charset="-122"/>
                <a:cs typeface="黑体" panose="02010609060101010101" pitchFamily="2" charset="-122"/>
              </a:rPr>
              <a:t>公元</a:t>
            </a:r>
            <a:r>
              <a:rPr lang="en-US" altLang="zh-CN" sz="2800" b="1">
                <a:latin typeface="黑体" panose="02010609060101010101" pitchFamily="2" charset="-122"/>
                <a:ea typeface="黑体" panose="02010609060101010101" pitchFamily="2" charset="-122"/>
                <a:cs typeface="黑体" panose="02010609060101010101" pitchFamily="2" charset="-122"/>
              </a:rPr>
              <a:t>926</a:t>
            </a:r>
            <a:r>
              <a:rPr lang="zh-CN" altLang="en-US" sz="2800" b="1">
                <a:latin typeface="黑体" panose="02010609060101010101" pitchFamily="2" charset="-122"/>
                <a:ea typeface="黑体" panose="02010609060101010101" pitchFamily="2" charset="-122"/>
                <a:cs typeface="黑体" panose="02010609060101010101" pitchFamily="2" charset="-122"/>
              </a:rPr>
              <a:t>年，</a:t>
            </a:r>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rPr>
              <a:t>在一场伶人的叛乱中庄宗被乱箭射死，后唐灭亡。</a:t>
            </a:r>
          </a:p>
          <a:p>
            <a:r>
              <a:rPr lang="en-US" altLang="zh-CN" sz="2800" b="1">
                <a:solidFill>
                  <a:srgbClr val="FF3399"/>
                </a:solidFill>
                <a:latin typeface="黑体" panose="02010609060101010101" pitchFamily="2" charset="-122"/>
                <a:ea typeface="黑体" panose="02010609060101010101" pitchFamily="2" charset="-122"/>
                <a:cs typeface="黑体" panose="02010609060101010101" pitchFamily="2" charset="-122"/>
                <a:sym typeface="+mn-ea"/>
              </a:rPr>
              <a:t>   </a:t>
            </a:r>
            <a:r>
              <a:rPr lang="en-US" altLang="zh-CN" sz="2800" b="1">
                <a:latin typeface="黑体" panose="02010609060101010101" pitchFamily="2" charset="-122"/>
                <a:ea typeface="黑体" panose="02010609060101010101" pitchFamily="2" charset="-122"/>
                <a:cs typeface="黑体" panose="02010609060101010101" pitchFamily="2" charset="-122"/>
                <a:sym typeface="+mn-ea"/>
              </a:rPr>
              <a:t>100</a:t>
            </a:r>
            <a:r>
              <a:rPr lang="zh-CN" altLang="en-US" sz="2800" b="1">
                <a:latin typeface="黑体" panose="02010609060101010101" pitchFamily="2" charset="-122"/>
                <a:ea typeface="黑体" panose="02010609060101010101" pitchFamily="2" charset="-122"/>
                <a:cs typeface="黑体" panose="02010609060101010101" pitchFamily="2" charset="-122"/>
                <a:sym typeface="+mn-ea"/>
              </a:rPr>
              <a:t>多年后，欧阳修就此事发表了自己的感慨，写成了</a:t>
            </a:r>
            <a:r>
              <a:rPr lang="en-US" altLang="zh-CN" sz="2800" b="1">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a:latin typeface="黑体" panose="02010609060101010101" pitchFamily="2" charset="-122"/>
                <a:ea typeface="黑体" panose="02010609060101010101" pitchFamily="2" charset="-122"/>
                <a:cs typeface="黑体" panose="02010609060101010101" pitchFamily="2" charset="-122"/>
                <a:sym typeface="+mn-ea"/>
              </a:rPr>
              <a:t>新五代史</a:t>
            </a:r>
            <a:r>
              <a:rPr lang="en-US" altLang="zh-CN" sz="2800" b="1">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a:latin typeface="黑体" panose="02010609060101010101" pitchFamily="2" charset="-122"/>
                <a:ea typeface="黑体" panose="02010609060101010101" pitchFamily="2" charset="-122"/>
                <a:cs typeface="黑体" panose="02010609060101010101" pitchFamily="2" charset="-122"/>
                <a:sym typeface="+mn-ea"/>
              </a:rPr>
              <a:t>伶官传</a:t>
            </a:r>
            <a:r>
              <a:rPr lang="en-US" altLang="zh-CN" sz="2800" b="1">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对为庄宗所宠幸并为非作歹、败国乱政的</a:t>
            </a:r>
            <a:r>
              <a:rPr lang="zh-CN" altLang="en-US" sz="2800" b="1">
                <a:solidFill>
                  <a:schemeClr val="accent2"/>
                </a:solidFill>
                <a:latin typeface="黑体" panose="02010609060101010101" pitchFamily="2" charset="-122"/>
                <a:ea typeface="黑体" panose="02010609060101010101" pitchFamily="2" charset="-122"/>
                <a:cs typeface="黑体" panose="02010609060101010101" pitchFamily="2" charset="-122"/>
                <a:sym typeface="+mn-ea"/>
              </a:rPr>
              <a:t>景进、史彦琼、郭从谦</a:t>
            </a:r>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等三人予以鞭挞，揭露他们把持朝政，以致后唐朝廷上下离心互相猜忌、祸乱不息的罪恶行径。</a:t>
            </a:r>
            <a:endPar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endParaRPr>
          </a:p>
        </p:txBody>
      </p:sp>
      <p:pic>
        <p:nvPicPr>
          <p:cNvPr id="7171" name="Picture 4" descr="098"/>
          <p:cNvPicPr>
            <a:picLocks noChangeAspect="1"/>
          </p:cNvPicPr>
          <p:nvPr/>
        </p:nvPicPr>
        <p:blipFill>
          <a:blip r:embed="rId2"/>
          <a:stretch>
            <a:fillRect/>
          </a:stretch>
        </p:blipFill>
        <p:spPr>
          <a:xfrm>
            <a:off x="0" y="0"/>
            <a:ext cx="3653790" cy="6858000"/>
          </a:xfrm>
          <a:prstGeom prst="rect">
            <a:avLst/>
          </a:prstGeom>
          <a:noFill/>
          <a:ln w="12700" cap="flat" cmpd="sng">
            <a:solidFill>
              <a:schemeClr val="folHlink"/>
            </a:solidFill>
            <a:prstDash val="solid"/>
            <a:miter/>
            <a:headEnd type="none" w="med" len="med"/>
            <a:tailEnd type="none" w="med" len="me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9218">
                                            <p:txEl>
                                              <p:charRg st="0" end="78"/>
                                            </p:txEl>
                                          </p:spTgt>
                                        </p:tgtEl>
                                        <p:attrNameLst>
                                          <p:attrName>style.visibility</p:attrName>
                                        </p:attrNameLst>
                                      </p:cBhvr>
                                      <p:to>
                                        <p:strVal val="visible"/>
                                      </p:to>
                                    </p:set>
                                    <p:animEffect transition="in" filter="box(in)">
                                      <p:cBhvr>
                                        <p:cTn id="7" dur="500"/>
                                        <p:tgtEl>
                                          <p:spTgt spid="9218">
                                            <p:txEl>
                                              <p:charRg st="0" end="78"/>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9218">
                                            <p:txEl>
                                              <p:charRg st="1" end="1"/>
                                            </p:txEl>
                                          </p:spTgt>
                                        </p:tgtEl>
                                        <p:attrNameLst>
                                          <p:attrName>style.visibility</p:attrName>
                                        </p:attrNameLst>
                                      </p:cBhvr>
                                      <p:to>
                                        <p:strVal val="visible"/>
                                      </p:to>
                                    </p:set>
                                    <p:animEffect transition="in" filter="box(in)">
                                      <p:cBhvr>
                                        <p:cTn id="12" dur="500"/>
                                        <p:tgtEl>
                                          <p:spTgt spid="9218">
                                            <p:txEl>
                                              <p:char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4.xml><?xml version="1.0" encoding="utf-8"?>
<p:tagLst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2、3、6、8、10、11、12、15"/>
</p:tagLst>
</file>

<file path=ppt/tags/tag65.xml><?xml version="1.0" encoding="utf-8"?>
<p:tagLst xmlns:p="http://schemas.openxmlformats.org/presentationml/2006/main">
  <p:tag name="AS_OS" val="Unix 3.10 unknown"/>
  <p:tag name="AS_RELEASE_DATE" val="2020.11.30"/>
  <p:tag name="AS_TITLE" val="Aspose.Slides for Java"/>
  <p:tag name="AS_VERSION" val="20.1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3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spPr>
      <a:bodyPr vert="horz" wrap="square" lIns="90000" tIns="46800" rIns="90000" bIns="4680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spPr>
      <a:bodyPr vert="horz" wrap="square" lIns="90000" tIns="46800" rIns="90000" bIns="4680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4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1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171</Paragraphs>
  <Slides>27</Slides>
  <Notes>1</Notes>
  <TotalTime>0</TotalTime>
  <HiddenSlides>2</HiddenSlides>
  <MMClips>1</MMClips>
  <ScaleCrop>0</ScaleCrop>
  <HeadingPairs>
    <vt:vector baseType="variant" size="6">
      <vt:variant>
        <vt:lpstr>Fonts used</vt:lpstr>
      </vt:variant>
      <vt:variant>
        <vt:i4>18</vt:i4>
      </vt:variant>
      <vt:variant>
        <vt:lpstr>Theme</vt:lpstr>
      </vt:variant>
      <vt:variant>
        <vt:i4>1</vt:i4>
      </vt:variant>
      <vt:variant>
        <vt:lpstr>Slide Titles</vt:lpstr>
      </vt:variant>
      <vt:variant>
        <vt:i4>27</vt:i4>
      </vt:variant>
    </vt:vector>
  </HeadingPairs>
  <TitlesOfParts>
    <vt:vector baseType="lpstr" size="46">
      <vt:lpstr>Arial</vt:lpstr>
      <vt:lpstr>宋体</vt:lpstr>
      <vt:lpstr>Arial Black</vt:lpstr>
      <vt:lpstr>Times New Roman</vt:lpstr>
      <vt:lpstr>Wingdings</vt:lpstr>
      <vt:lpstr>微软雅黑</vt:lpstr>
      <vt:lpstr>Calibri Light</vt:lpstr>
      <vt:lpstr>Calibri</vt:lpstr>
      <vt:lpstr>华文彩云</vt:lpstr>
      <vt:lpstr>黑体</vt:lpstr>
      <vt:lpstr>Garamond</vt:lpstr>
      <vt:lpstr>方正舒体</vt:lpstr>
      <vt:lpstr>隶书</vt:lpstr>
      <vt:lpstr>Tahoma</vt:lpstr>
      <vt:lpstr>华文行楷</vt:lpstr>
      <vt:lpstr>楷体</vt:lpstr>
      <vt:lpstr>楷体_GB2312</vt:lpstr>
      <vt:lpstr>华文新魏</vt:lpstr>
      <vt:lpstr>默认设计模板</vt:lpstr>
      <vt:lpstr>PowerPoint Presentation</vt:lpstr>
      <vt:lpstr>PowerPoint Presentation</vt:lpstr>
      <vt:lpstr>PowerPoint Presentation</vt:lpstr>
      <vt:lpstr>学  习  目  标</vt:lpstr>
      <vt:lpstr>题    解</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盛衰之理，虽曰天命，岂非人事哉！</vt:lpstr>
      <vt:lpstr>PowerPoint Presentation</vt:lpstr>
      <vt:lpstr>年 代</vt:lpstr>
      <vt:lpstr>盛----“忧劳可以兴国”衰----“逸豫可以亡身”</vt:lpstr>
      <vt:lpstr>PowerPoint Presentation</vt:lpstr>
      <vt:lpstr>PowerPoint Presentation</vt:lpstr>
      <vt:lpstr>PowerPoint Presentation</vt:lpstr>
      <vt:lpstr>PowerPoint Presentation</vt:lpstr>
      <vt:lpstr>课堂总结</vt:lpstr>
      <vt:lpstr>PowerPoint Presentation</vt:lpstr>
      <vt:lpstr>PowerPoint Presentation</vt:lpstr>
      <vt:lpstr>PowerPoint Presentation</vt:lpstr>
      <vt:lpstr>PowerPoint Presentation</vt:lpstr>
      <vt:lpstr>课下作业1、落实伶官传序知识点，完成资料习题。2、试运用本课积累到的素材和论证方法，模仿第三段的对比论证结构，写一段文字。</vt:lpstr>
      <vt:lpstr>模仿第三段的对比论证结构，写一段文字。</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2021-04-24T10:19:07.384</cp:lastPrinted>
  <dcterms:created xsi:type="dcterms:W3CDTF">2021-04-24T10:19:07Z</dcterms:created>
  <dcterms:modified xsi:type="dcterms:W3CDTF">2021-04-24T02:19:09Z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