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0" r:id="rId2"/>
    <p:sldId id="281" r:id="rId3"/>
    <p:sldId id="257" r:id="rId4"/>
    <p:sldId id="258" r:id="rId5"/>
    <p:sldId id="259" r:id="rId6"/>
    <p:sldId id="282" r:id="rId7"/>
    <p:sldId id="260" r:id="rId8"/>
    <p:sldId id="262" r:id="rId9"/>
    <p:sldId id="263" r:id="rId10"/>
    <p:sldId id="265" r:id="rId11"/>
    <p:sldId id="264" r:id="rId12"/>
    <p:sldId id="266" r:id="rId13"/>
    <p:sldId id="270" r:id="rId14"/>
    <p:sldId id="278" r:id="rId15"/>
    <p:sldId id="271" r:id="rId16"/>
    <p:sldId id="272" r:id="rId17"/>
    <p:sldId id="267" r:id="rId18"/>
    <p:sldId id="268" r:id="rId19"/>
    <p:sldId id="269" r:id="rId20"/>
    <p:sldId id="283" r:id="rId21"/>
    <p:sldId id="273" r:id="rId22"/>
    <p:sldId id="274" r:id="rId23"/>
    <p:sldId id="276" r:id="rId24"/>
    <p:sldId id="286" r:id="rId25"/>
    <p:sldId id="275" r:id="rId26"/>
    <p:sldId id="284" r:id="rId27"/>
    <p:sldId id="285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1C07C26-E950-46AC-BDFD-1DE96C3A67A3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DBF9020-0FFC-4D0E-9BDF-56D8784FE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817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D03AB-4F21-46A1-9AFE-DDE2D2B0D534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51002-AA1B-4E86-879F-3E7CD29977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91676-7AED-4BC6-A446-7BB59F3E88DB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F560-8EEF-4AB6-8485-F46ED45213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53066-263E-4416-BECD-D041522DD647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BAAD4-3640-47EB-99C7-DB4080FC7B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68163-2D0A-4BA6-917E-0177C9456C11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707B4-9028-441B-B828-7BBCF093DE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5F3-82EC-4838-A022-6D29FB960217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92FC3-A7EC-408A-B86D-9547775D51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E7DF4-19F5-41BC-8322-1D7C0C540CD0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9713F-D93D-441F-8D3E-C05F905C51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C474-AC88-496C-9BEC-09E0D4B29DB7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13172-36AC-4F2A-ADE7-910EC33341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4264F-608D-4419-BB02-33D9AEE311EF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83BEB-2AA2-43B5-BF85-FD03944FDE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9FE38-2B7B-4066-B6F6-04B14C74F581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350CB-964B-4064-B67D-644FE01ADD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811AD-628E-4D61-8CD4-2907E2C828A2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9D8C3-0AA5-4DC9-919D-85D2999E3E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81089-10EA-40E1-8720-425A08962160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6EEBE-25C0-4F02-B01A-D3943D854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0CA778-59CA-4891-AB1F-B07E806F7C0D}" type="datetimeFigureOut">
              <a:rPr lang="zh-CN" altLang="en-US"/>
              <a:pPr>
                <a:defRPr/>
              </a:pPr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74A0B1-8D11-4D39-AADF-9EF0291517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2016&#8212;&#8212;2017&#20843;&#24180;&#32423;&#19979;&#23398;&#26399;\&#29677;&#20027;&#20219;&#24037;&#20316;\&#25991;&#26126;&#20027;&#39064;&#29677;&#20250;\&#19975;&#20313;&#36742;&#20849;&#20139;&#21333;&#36710;&#8220;&#25380;&#29190;&#8221;&#28145;&#22323;&#28286;&#20844;&#22253;%20&#28216;&#23458;&#23544;&#27493;&#38590;&#34892;%20170405_&#26631;&#28165;.wmv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2016&#8212;&#8212;2017&#20843;&#24180;&#32423;&#19979;&#23398;&#26399;\&#29677;&#20027;&#20219;&#24037;&#20316;\&#25991;&#26126;&#20027;&#39064;&#29677;&#20250;\&#25925;&#20065;&#30340;&#21407;&#39118;&#26223;%20-%20&#23447;&#27425;&#37070;.mp3" TargetMode="Externa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2016&#8212;&#8212;2017&#20843;&#24180;&#32423;&#19979;&#23398;&#26399;\&#29677;&#20027;&#20219;&#24037;&#20316;\&#25991;&#26126;&#20027;&#39064;&#29677;&#20250;\&#33298;&#20271;&#29305;%20-%20&#25671;&#31726;&#26354;%20-%20&#21476;&#20856;&#30561;&#30496;&#38899;&#20048;_clip.mp3" TargetMode="Externa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s14.sinaimg.cn/bmiddle/3c654e1044f3cf5cc865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0863" y="-387350"/>
            <a:ext cx="9694863" cy="726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4" descr="http://www.chinadaily.com.cn/language_tips/images/thanksgiving/attachement/jpg/site1/20091120/0013729e41a90c709ddf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620713"/>
            <a:ext cx="4064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16463" y="333375"/>
            <a:ext cx="3527425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华盛顿是美国历史上最令人尊重、堪称美德典范的总统。他的诚实故事家喻户晓。他从小看得最多的一本书，是一本随身携带的小册子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——《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与人交谈和相处时必须遵循的文明礼貌规则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110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条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》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2804400_115715039135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913"/>
            <a:ext cx="4211638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104304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0"/>
            <a:ext cx="48593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02_1838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3284538"/>
            <a:ext cx="4356100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2411413" y="1125538"/>
            <a:ext cx="612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文明是一句得体的话语</a:t>
            </a: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2339975" y="2349500"/>
            <a:ext cx="612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文明是一种正确的行为</a:t>
            </a: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2339975" y="3429000"/>
            <a:ext cx="6119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文明是一种积极的态度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11413" y="4508500"/>
            <a:ext cx="6121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文明是一种美好的品德，外在的素质，内在的修养，</a:t>
            </a:r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……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ppt360.com/background/UploadFiles_6733/201012/2010122016054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25400"/>
            <a:ext cx="9110662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971550" y="2420938"/>
            <a:ext cx="70564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Calibri" pitchFamily="34" charset="0"/>
              </a:rPr>
              <a:t>环节二：感悟文明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ppt360.com/background/UploadFiles_6733/201012/2010122016054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25400"/>
            <a:ext cx="9110662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179388" y="260350"/>
            <a:ext cx="85693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                                           应聘成功</a:t>
            </a:r>
            <a:endParaRPr lang="en-US" altLang="zh-CN" sz="3200" b="1">
              <a:latin typeface="Calibri" pitchFamily="34" charset="0"/>
            </a:endParaRPr>
          </a:p>
          <a:p>
            <a:r>
              <a:rPr lang="zh-CN" altLang="en-US" sz="3200" b="1">
                <a:latin typeface="Calibri" pitchFamily="34" charset="0"/>
              </a:rPr>
              <a:t>        一位知名企业的总经理登了一则广告，要雇一名助理。一时间，应征者云集。其中有一位毫无经验的应聘者，进门时，他在门口蹭掉脚下的土，随手关上了门；当看到前来应聘的残疾青年时，他立即起身让座；进了办公室他先脱去帽子，回答经理提出的问题时干脆果断；其他人都从放在地板上的那本书上迈过去，而他却拾起那本书并放回桌子上；和他交谈时，经理发现他衣着整洁，头发整齐，指甲干净。最终，这位应聘者成功地登上了助理的职位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5876925"/>
            <a:ext cx="75612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思考：这位年轻人为什么能够应聘成功？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2"/>
          <p:cNvSpPr txBox="1">
            <a:spLocks noChangeArrowheads="1"/>
          </p:cNvSpPr>
          <p:nvPr/>
        </p:nvSpPr>
        <p:spPr bwMode="auto">
          <a:xfrm>
            <a:off x="900113" y="5876925"/>
            <a:ext cx="7740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共享单车的乱停乱放带来什么问题？</a:t>
            </a:r>
          </a:p>
        </p:txBody>
      </p:sp>
      <p:pic>
        <p:nvPicPr>
          <p:cNvPr id="26628" name="万余辆共享单车“挤爆”深圳湾公园 游客寸步难行 170405_标清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1550" y="0"/>
            <a:ext cx="7488238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28"/>
                </p:tgtEl>
              </p:cMediaNode>
            </p:video>
          </p:childTnLst>
        </p:cTn>
      </p:par>
    </p:tnLst>
    <p:bldLst>
      <p:bldP spid="266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ppt360.com/background/UploadFiles_6733/201012/2010122016054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25400"/>
            <a:ext cx="9110662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179388" y="260350"/>
            <a:ext cx="8569325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                         </a:t>
            </a:r>
            <a:r>
              <a:rPr lang="zh-CN" altLang="en-US" sz="2800" b="1">
                <a:latin typeface="Calibri" pitchFamily="34" charset="0"/>
              </a:rPr>
              <a:t>一口痰“吐掉”百万合同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          中国长江医疗设备厂准备引进“大输液管”生产线，欲与美国客商约瑟先生合作。经过详细的考察，约瑟先生对企业的发展和管理很满意，他已经决定要与范厂长签合同。双方决定第二天正式签定协议。范厂长请约瑟先生到车间参观。车间秩序井然有序，约瑟先生赞许地点着头。突然，范厂长感到嗓子不适，本能地咳了一声，到车间的墙角吐了一口痰，然后连忙用鞋擦去，油漆地面留下了一片痰迹。没想到，第二天，约瑟先生竟让取消了合作，并派人捎给范厂长一封信：</a:t>
            </a: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900113" y="5300663"/>
            <a:ext cx="7559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你认为约瑟先生的信中会写什么？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ppt360.com/background/UploadFiles_6733/201012/2010122016054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25400"/>
            <a:ext cx="9110662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171450" y="1196975"/>
            <a:ext cx="85693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尊敬的 范先生：</a:t>
            </a:r>
            <a:b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</a:b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我十分佩服您的才智和精明，但是您在车间里吐痰的一幕使我彻夜难眠。恕我直言：一个厂长的卫生习惯可以反映一个工厂的管理素质，况且，我们今后生产的是用于治病的输液管。贵国的成语说得好：人命关天！请原谅我的不辞而别，否则上帝会惩罚我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http://www.worlduc.com/UploadFiles/htmlImage/20131201150755_765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768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041900" y="455613"/>
            <a:ext cx="3889375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Calibri" pitchFamily="34" charset="0"/>
              </a:rPr>
              <a:t>在巴黎，公共场合有中文的地方并不多，但去过巴黎圣母院的中国人都会看到这句中文告示。据说，这是专门示意给咱们爱在公众场合“热闹”的中国人看的，而其他国家的游客并没有这种“礼遇”。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img2.shangxueba.com/daanimg/20141212/10/95D1C02F535BD667B76041213972EFF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25400"/>
            <a:ext cx="4860925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5041900" y="455613"/>
            <a:ext cx="38893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Calibri" pitchFamily="34" charset="0"/>
              </a:rPr>
              <a:t>去过泰国皇宫的中国人都会在洗手间看到这个告示。据说，这是皇室人员专门叮嘱咱们经常忘记冲厕所的中国人，而其他国家并没有这种“礼待”。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ppt360.com/background/UploadFiles_6733/201012/2010122016054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25400"/>
            <a:ext cx="9110662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250825" y="404813"/>
            <a:ext cx="828198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全国政协委员、沈阳市政协主席赵金城曾在两会上提交了“关于在幼儿园、中小学开设礼仪课程”的提案。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zh-CN" altLang="en-US" sz="3200" b="1">
                <a:latin typeface="Calibri" pitchFamily="34" charset="0"/>
              </a:rPr>
              <a:t>赵金城在提案中指出：近几年，我国出境旅游人数激增。国外针对中国游客“不修边幅、不讲卫生、不懂礼仪、不守秩序、不遵法规、不爱护环境和公共设施、喧哗吵闹”等不文明行为的警示也越来越多，令国人心痛面赧。“中国人身后是垃圾桶”、“中国人请不要吸烟”、“中国人请不要大声讲话”</a:t>
            </a:r>
            <a:r>
              <a:rPr lang="en-US" altLang="zh-CN" sz="3200" b="1">
                <a:latin typeface="Calibri" pitchFamily="34" charset="0"/>
              </a:rPr>
              <a:t>……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2988" y="5732463"/>
            <a:ext cx="68421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你如何看待这些现象？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http://img1.3lian.com/img2011/w11/1118/9/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539750" y="1196975"/>
            <a:ext cx="7993063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Calibri" pitchFamily="34" charset="0"/>
              </a:rPr>
              <a:t>做文明自己</a:t>
            </a:r>
            <a:endParaRPr lang="en-US" altLang="zh-CN" sz="7200" b="1">
              <a:latin typeface="Calibri" pitchFamily="34" charset="0"/>
            </a:endParaRPr>
          </a:p>
          <a:p>
            <a:r>
              <a:rPr lang="en-US" altLang="zh-CN" sz="7200" b="1">
                <a:latin typeface="Calibri" pitchFamily="34" charset="0"/>
              </a:rPr>
              <a:t>          </a:t>
            </a:r>
          </a:p>
          <a:p>
            <a:r>
              <a:rPr lang="zh-CN" altLang="en-US" sz="7200" b="1">
                <a:latin typeface="Calibri" pitchFamily="34" charset="0"/>
              </a:rPr>
              <a:t>          创和谐北辰</a:t>
            </a:r>
            <a:endParaRPr lang="en-US" altLang="zh-CN" sz="7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ppt360.com/background/UploadFiles_6733/201012/2010122016054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25400"/>
            <a:ext cx="9110662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54600" y="4283075"/>
            <a:ext cx="40465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你如何看待这些现象？</a:t>
            </a:r>
          </a:p>
        </p:txBody>
      </p:sp>
      <p:pic>
        <p:nvPicPr>
          <p:cNvPr id="32771" name="Picture 2" descr="http://p3.so.qhimgs1.com/t01d5f6583cff48549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3" y="84138"/>
            <a:ext cx="4262437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://tgi12.jia.com/115/807/158071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9275" y="84138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http://n1.itc.cn/img8/wb/smccloud/recom/2015/05/18/143191957357574093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08363"/>
            <a:ext cx="478948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p4.so.qhmsg.com/bdr/_240_/t01bf0019d974e720d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3363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971550" y="2420938"/>
            <a:ext cx="70564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Calibri" pitchFamily="34" charset="0"/>
              </a:rPr>
              <a:t>环节三：反思文明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p4.so.qhmsg.com/bdr/_240_/t01bf0019d974e720d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3363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611188" y="908050"/>
            <a:ext cx="70564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Calibri" pitchFamily="34" charset="0"/>
              </a:rPr>
              <a:t>你说我说大家说</a:t>
            </a:r>
            <a:endParaRPr lang="en-US" altLang="zh-CN" sz="6600" b="1">
              <a:solidFill>
                <a:srgbClr val="FF0000"/>
              </a:solidFill>
              <a:latin typeface="Calibri" pitchFamily="34" charset="0"/>
            </a:endParaRPr>
          </a:p>
          <a:p>
            <a:endParaRPr lang="zh-CN" altLang="en-US" sz="6600" b="1">
              <a:latin typeface="Calibri" pitchFamily="34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63713" y="2266950"/>
            <a:ext cx="6769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1</a:t>
            </a:r>
            <a:r>
              <a:rPr lang="zh-CN" altLang="en-US" sz="3600" b="1">
                <a:latin typeface="Calibri" pitchFamily="34" charset="0"/>
              </a:rPr>
              <a:t>、你能说说在咱们校园内存在哪些不文明现象呢？</a:t>
            </a:r>
            <a:endParaRPr lang="en-US" altLang="zh-CN" sz="3600" b="1">
              <a:latin typeface="Calibri" pitchFamily="34" charset="0"/>
            </a:endParaRPr>
          </a:p>
          <a:p>
            <a:r>
              <a:rPr lang="en-US" altLang="zh-CN" sz="3600" b="1">
                <a:latin typeface="Calibri" pitchFamily="34" charset="0"/>
              </a:rPr>
              <a:t>2</a:t>
            </a:r>
            <a:r>
              <a:rPr lang="zh-CN" altLang="en-US" sz="3600" b="1">
                <a:latin typeface="Calibri" pitchFamily="34" charset="0"/>
              </a:rPr>
              <a:t>、你自己有没有做过不文明的  事情？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ppt360.com/background/UploadFiles_6733/201012/20101220163245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-15875"/>
            <a:ext cx="9164638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3"/>
          <p:cNvSpPr txBox="1">
            <a:spLocks noChangeArrowheads="1"/>
          </p:cNvSpPr>
          <p:nvPr/>
        </p:nvSpPr>
        <p:spPr bwMode="auto">
          <a:xfrm>
            <a:off x="971550" y="2420938"/>
            <a:ext cx="70564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Calibri" pitchFamily="34" charset="0"/>
              </a:rPr>
              <a:t>环节四：实践文明</a:t>
            </a:r>
          </a:p>
        </p:txBody>
      </p:sp>
      <p:sp>
        <p:nvSpPr>
          <p:cNvPr id="2" name="动作按钮: 前进或下一项 1">
            <a:hlinkClick r:id="rId3" action="ppaction://hlinksldjump" highlightClick="1"/>
          </p:cNvPr>
          <p:cNvSpPr/>
          <p:nvPr/>
        </p:nvSpPr>
        <p:spPr>
          <a:xfrm>
            <a:off x="8027988" y="5949950"/>
            <a:ext cx="720725" cy="3587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ppt360.com/background/UploadFiles_6733/201012/20101220163245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-15875"/>
            <a:ext cx="9164638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333375" y="260350"/>
            <a:ext cx="85677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中学生必备礼仪规范：</a:t>
            </a:r>
            <a:endParaRPr lang="en-US" altLang="zh-CN" sz="3200" b="1"/>
          </a:p>
          <a:p>
            <a:r>
              <a:rPr lang="en-US" altLang="zh-CN" sz="3200" b="1"/>
              <a:t>1</a:t>
            </a:r>
            <a:r>
              <a:rPr lang="zh-CN" altLang="en-US" sz="3200" b="1"/>
              <a:t>、言语文明，见面问好。衣着端庄，仪态规范。</a:t>
            </a:r>
            <a:endParaRPr lang="en-US" altLang="zh-CN" sz="32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、领物取物，主动排队。相互礼让，井然有序。</a:t>
            </a:r>
            <a:endParaRPr lang="en-US" altLang="zh-CN" sz="3200" b="1"/>
          </a:p>
          <a:p>
            <a:r>
              <a:rPr lang="en-US" altLang="zh-CN" sz="3200" b="1"/>
              <a:t>3</a:t>
            </a:r>
            <a:r>
              <a:rPr lang="zh-CN" altLang="en-US" sz="3200" b="1"/>
              <a:t>、他人财物，未准莫取。公共财产，用之有道。</a:t>
            </a:r>
            <a:endParaRPr lang="en-US" altLang="zh-CN" sz="3200" b="1"/>
          </a:p>
          <a:p>
            <a:r>
              <a:rPr lang="en-US" altLang="zh-CN" sz="3200" b="1"/>
              <a:t>4</a:t>
            </a:r>
            <a:r>
              <a:rPr lang="zh-CN" altLang="en-US" sz="3200" b="1"/>
              <a:t>、桌面墙面，莫乱图画。垃圾杂物，弃置有道。</a:t>
            </a:r>
            <a:endParaRPr lang="en-US" altLang="zh-CN" sz="3200" b="1"/>
          </a:p>
          <a:p>
            <a:r>
              <a:rPr lang="en-US" altLang="zh-CN" sz="3200" b="1"/>
              <a:t>5</a:t>
            </a:r>
            <a:r>
              <a:rPr lang="zh-CN" altLang="en-US" sz="3200" b="1"/>
              <a:t>、走道楼梯，不打不闹。人来人往，你谦我让。</a:t>
            </a:r>
            <a:endParaRPr lang="en-US" altLang="zh-CN" sz="3200" b="1"/>
          </a:p>
          <a:p>
            <a:r>
              <a:rPr lang="en-US" altLang="zh-CN" sz="3200" b="1"/>
              <a:t>6</a:t>
            </a:r>
            <a:r>
              <a:rPr lang="zh-CN" altLang="en-US" sz="3200" b="1"/>
              <a:t>、升旗仪式，端庄肃穆。尊重老师，礼貌待人。</a:t>
            </a:r>
            <a:endParaRPr lang="en-US" altLang="zh-CN" sz="3200" b="1"/>
          </a:p>
          <a:p>
            <a:r>
              <a:rPr lang="en-US" altLang="zh-CN" sz="3200" b="1"/>
              <a:t>7</a:t>
            </a:r>
            <a:r>
              <a:rPr lang="zh-CN" altLang="en-US" sz="3200" b="1"/>
              <a:t>、上课考试，文明参与。休息时间，保持安静。</a:t>
            </a:r>
            <a:endParaRPr lang="en-US" altLang="zh-CN" sz="3200" b="1"/>
          </a:p>
          <a:p>
            <a:r>
              <a:rPr lang="en-US" altLang="zh-CN" sz="3200" b="1"/>
              <a:t>8</a:t>
            </a:r>
            <a:r>
              <a:rPr lang="zh-CN" altLang="en-US" sz="3200" b="1"/>
              <a:t>、弱小贫困，帮扶资助。残疾病患，文明相待。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http://ppt360.com/background/UploadFiles_6733/201012/20101220163245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-15875"/>
            <a:ext cx="9164638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3"/>
          <p:cNvSpPr txBox="1">
            <a:spLocks noChangeArrowheads="1"/>
          </p:cNvSpPr>
          <p:nvPr/>
        </p:nvSpPr>
        <p:spPr bwMode="auto">
          <a:xfrm>
            <a:off x="695325" y="404813"/>
            <a:ext cx="70564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Calibri" pitchFamily="34" charset="0"/>
              </a:rPr>
              <a:t>种一棵文明之树</a:t>
            </a:r>
          </a:p>
        </p:txBody>
      </p:sp>
      <p:sp>
        <p:nvSpPr>
          <p:cNvPr id="38915" name="TextBox 1"/>
          <p:cNvSpPr txBox="1">
            <a:spLocks noChangeArrowheads="1"/>
          </p:cNvSpPr>
          <p:nvPr/>
        </p:nvSpPr>
        <p:spPr bwMode="auto">
          <a:xfrm>
            <a:off x="1001713" y="2528888"/>
            <a:ext cx="6769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结合自己的实际情况，请你给自己设立一个关于文明的目标</a:t>
            </a:r>
          </a:p>
        </p:txBody>
      </p:sp>
      <p:pic>
        <p:nvPicPr>
          <p:cNvPr id="38917" name="故乡的原风景 - 宗次郎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8350" y="5948363"/>
            <a:ext cx="4492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655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p2.so.qhmsg.com/bdr/_240_/t016dc1ca41bdb7ddd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638" y="0"/>
            <a:ext cx="916463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1979613" y="1484313"/>
            <a:ext cx="6264275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文明是一朵花，花离开了水就会枯萎。文明也是这样，要想创造出一个文明和谐的社会，每个人都需要奉献出一点甘露，浇灌文明之花，洗刷文明之花上的污点，花朵才能健康地生长下去、延续下去。</a:t>
            </a:r>
          </a:p>
        </p:txBody>
      </p:sp>
      <p:pic>
        <p:nvPicPr>
          <p:cNvPr id="37892" name="舒伯特 - 摇篮曲 - 古典睡眠音乐_clip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8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://p2.so.qhmsg.com/bdr/_240_/t016dc1ca41bdb7ddd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0"/>
            <a:ext cx="916463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60525" y="1017588"/>
            <a:ext cx="6264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说得多不如做得多</a:t>
            </a:r>
            <a:endParaRPr lang="en-US" altLang="zh-CN" sz="36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                     ——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从现在做起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60525" y="2243138"/>
            <a:ext cx="6264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看着做不如自己做</a:t>
            </a:r>
            <a:endParaRPr lang="en-US" altLang="zh-CN" sz="36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                     ——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从我做起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12925" y="3716338"/>
            <a:ext cx="626427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要我做不如我要做</a:t>
            </a:r>
            <a:endParaRPr lang="en-US" altLang="zh-CN" sz="36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                     ——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从内心做起</a:t>
            </a:r>
          </a:p>
        </p:txBody>
      </p:sp>
      <p:sp>
        <p:nvSpPr>
          <p:cNvPr id="40965" name="WordArt 7"/>
          <p:cNvSpPr>
            <a:spLocks noChangeArrowheads="1" noChangeShapeType="1" noTextEdit="1"/>
          </p:cNvSpPr>
          <p:nvPr/>
        </p:nvSpPr>
        <p:spPr bwMode="auto">
          <a:xfrm>
            <a:off x="971550" y="0"/>
            <a:ext cx="20891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教师寄语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71550" y="2420938"/>
            <a:ext cx="70564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Calibri" pitchFamily="34" charset="0"/>
              </a:rPr>
              <a:t>环节一：诠释文明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1547813" y="981075"/>
            <a:ext cx="73453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情景再现</a:t>
            </a:r>
            <a:r>
              <a:rPr lang="en-US" altLang="zh-CN" sz="4000" b="1">
                <a:latin typeface="Calibri" pitchFamily="34" charset="0"/>
              </a:rPr>
              <a:t>1</a:t>
            </a:r>
            <a:r>
              <a:rPr lang="zh-CN" altLang="en-US" sz="4000" b="1">
                <a:latin typeface="Calibri" pitchFamily="34" charset="0"/>
              </a:rPr>
              <a:t>：午自习期间，</a:t>
            </a:r>
            <a:r>
              <a:rPr lang="en-US" altLang="zh-CN" sz="4000" b="1">
                <a:latin typeface="Calibri" pitchFamily="34" charset="0"/>
              </a:rPr>
              <a:t>……</a:t>
            </a:r>
          </a:p>
          <a:p>
            <a:r>
              <a:rPr lang="zh-CN" altLang="en-US" sz="4000" b="1">
                <a:latin typeface="Calibri" pitchFamily="34" charset="0"/>
              </a:rPr>
              <a:t>表演者：付子燕    刘骁</a:t>
            </a:r>
          </a:p>
          <a:p>
            <a:endParaRPr lang="en-US" altLang="zh-CN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403350" y="1341438"/>
            <a:ext cx="61214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文明是一句得体的话语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1295400" y="1484313"/>
            <a:ext cx="7848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情景再现</a:t>
            </a:r>
            <a:r>
              <a:rPr lang="en-US" altLang="zh-CN" sz="4000" b="1">
                <a:latin typeface="Calibri" pitchFamily="34" charset="0"/>
              </a:rPr>
              <a:t>2    </a:t>
            </a:r>
            <a:r>
              <a:rPr lang="zh-CN" altLang="en-US" sz="4000" b="1">
                <a:latin typeface="Calibri" pitchFamily="34" charset="0"/>
              </a:rPr>
              <a:t>下课课间</a:t>
            </a:r>
            <a:r>
              <a:rPr lang="en-US" altLang="zh-CN" sz="4000" b="1">
                <a:latin typeface="Calibri" pitchFamily="34" charset="0"/>
              </a:rPr>
              <a:t>……</a:t>
            </a:r>
          </a:p>
          <a:p>
            <a:r>
              <a:rPr lang="zh-CN" altLang="en-US" sz="4000" b="1">
                <a:latin typeface="Calibri" pitchFamily="34" charset="0"/>
                <a:sym typeface="Wingdings" pitchFamily="2" charset="2"/>
              </a:rPr>
              <a:t>表演者：李树东、常硕、单萌</a:t>
            </a:r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1403350" y="1341438"/>
            <a:ext cx="61214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文明是一句得体的话语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08113" y="2322513"/>
            <a:ext cx="6121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文明是一种正确的行为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0163"/>
            <a:ext cx="9094788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692275" y="1268413"/>
            <a:ext cx="7848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情景再现</a:t>
            </a:r>
            <a:r>
              <a:rPr lang="en-US" altLang="zh-CN" sz="4000" b="1">
                <a:latin typeface="Calibri" pitchFamily="34" charset="0"/>
              </a:rPr>
              <a:t>3</a:t>
            </a:r>
          </a:p>
          <a:p>
            <a:r>
              <a:rPr lang="zh-CN" altLang="en-US" sz="4000" b="1">
                <a:latin typeface="Calibri" pitchFamily="34" charset="0"/>
                <a:sym typeface="Wingdings" pitchFamily="2" charset="2"/>
              </a:rPr>
              <a:t>表演者：高予凡、兰天昊</a:t>
            </a:r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img1.ph.126.net/RPeDi9l-77ycYVklolPfVw==/329579050230618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163"/>
            <a:ext cx="9094787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1403350" y="1341438"/>
            <a:ext cx="61214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文明是一句得体的话语</a:t>
            </a: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1403350" y="2349500"/>
            <a:ext cx="6121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文明是一种正确的行为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38275" y="3500438"/>
            <a:ext cx="6119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文明是一种积极的态度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1533</Words>
  <Application>Microsoft Office PowerPoint</Application>
  <PresentationFormat>全屏显示(4:3)</PresentationFormat>
  <Paragraphs>60</Paragraphs>
  <Slides>27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54</cp:revision>
  <dcterms:created xsi:type="dcterms:W3CDTF">2017-04-26T11:52:45Z</dcterms:created>
  <dcterms:modified xsi:type="dcterms:W3CDTF">2018-10-11T11:26:49Z</dcterms:modified>
</cp:coreProperties>
</file>