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 id="2147483701" r:id="rId3"/>
  </p:sldMasterIdLst>
  <p:notesMasterIdLst>
    <p:notesMasterId r:id="rId38"/>
  </p:notesMasterIdLst>
  <p:sldIdLst>
    <p:sldId id="1070" r:id="rId4"/>
    <p:sldId id="1067" r:id="rId5"/>
    <p:sldId id="256" r:id="rId6"/>
    <p:sldId id="257" r:id="rId7"/>
    <p:sldId id="1097" r:id="rId8"/>
    <p:sldId id="1071" r:id="rId9"/>
    <p:sldId id="1098" r:id="rId10"/>
    <p:sldId id="1099" r:id="rId11"/>
    <p:sldId id="1072" r:id="rId12"/>
    <p:sldId id="1096" r:id="rId13"/>
    <p:sldId id="1069" r:id="rId14"/>
    <p:sldId id="842" r:id="rId15"/>
    <p:sldId id="843" r:id="rId16"/>
    <p:sldId id="878" r:id="rId17"/>
    <p:sldId id="1010" r:id="rId18"/>
    <p:sldId id="880" r:id="rId19"/>
    <p:sldId id="1048" r:id="rId20"/>
    <p:sldId id="1049" r:id="rId21"/>
    <p:sldId id="1052" r:id="rId22"/>
    <p:sldId id="1011" r:id="rId23"/>
    <p:sldId id="1043" r:id="rId24"/>
    <p:sldId id="1044" r:id="rId25"/>
    <p:sldId id="1045" r:id="rId26"/>
    <p:sldId id="1046" r:id="rId27"/>
    <p:sldId id="1105" r:id="rId28"/>
    <p:sldId id="1106" r:id="rId29"/>
    <p:sldId id="1107" r:id="rId30"/>
    <p:sldId id="294" r:id="rId31"/>
    <p:sldId id="1109" r:id="rId32"/>
    <p:sldId id="1111" r:id="rId33"/>
    <p:sldId id="1104" r:id="rId34"/>
    <p:sldId id="260" r:id="rId35"/>
    <p:sldId id="1102" r:id="rId36"/>
    <p:sldId id="1108" r:id="rId3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651"/>
    <a:srgbClr val="EF7509"/>
    <a:srgbClr val="F87A0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3" d="100"/>
          <a:sy n="63" d="100"/>
        </p:scale>
        <p:origin x="780"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A05FBC-6668-49F9-B05F-B26C88C70254}" type="datetimeFigureOut">
              <a:rPr lang="zh-CN" altLang="en-US" smtClean="0"/>
              <a:t>2020/2/16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08BDDD-374C-466F-83B6-0AD5CBFC8FB9}" type="slidenum">
              <a:rPr lang="zh-CN" altLang="en-US" smtClean="0"/>
              <a:t>‹#›</a:t>
            </a:fld>
            <a:endParaRPr lang="zh-CN" altLang="en-US"/>
          </a:p>
        </p:txBody>
      </p:sp>
    </p:spTree>
    <p:extLst>
      <p:ext uri="{BB962C8B-B14F-4D97-AF65-F5344CB8AC3E}">
        <p14:creationId xmlns:p14="http://schemas.microsoft.com/office/powerpoint/2010/main" val="31711917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a:extLst>
              <a:ext uri="{FF2B5EF4-FFF2-40B4-BE49-F238E27FC236}">
                <a16:creationId xmlns:a16="http://schemas.microsoft.com/office/drawing/2014/main" id="{7BCD0BC1-0434-4F1D-87D7-BFE6D1242A58}"/>
              </a:ext>
            </a:extLst>
          </p:cNvPr>
          <p:cNvSpPr>
            <a:spLocks noGrp="1" noRot="1" noChangeAspect="1" noChangeArrowheads="1" noTextEdit="1"/>
          </p:cNvSpPr>
          <p:nvPr>
            <p:ph type="sldImg" idx="4294967295"/>
          </p:nvPr>
        </p:nvSpPr>
        <p:spPr bwMode="auto">
          <a:ln>
            <a:solidFill>
              <a:srgbClr val="000000"/>
            </a:solidFill>
            <a:miter lim="800000"/>
            <a:headEnd/>
            <a:tailEnd/>
          </a:ln>
        </p:spPr>
      </p:sp>
      <p:sp>
        <p:nvSpPr>
          <p:cNvPr id="53251" name="文本占位符 2">
            <a:extLst>
              <a:ext uri="{FF2B5EF4-FFF2-40B4-BE49-F238E27FC236}">
                <a16:creationId xmlns:a16="http://schemas.microsoft.com/office/drawing/2014/main" id="{18C6FD45-4DC8-4756-BF09-E004D1FC6A97}"/>
              </a:ext>
            </a:extLst>
          </p:cNvPr>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Lst>
        </p:spPr>
        <p:txBody>
          <a:bodyPr wrap="square" numCol="1" anchor="t" anchorCtr="0" compatLnSpc="1">
            <a:prstTxWarp prst="textNoShape">
              <a:avLst/>
            </a:prstTxWarp>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a:extLst>
              <a:ext uri="{FF2B5EF4-FFF2-40B4-BE49-F238E27FC236}">
                <a16:creationId xmlns:a16="http://schemas.microsoft.com/office/drawing/2014/main" id="{294FFA7D-7630-4B82-B06E-B2527C9C44A6}"/>
              </a:ext>
            </a:extLst>
          </p:cNvPr>
          <p:cNvSpPr>
            <a:spLocks noGrp="1" noRot="1" noChangeAspect="1" noChangeArrowheads="1" noTextEdit="1"/>
          </p:cNvSpPr>
          <p:nvPr>
            <p:ph type="sldImg" idx="4294967295"/>
          </p:nvPr>
        </p:nvSpPr>
        <p:spPr bwMode="auto">
          <a:ln>
            <a:solidFill>
              <a:srgbClr val="000000"/>
            </a:solidFill>
            <a:miter lim="800000"/>
            <a:headEnd/>
            <a:tailEnd/>
          </a:ln>
        </p:spPr>
      </p:sp>
      <p:sp>
        <p:nvSpPr>
          <p:cNvPr id="57347" name="文本占位符 2">
            <a:extLst>
              <a:ext uri="{FF2B5EF4-FFF2-40B4-BE49-F238E27FC236}">
                <a16:creationId xmlns:a16="http://schemas.microsoft.com/office/drawing/2014/main" id="{B31E91F4-A307-45A0-87AC-1187BB1B4B46}"/>
              </a:ext>
            </a:extLst>
          </p:cNvPr>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Lst>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a:extLst>
              <a:ext uri="{FF2B5EF4-FFF2-40B4-BE49-F238E27FC236}">
                <a16:creationId xmlns:a16="http://schemas.microsoft.com/office/drawing/2014/main" id="{76E0666A-7529-4243-866D-70FDF404CD19}"/>
              </a:ext>
            </a:extLst>
          </p:cNvPr>
          <p:cNvSpPr>
            <a:spLocks noGrp="1" noRot="1" noChangeAspect="1" noChangeArrowheads="1" noTextEdit="1"/>
          </p:cNvSpPr>
          <p:nvPr>
            <p:ph type="sldImg" idx="4294967295"/>
          </p:nvPr>
        </p:nvSpPr>
        <p:spPr bwMode="auto">
          <a:ln>
            <a:solidFill>
              <a:srgbClr val="000000"/>
            </a:solidFill>
            <a:miter lim="800000"/>
            <a:headEnd/>
            <a:tailEnd/>
          </a:ln>
        </p:spPr>
      </p:sp>
      <p:sp>
        <p:nvSpPr>
          <p:cNvPr id="58371" name="文本占位符 2">
            <a:extLst>
              <a:ext uri="{FF2B5EF4-FFF2-40B4-BE49-F238E27FC236}">
                <a16:creationId xmlns:a16="http://schemas.microsoft.com/office/drawing/2014/main" id="{96E83541-B011-4972-AA4C-E5C1343D32D2}"/>
              </a:ext>
            </a:extLst>
          </p:cNvPr>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Lst>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a:extLst>
              <a:ext uri="{FF2B5EF4-FFF2-40B4-BE49-F238E27FC236}">
                <a16:creationId xmlns:a16="http://schemas.microsoft.com/office/drawing/2014/main" id="{39266A77-BB34-4B22-BD5F-059FDCD668DA}"/>
              </a:ext>
            </a:extLst>
          </p:cNvPr>
          <p:cNvSpPr>
            <a:spLocks noGrp="1" noRot="1" noChangeAspect="1" noChangeArrowheads="1" noTextEdit="1"/>
          </p:cNvSpPr>
          <p:nvPr>
            <p:ph type="sldImg" idx="4294967295"/>
          </p:nvPr>
        </p:nvSpPr>
        <p:spPr bwMode="auto">
          <a:ln>
            <a:solidFill>
              <a:srgbClr val="000000"/>
            </a:solidFill>
            <a:miter lim="800000"/>
            <a:headEnd/>
            <a:tailEnd/>
          </a:ln>
        </p:spPr>
      </p:sp>
      <p:sp>
        <p:nvSpPr>
          <p:cNvPr id="63491" name="文本占位符 2">
            <a:extLst>
              <a:ext uri="{FF2B5EF4-FFF2-40B4-BE49-F238E27FC236}">
                <a16:creationId xmlns:a16="http://schemas.microsoft.com/office/drawing/2014/main" id="{0FFD1526-CC2B-4995-AB90-633908FA4E25}"/>
              </a:ext>
            </a:extLst>
          </p:cNvPr>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Lst>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
            <a:extLst>
              <a:ext uri="{FF2B5EF4-FFF2-40B4-BE49-F238E27FC236}">
                <a16:creationId xmlns:a16="http://schemas.microsoft.com/office/drawing/2014/main" id="{676AAD89-09D9-484A-90E4-89D4F6A055BC}"/>
              </a:ext>
            </a:extLst>
          </p:cNvPr>
          <p:cNvSpPr>
            <a:spLocks noGrp="1" noRot="1" noChangeAspect="1" noChangeArrowheads="1" noTextEdit="1"/>
          </p:cNvSpPr>
          <p:nvPr>
            <p:ph type="sldImg" idx="4294967295"/>
          </p:nvPr>
        </p:nvSpPr>
        <p:spPr bwMode="auto">
          <a:ln>
            <a:solidFill>
              <a:srgbClr val="000000"/>
            </a:solidFill>
            <a:miter lim="800000"/>
            <a:headEnd/>
            <a:tailEnd/>
          </a:ln>
        </p:spPr>
      </p:sp>
      <p:sp>
        <p:nvSpPr>
          <p:cNvPr id="59395" name="文本占位符 2">
            <a:extLst>
              <a:ext uri="{FF2B5EF4-FFF2-40B4-BE49-F238E27FC236}">
                <a16:creationId xmlns:a16="http://schemas.microsoft.com/office/drawing/2014/main" id="{7D17316D-8DD8-445E-934C-1F188A1B3488}"/>
              </a:ext>
            </a:extLst>
          </p:cNvPr>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Lst>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a:extLst>
              <a:ext uri="{FF2B5EF4-FFF2-40B4-BE49-F238E27FC236}">
                <a16:creationId xmlns:a16="http://schemas.microsoft.com/office/drawing/2014/main" id="{4D77D12A-D992-4A6A-A330-FFD687EB0C00}"/>
              </a:ext>
            </a:extLst>
          </p:cNvPr>
          <p:cNvSpPr>
            <a:spLocks noGrp="1" noRot="1" noChangeAspect="1" noChangeArrowheads="1" noTextEdit="1"/>
          </p:cNvSpPr>
          <p:nvPr>
            <p:ph type="sldImg" idx="4294967295"/>
          </p:nvPr>
        </p:nvSpPr>
        <p:spPr bwMode="auto">
          <a:ln>
            <a:solidFill>
              <a:srgbClr val="000000"/>
            </a:solidFill>
            <a:miter lim="800000"/>
            <a:headEnd/>
            <a:tailEnd/>
          </a:ln>
        </p:spPr>
      </p:sp>
      <p:sp>
        <p:nvSpPr>
          <p:cNvPr id="60419" name="文本占位符 2">
            <a:extLst>
              <a:ext uri="{FF2B5EF4-FFF2-40B4-BE49-F238E27FC236}">
                <a16:creationId xmlns:a16="http://schemas.microsoft.com/office/drawing/2014/main" id="{26867DF9-4C53-4E0B-8DE8-F89D3FE5DAB2}"/>
              </a:ext>
            </a:extLst>
          </p:cNvPr>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Lst>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a:extLst>
              <a:ext uri="{FF2B5EF4-FFF2-40B4-BE49-F238E27FC236}">
                <a16:creationId xmlns:a16="http://schemas.microsoft.com/office/drawing/2014/main" id="{293A9A0A-7484-49F6-A0C9-BAE5ED06D85E}"/>
              </a:ext>
            </a:extLst>
          </p:cNvPr>
          <p:cNvSpPr>
            <a:spLocks noGrp="1" noRot="1" noChangeAspect="1" noChangeArrowheads="1" noTextEdit="1"/>
          </p:cNvSpPr>
          <p:nvPr>
            <p:ph type="sldImg" idx="4294967295"/>
          </p:nvPr>
        </p:nvSpPr>
        <p:spPr bwMode="auto">
          <a:ln>
            <a:solidFill>
              <a:srgbClr val="000000"/>
            </a:solidFill>
            <a:miter lim="800000"/>
            <a:headEnd/>
            <a:tailEnd/>
          </a:ln>
        </p:spPr>
      </p:sp>
      <p:sp>
        <p:nvSpPr>
          <p:cNvPr id="61443" name="文本占位符 2">
            <a:extLst>
              <a:ext uri="{FF2B5EF4-FFF2-40B4-BE49-F238E27FC236}">
                <a16:creationId xmlns:a16="http://schemas.microsoft.com/office/drawing/2014/main" id="{E9C4D43D-9664-4020-8E7E-716ACDD719C4}"/>
              </a:ext>
            </a:extLst>
          </p:cNvPr>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Lst>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a:extLst>
              <a:ext uri="{FF2B5EF4-FFF2-40B4-BE49-F238E27FC236}">
                <a16:creationId xmlns:a16="http://schemas.microsoft.com/office/drawing/2014/main" id="{FFB7B4FA-1540-4664-87B5-B9380F08523D}"/>
              </a:ext>
            </a:extLst>
          </p:cNvPr>
          <p:cNvSpPr>
            <a:spLocks noGrp="1" noRot="1" noChangeAspect="1" noChangeArrowheads="1" noTextEdit="1"/>
          </p:cNvSpPr>
          <p:nvPr>
            <p:ph type="sldImg" idx="4294967295"/>
          </p:nvPr>
        </p:nvSpPr>
        <p:spPr bwMode="auto">
          <a:ln>
            <a:solidFill>
              <a:srgbClr val="000000"/>
            </a:solidFill>
            <a:miter lim="800000"/>
            <a:headEnd/>
            <a:tailEnd/>
          </a:ln>
        </p:spPr>
      </p:sp>
      <p:sp>
        <p:nvSpPr>
          <p:cNvPr id="62467" name="文本占位符 2">
            <a:extLst>
              <a:ext uri="{FF2B5EF4-FFF2-40B4-BE49-F238E27FC236}">
                <a16:creationId xmlns:a16="http://schemas.microsoft.com/office/drawing/2014/main" id="{ED7EFE6D-2DB1-4896-A730-7F889BCD057F}"/>
              </a:ext>
            </a:extLst>
          </p:cNvPr>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Lst>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a:extLst>
              <a:ext uri="{FF2B5EF4-FFF2-40B4-BE49-F238E27FC236}">
                <a16:creationId xmlns:a16="http://schemas.microsoft.com/office/drawing/2014/main" id="{77AF5726-D0D3-4DC7-A0AE-A32BD1586484}"/>
              </a:ext>
            </a:extLst>
          </p:cNvPr>
          <p:cNvSpPr>
            <a:spLocks noGrp="1" noRot="1" noChangeAspect="1" noChangeArrowheads="1" noTextEdit="1"/>
          </p:cNvSpPr>
          <p:nvPr>
            <p:ph type="sldImg" idx="4294967295"/>
          </p:nvPr>
        </p:nvSpPr>
        <p:spPr bwMode="auto">
          <a:ln>
            <a:solidFill>
              <a:srgbClr val="000000"/>
            </a:solidFill>
            <a:miter lim="800000"/>
            <a:headEnd/>
            <a:tailEnd/>
          </a:ln>
        </p:spPr>
      </p:sp>
      <p:sp>
        <p:nvSpPr>
          <p:cNvPr id="64515" name="文本占位符 2">
            <a:extLst>
              <a:ext uri="{FF2B5EF4-FFF2-40B4-BE49-F238E27FC236}">
                <a16:creationId xmlns:a16="http://schemas.microsoft.com/office/drawing/2014/main" id="{4CA69816-740F-42B7-848F-8620B4516F25}"/>
              </a:ext>
            </a:extLst>
          </p:cNvPr>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Lst>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幻灯片图像占位符 1">
            <a:extLst>
              <a:ext uri="{FF2B5EF4-FFF2-40B4-BE49-F238E27FC236}">
                <a16:creationId xmlns:a16="http://schemas.microsoft.com/office/drawing/2014/main" id="{440AB8DC-29F3-4127-A69A-47421528B7BE}"/>
              </a:ext>
            </a:extLst>
          </p:cNvPr>
          <p:cNvSpPr>
            <a:spLocks noGrp="1" noRot="1" noChangeAspect="1" noChangeArrowheads="1" noTextEdit="1"/>
          </p:cNvSpPr>
          <p:nvPr>
            <p:ph type="sldImg" idx="4294967295"/>
          </p:nvPr>
        </p:nvSpPr>
        <p:spPr bwMode="auto">
          <a:ln>
            <a:solidFill>
              <a:srgbClr val="000000"/>
            </a:solidFill>
            <a:miter lim="800000"/>
            <a:headEnd/>
            <a:tailEnd/>
          </a:ln>
        </p:spPr>
      </p:sp>
      <p:sp>
        <p:nvSpPr>
          <p:cNvPr id="65539" name="文本占位符 2">
            <a:extLst>
              <a:ext uri="{FF2B5EF4-FFF2-40B4-BE49-F238E27FC236}">
                <a16:creationId xmlns:a16="http://schemas.microsoft.com/office/drawing/2014/main" id="{0FA664F1-8514-4E49-A01B-EB71B8C7D69D}"/>
              </a:ext>
            </a:extLst>
          </p:cNvPr>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Lst>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1">
            <a:extLst>
              <a:ext uri="{FF2B5EF4-FFF2-40B4-BE49-F238E27FC236}">
                <a16:creationId xmlns:a16="http://schemas.microsoft.com/office/drawing/2014/main" id="{FFEEF300-CDAC-4C76-B324-0F19BA7722BE}"/>
              </a:ext>
            </a:extLst>
          </p:cNvPr>
          <p:cNvSpPr>
            <a:spLocks noGrp="1" noRot="1" noChangeAspect="1" noChangeArrowheads="1" noTextEdit="1"/>
          </p:cNvSpPr>
          <p:nvPr>
            <p:ph type="sldImg" idx="4294967295"/>
          </p:nvPr>
        </p:nvSpPr>
        <p:spPr bwMode="auto">
          <a:ln>
            <a:solidFill>
              <a:srgbClr val="000000"/>
            </a:solidFill>
            <a:miter lim="800000"/>
            <a:headEnd/>
            <a:tailEnd/>
          </a:ln>
        </p:spPr>
      </p:sp>
      <p:sp>
        <p:nvSpPr>
          <p:cNvPr id="66563" name="文本占位符 2">
            <a:extLst>
              <a:ext uri="{FF2B5EF4-FFF2-40B4-BE49-F238E27FC236}">
                <a16:creationId xmlns:a16="http://schemas.microsoft.com/office/drawing/2014/main" id="{5B13028A-8998-4C67-8658-4D908CBF42B2}"/>
              </a:ext>
            </a:extLst>
          </p:cNvPr>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Lst>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a:extLst>
              <a:ext uri="{FF2B5EF4-FFF2-40B4-BE49-F238E27FC236}">
                <a16:creationId xmlns:a16="http://schemas.microsoft.com/office/drawing/2014/main" id="{7C949A11-5711-4C26-864B-1B68C97E5DFA}"/>
              </a:ext>
            </a:extLst>
          </p:cNvPr>
          <p:cNvSpPr>
            <a:spLocks noGrp="1" noRot="1" noChangeAspect="1" noChangeArrowheads="1" noTextEdit="1"/>
          </p:cNvSpPr>
          <p:nvPr>
            <p:ph type="sldImg" idx="4294967295"/>
          </p:nvPr>
        </p:nvSpPr>
        <p:spPr bwMode="auto">
          <a:ln>
            <a:solidFill>
              <a:srgbClr val="000000"/>
            </a:solidFill>
            <a:miter lim="800000"/>
            <a:headEnd/>
            <a:tailEnd/>
          </a:ln>
        </p:spPr>
      </p:sp>
      <p:sp>
        <p:nvSpPr>
          <p:cNvPr id="54275" name="文本占位符 2">
            <a:extLst>
              <a:ext uri="{FF2B5EF4-FFF2-40B4-BE49-F238E27FC236}">
                <a16:creationId xmlns:a16="http://schemas.microsoft.com/office/drawing/2014/main" id="{3278ACD6-A20C-4E3D-8F93-12F15DC00DF3}"/>
              </a:ext>
            </a:extLst>
          </p:cNvPr>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Lst>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1">
            <a:extLst>
              <a:ext uri="{FF2B5EF4-FFF2-40B4-BE49-F238E27FC236}">
                <a16:creationId xmlns:a16="http://schemas.microsoft.com/office/drawing/2014/main" id="{4A268934-9A11-49DC-94AF-1DC0DDBF5245}"/>
              </a:ext>
            </a:extLst>
          </p:cNvPr>
          <p:cNvSpPr>
            <a:spLocks noGrp="1" noRot="1" noChangeAspect="1" noChangeArrowheads="1" noTextEdit="1"/>
          </p:cNvSpPr>
          <p:nvPr>
            <p:ph type="sldImg" idx="4294967295"/>
          </p:nvPr>
        </p:nvSpPr>
        <p:spPr bwMode="auto">
          <a:ln>
            <a:solidFill>
              <a:srgbClr val="000000"/>
            </a:solidFill>
            <a:miter lim="800000"/>
            <a:headEnd/>
            <a:tailEnd/>
          </a:ln>
        </p:spPr>
      </p:sp>
      <p:sp>
        <p:nvSpPr>
          <p:cNvPr id="67587" name="文本占位符 2">
            <a:extLst>
              <a:ext uri="{FF2B5EF4-FFF2-40B4-BE49-F238E27FC236}">
                <a16:creationId xmlns:a16="http://schemas.microsoft.com/office/drawing/2014/main" id="{0259619B-7168-4ACF-B7D6-D8B517F17F70}"/>
              </a:ext>
            </a:extLst>
          </p:cNvPr>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Lst>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a:extLst>
              <a:ext uri="{FF2B5EF4-FFF2-40B4-BE49-F238E27FC236}">
                <a16:creationId xmlns:a16="http://schemas.microsoft.com/office/drawing/2014/main" id="{A791E6FA-AB98-438A-846E-B820F5C7458A}"/>
              </a:ext>
            </a:extLst>
          </p:cNvPr>
          <p:cNvSpPr>
            <a:spLocks noGrp="1" noRot="1" noChangeAspect="1" noChangeArrowheads="1" noTextEdit="1"/>
          </p:cNvSpPr>
          <p:nvPr>
            <p:ph type="sldImg" idx="4294967295"/>
          </p:nvPr>
        </p:nvSpPr>
        <p:spPr bwMode="auto">
          <a:ln>
            <a:solidFill>
              <a:srgbClr val="000000"/>
            </a:solidFill>
            <a:miter lim="800000"/>
            <a:headEnd/>
            <a:tailEnd/>
          </a:ln>
        </p:spPr>
      </p:sp>
      <p:sp>
        <p:nvSpPr>
          <p:cNvPr id="68611" name="文本占位符 2">
            <a:extLst>
              <a:ext uri="{FF2B5EF4-FFF2-40B4-BE49-F238E27FC236}">
                <a16:creationId xmlns:a16="http://schemas.microsoft.com/office/drawing/2014/main" id="{9DB48088-4404-43EB-B12B-E2C992F9CF0E}"/>
              </a:ext>
            </a:extLst>
          </p:cNvPr>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Lst>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a:extLst>
              <a:ext uri="{FF2B5EF4-FFF2-40B4-BE49-F238E27FC236}">
                <a16:creationId xmlns:a16="http://schemas.microsoft.com/office/drawing/2014/main" id="{A791E6FA-AB98-438A-846E-B820F5C7458A}"/>
              </a:ext>
            </a:extLst>
          </p:cNvPr>
          <p:cNvSpPr>
            <a:spLocks noGrp="1" noRot="1" noChangeAspect="1" noChangeArrowheads="1" noTextEdit="1"/>
          </p:cNvSpPr>
          <p:nvPr>
            <p:ph type="sldImg" idx="4294967295"/>
          </p:nvPr>
        </p:nvSpPr>
        <p:spPr bwMode="auto">
          <a:ln>
            <a:solidFill>
              <a:srgbClr val="000000"/>
            </a:solidFill>
            <a:miter lim="800000"/>
            <a:headEnd/>
            <a:tailEnd/>
          </a:ln>
        </p:spPr>
      </p:sp>
      <p:sp>
        <p:nvSpPr>
          <p:cNvPr id="68611" name="文本占位符 2">
            <a:extLst>
              <a:ext uri="{FF2B5EF4-FFF2-40B4-BE49-F238E27FC236}">
                <a16:creationId xmlns:a16="http://schemas.microsoft.com/office/drawing/2014/main" id="{9DB48088-4404-43EB-B12B-E2C992F9CF0E}"/>
              </a:ext>
            </a:extLst>
          </p:cNvPr>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Lst>
        </p:spPr>
        <p:txBody>
          <a:bodyPr wrap="square"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1836686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a:extLst>
              <a:ext uri="{FF2B5EF4-FFF2-40B4-BE49-F238E27FC236}">
                <a16:creationId xmlns:a16="http://schemas.microsoft.com/office/drawing/2014/main" id="{A791E6FA-AB98-438A-846E-B820F5C7458A}"/>
              </a:ext>
            </a:extLst>
          </p:cNvPr>
          <p:cNvSpPr>
            <a:spLocks noGrp="1" noRot="1" noChangeAspect="1" noChangeArrowheads="1" noTextEdit="1"/>
          </p:cNvSpPr>
          <p:nvPr>
            <p:ph type="sldImg" idx="4294967295"/>
          </p:nvPr>
        </p:nvSpPr>
        <p:spPr bwMode="auto">
          <a:ln>
            <a:solidFill>
              <a:srgbClr val="000000"/>
            </a:solidFill>
            <a:miter lim="800000"/>
            <a:headEnd/>
            <a:tailEnd/>
          </a:ln>
        </p:spPr>
      </p:sp>
      <p:sp>
        <p:nvSpPr>
          <p:cNvPr id="68611" name="文本占位符 2">
            <a:extLst>
              <a:ext uri="{FF2B5EF4-FFF2-40B4-BE49-F238E27FC236}">
                <a16:creationId xmlns:a16="http://schemas.microsoft.com/office/drawing/2014/main" id="{9DB48088-4404-43EB-B12B-E2C992F9CF0E}"/>
              </a:ext>
            </a:extLst>
          </p:cNvPr>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Lst>
        </p:spPr>
        <p:txBody>
          <a:bodyPr wrap="square"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1235815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a:extLst>
              <a:ext uri="{FF2B5EF4-FFF2-40B4-BE49-F238E27FC236}">
                <a16:creationId xmlns:a16="http://schemas.microsoft.com/office/drawing/2014/main" id="{A791E6FA-AB98-438A-846E-B820F5C7458A}"/>
              </a:ext>
            </a:extLst>
          </p:cNvPr>
          <p:cNvSpPr>
            <a:spLocks noGrp="1" noRot="1" noChangeAspect="1" noChangeArrowheads="1" noTextEdit="1"/>
          </p:cNvSpPr>
          <p:nvPr>
            <p:ph type="sldImg" idx="4294967295"/>
          </p:nvPr>
        </p:nvSpPr>
        <p:spPr bwMode="auto">
          <a:ln>
            <a:solidFill>
              <a:srgbClr val="000000"/>
            </a:solidFill>
            <a:miter lim="800000"/>
            <a:headEnd/>
            <a:tailEnd/>
          </a:ln>
        </p:spPr>
      </p:sp>
      <p:sp>
        <p:nvSpPr>
          <p:cNvPr id="68611" name="文本占位符 2">
            <a:extLst>
              <a:ext uri="{FF2B5EF4-FFF2-40B4-BE49-F238E27FC236}">
                <a16:creationId xmlns:a16="http://schemas.microsoft.com/office/drawing/2014/main" id="{9DB48088-4404-43EB-B12B-E2C992F9CF0E}"/>
              </a:ext>
            </a:extLst>
          </p:cNvPr>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Lst>
        </p:spPr>
        <p:txBody>
          <a:bodyPr wrap="square"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73401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幻灯片图像占位符 1">
            <a:extLst>
              <a:ext uri="{FF2B5EF4-FFF2-40B4-BE49-F238E27FC236}">
                <a16:creationId xmlns:a16="http://schemas.microsoft.com/office/drawing/2014/main" id="{5EF4CDB7-C8C0-4B53-992B-3AC4E5EF786A}"/>
              </a:ext>
            </a:extLst>
          </p:cNvPr>
          <p:cNvSpPr>
            <a:spLocks noGrp="1" noRot="1" noChangeAspect="1" noChangeArrowheads="1" noTextEdit="1"/>
          </p:cNvSpPr>
          <p:nvPr>
            <p:ph type="sldImg" idx="4294967295"/>
          </p:nvPr>
        </p:nvSpPr>
        <p:spPr bwMode="auto">
          <a:ln>
            <a:solidFill>
              <a:srgbClr val="000000"/>
            </a:solidFill>
            <a:miter lim="800000"/>
            <a:headEnd/>
            <a:tailEnd/>
          </a:ln>
        </p:spPr>
      </p:sp>
      <p:sp>
        <p:nvSpPr>
          <p:cNvPr id="74755" name="文本占位符 2">
            <a:extLst>
              <a:ext uri="{FF2B5EF4-FFF2-40B4-BE49-F238E27FC236}">
                <a16:creationId xmlns:a16="http://schemas.microsoft.com/office/drawing/2014/main" id="{E6DA74ED-F635-49E8-B54E-EC1DCF1E77C3}"/>
              </a:ext>
            </a:extLst>
          </p:cNvPr>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Lst>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幻灯片图像占位符 1">
            <a:extLst>
              <a:ext uri="{FF2B5EF4-FFF2-40B4-BE49-F238E27FC236}">
                <a16:creationId xmlns:a16="http://schemas.microsoft.com/office/drawing/2014/main" id="{B10F1230-0F85-4381-90CB-CA2549F2888B}"/>
              </a:ext>
            </a:extLst>
          </p:cNvPr>
          <p:cNvSpPr>
            <a:spLocks noGrp="1" noRot="1" noChangeAspect="1" noChangeArrowheads="1" noTextEdit="1"/>
          </p:cNvSpPr>
          <p:nvPr>
            <p:ph type="sldImg" idx="4294967295"/>
          </p:nvPr>
        </p:nvSpPr>
        <p:spPr bwMode="auto">
          <a:ln>
            <a:solidFill>
              <a:srgbClr val="000000"/>
            </a:solidFill>
            <a:miter lim="800000"/>
            <a:headEnd/>
            <a:tailEnd/>
          </a:ln>
        </p:spPr>
      </p:sp>
      <p:sp>
        <p:nvSpPr>
          <p:cNvPr id="75779" name="文本占位符 2">
            <a:extLst>
              <a:ext uri="{FF2B5EF4-FFF2-40B4-BE49-F238E27FC236}">
                <a16:creationId xmlns:a16="http://schemas.microsoft.com/office/drawing/2014/main" id="{AD480B0E-7BBA-41CF-BEC8-110D236DD2AD}"/>
              </a:ext>
            </a:extLst>
          </p:cNvPr>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Lst>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a:extLst>
              <a:ext uri="{FF2B5EF4-FFF2-40B4-BE49-F238E27FC236}">
                <a16:creationId xmlns:a16="http://schemas.microsoft.com/office/drawing/2014/main" id="{7D46FDE9-BCBF-4C78-8EF6-8FADAC3BA6F2}"/>
              </a:ext>
            </a:extLst>
          </p:cNvPr>
          <p:cNvSpPr>
            <a:spLocks noGrp="1" noRot="1" noChangeAspect="1" noChangeArrowheads="1" noTextEdit="1"/>
          </p:cNvSpPr>
          <p:nvPr>
            <p:ph type="sldImg" idx="4294967295"/>
          </p:nvPr>
        </p:nvSpPr>
        <p:spPr bwMode="auto">
          <a:ln>
            <a:solidFill>
              <a:srgbClr val="000000"/>
            </a:solidFill>
            <a:miter lim="800000"/>
            <a:headEnd/>
            <a:tailEnd/>
          </a:ln>
        </p:spPr>
      </p:sp>
      <p:sp>
        <p:nvSpPr>
          <p:cNvPr id="50179" name="文本占位符 2">
            <a:extLst>
              <a:ext uri="{FF2B5EF4-FFF2-40B4-BE49-F238E27FC236}">
                <a16:creationId xmlns:a16="http://schemas.microsoft.com/office/drawing/2014/main" id="{16830D95-C66B-42E1-8D9D-A7ED155ED2FD}"/>
              </a:ext>
            </a:extLst>
          </p:cNvPr>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Lst>
        </p:spPr>
        <p:txBody>
          <a:bodyPr wrap="square"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2948488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a:extLst>
              <a:ext uri="{FF2B5EF4-FFF2-40B4-BE49-F238E27FC236}">
                <a16:creationId xmlns:a16="http://schemas.microsoft.com/office/drawing/2014/main" id="{4F558F49-EAA8-4FCC-8F77-65AD7D4B4B6A}"/>
              </a:ext>
            </a:extLst>
          </p:cNvPr>
          <p:cNvSpPr>
            <a:spLocks noGrp="1" noRot="1" noChangeAspect="1" noChangeArrowheads="1" noTextEdit="1"/>
          </p:cNvSpPr>
          <p:nvPr>
            <p:ph type="sldImg" idx="4294967295"/>
          </p:nvPr>
        </p:nvSpPr>
        <p:spPr bwMode="auto">
          <a:ln>
            <a:solidFill>
              <a:srgbClr val="000000"/>
            </a:solidFill>
            <a:miter lim="800000"/>
            <a:headEnd/>
            <a:tailEnd/>
          </a:ln>
        </p:spPr>
      </p:sp>
      <p:sp>
        <p:nvSpPr>
          <p:cNvPr id="51203" name="文本占位符 2">
            <a:extLst>
              <a:ext uri="{FF2B5EF4-FFF2-40B4-BE49-F238E27FC236}">
                <a16:creationId xmlns:a16="http://schemas.microsoft.com/office/drawing/2014/main" id="{DE4BFE95-5A1C-485C-A10E-042E9C10C341}"/>
              </a:ext>
            </a:extLst>
          </p:cNvPr>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Lst>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a:extLst>
              <a:ext uri="{FF2B5EF4-FFF2-40B4-BE49-F238E27FC236}">
                <a16:creationId xmlns:a16="http://schemas.microsoft.com/office/drawing/2014/main" id="{4F558F49-EAA8-4FCC-8F77-65AD7D4B4B6A}"/>
              </a:ext>
            </a:extLst>
          </p:cNvPr>
          <p:cNvSpPr>
            <a:spLocks noGrp="1" noRot="1" noChangeAspect="1" noChangeArrowheads="1" noTextEdit="1"/>
          </p:cNvSpPr>
          <p:nvPr>
            <p:ph type="sldImg" idx="4294967295"/>
          </p:nvPr>
        </p:nvSpPr>
        <p:spPr bwMode="auto">
          <a:ln>
            <a:solidFill>
              <a:srgbClr val="000000"/>
            </a:solidFill>
            <a:miter lim="800000"/>
            <a:headEnd/>
            <a:tailEnd/>
          </a:ln>
        </p:spPr>
      </p:sp>
      <p:sp>
        <p:nvSpPr>
          <p:cNvPr id="51203" name="文本占位符 2">
            <a:extLst>
              <a:ext uri="{FF2B5EF4-FFF2-40B4-BE49-F238E27FC236}">
                <a16:creationId xmlns:a16="http://schemas.microsoft.com/office/drawing/2014/main" id="{DE4BFE95-5A1C-485C-A10E-042E9C10C341}"/>
              </a:ext>
            </a:extLst>
          </p:cNvPr>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Lst>
        </p:spPr>
        <p:txBody>
          <a:bodyPr wrap="square"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6516380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a:extLst>
              <a:ext uri="{FF2B5EF4-FFF2-40B4-BE49-F238E27FC236}">
                <a16:creationId xmlns:a16="http://schemas.microsoft.com/office/drawing/2014/main" id="{4F558F49-EAA8-4FCC-8F77-65AD7D4B4B6A}"/>
              </a:ext>
            </a:extLst>
          </p:cNvPr>
          <p:cNvSpPr>
            <a:spLocks noGrp="1" noRot="1" noChangeAspect="1" noChangeArrowheads="1" noTextEdit="1"/>
          </p:cNvSpPr>
          <p:nvPr>
            <p:ph type="sldImg" idx="4294967295"/>
          </p:nvPr>
        </p:nvSpPr>
        <p:spPr bwMode="auto">
          <a:ln>
            <a:solidFill>
              <a:srgbClr val="000000"/>
            </a:solidFill>
            <a:miter lim="800000"/>
            <a:headEnd/>
            <a:tailEnd/>
          </a:ln>
        </p:spPr>
      </p:sp>
      <p:sp>
        <p:nvSpPr>
          <p:cNvPr id="51203" name="文本占位符 2">
            <a:extLst>
              <a:ext uri="{FF2B5EF4-FFF2-40B4-BE49-F238E27FC236}">
                <a16:creationId xmlns:a16="http://schemas.microsoft.com/office/drawing/2014/main" id="{DE4BFE95-5A1C-485C-A10E-042E9C10C341}"/>
              </a:ext>
            </a:extLst>
          </p:cNvPr>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Lst>
        </p:spPr>
        <p:txBody>
          <a:bodyPr wrap="square"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86098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a:extLst>
              <a:ext uri="{FF2B5EF4-FFF2-40B4-BE49-F238E27FC236}">
                <a16:creationId xmlns:a16="http://schemas.microsoft.com/office/drawing/2014/main" id="{1407E5B0-9976-4BBD-B343-BCE700C4E4A9}"/>
              </a:ext>
            </a:extLst>
          </p:cNvPr>
          <p:cNvSpPr>
            <a:spLocks noGrp="1" noRot="1" noChangeAspect="1" noChangeArrowheads="1" noTextEdit="1"/>
          </p:cNvSpPr>
          <p:nvPr>
            <p:ph type="sldImg" idx="4294967295"/>
          </p:nvPr>
        </p:nvSpPr>
        <p:spPr bwMode="auto">
          <a:ln>
            <a:solidFill>
              <a:srgbClr val="000000"/>
            </a:solidFill>
            <a:miter lim="800000"/>
            <a:headEnd/>
            <a:tailEnd/>
          </a:ln>
        </p:spPr>
      </p:sp>
      <p:sp>
        <p:nvSpPr>
          <p:cNvPr id="52227" name="文本占位符 2">
            <a:extLst>
              <a:ext uri="{FF2B5EF4-FFF2-40B4-BE49-F238E27FC236}">
                <a16:creationId xmlns:a16="http://schemas.microsoft.com/office/drawing/2014/main" id="{457D8F5D-D6CE-4620-BAC0-EEB5205F9179}"/>
              </a:ext>
            </a:extLst>
          </p:cNvPr>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Lst>
        </p:spPr>
        <p:txBody>
          <a:bodyPr wrap="square"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5412700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a:extLst>
              <a:ext uri="{FF2B5EF4-FFF2-40B4-BE49-F238E27FC236}">
                <a16:creationId xmlns:a16="http://schemas.microsoft.com/office/drawing/2014/main" id="{CA2EE202-3605-4AA7-A21B-D124E75FBAB7}"/>
              </a:ext>
            </a:extLst>
          </p:cNvPr>
          <p:cNvSpPr>
            <a:spLocks noGrp="1" noRot="1" noChangeAspect="1" noChangeArrowheads="1" noTextEdit="1"/>
          </p:cNvSpPr>
          <p:nvPr>
            <p:ph type="sldImg" idx="4294967295"/>
          </p:nvPr>
        </p:nvSpPr>
        <p:spPr bwMode="auto">
          <a:ln>
            <a:solidFill>
              <a:srgbClr val="000000"/>
            </a:solidFill>
            <a:miter lim="800000"/>
            <a:headEnd/>
            <a:tailEnd/>
          </a:ln>
        </p:spPr>
      </p:sp>
      <p:sp>
        <p:nvSpPr>
          <p:cNvPr id="55299" name="文本占位符 2">
            <a:extLst>
              <a:ext uri="{FF2B5EF4-FFF2-40B4-BE49-F238E27FC236}">
                <a16:creationId xmlns:a16="http://schemas.microsoft.com/office/drawing/2014/main" id="{96BE339E-D1A5-4799-AFD3-B4B6EDBEA0A7}"/>
              </a:ext>
            </a:extLst>
          </p:cNvPr>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Lst>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a:extLst>
              <a:ext uri="{FF2B5EF4-FFF2-40B4-BE49-F238E27FC236}">
                <a16:creationId xmlns:a16="http://schemas.microsoft.com/office/drawing/2014/main" id="{D5917AE5-A9DD-4879-873C-45D5B31B7A40}"/>
              </a:ext>
            </a:extLst>
          </p:cNvPr>
          <p:cNvSpPr>
            <a:spLocks noGrp="1" noRot="1" noChangeAspect="1" noChangeArrowheads="1" noTextEdit="1"/>
          </p:cNvSpPr>
          <p:nvPr>
            <p:ph type="sldImg" idx="4294967295"/>
          </p:nvPr>
        </p:nvSpPr>
        <p:spPr bwMode="auto">
          <a:ln>
            <a:solidFill>
              <a:srgbClr val="000000"/>
            </a:solidFill>
            <a:miter lim="800000"/>
            <a:headEnd/>
            <a:tailEnd/>
          </a:ln>
        </p:spPr>
      </p:sp>
      <p:sp>
        <p:nvSpPr>
          <p:cNvPr id="56323" name="文本占位符 2">
            <a:extLst>
              <a:ext uri="{FF2B5EF4-FFF2-40B4-BE49-F238E27FC236}">
                <a16:creationId xmlns:a16="http://schemas.microsoft.com/office/drawing/2014/main" id="{33A34692-5F4B-4CF0-8A8B-625DABC8D2BB}"/>
              </a:ext>
            </a:extLst>
          </p:cNvPr>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Lst>
        </p:spPr>
        <p:txBody>
          <a:bodyPr wrap="square" numCol="1" anchor="t" anchorCtr="0" compatLnSpc="1">
            <a:prstTxWarp prst="textNoShape">
              <a:avLst/>
            </a:prstTxWarp>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6F04DFD-44D8-45AE-B235-7D4D351ED86F}"/>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6CCF1F1D-266B-4D09-AA37-10AB9A91A6A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B8056FEA-9FFC-4704-92CD-08B92D7DE985}"/>
              </a:ext>
            </a:extLst>
          </p:cNvPr>
          <p:cNvSpPr>
            <a:spLocks noGrp="1"/>
          </p:cNvSpPr>
          <p:nvPr>
            <p:ph type="dt" sz="half" idx="10"/>
          </p:nvPr>
        </p:nvSpPr>
        <p:spPr/>
        <p:txBody>
          <a:bodyPr/>
          <a:lstStyle/>
          <a:p>
            <a:fld id="{D034E013-82AA-4E11-A6DB-46AC07BA1E4F}" type="datetimeFigureOut">
              <a:rPr lang="zh-CN" altLang="en-US" smtClean="0"/>
              <a:t>2020/2/16</a:t>
            </a:fld>
            <a:endParaRPr lang="zh-CN" altLang="en-US"/>
          </a:p>
        </p:txBody>
      </p:sp>
      <p:sp>
        <p:nvSpPr>
          <p:cNvPr id="5" name="页脚占位符 4">
            <a:extLst>
              <a:ext uri="{FF2B5EF4-FFF2-40B4-BE49-F238E27FC236}">
                <a16:creationId xmlns:a16="http://schemas.microsoft.com/office/drawing/2014/main" id="{8DD5B09F-7E84-469B-BED9-4AAD367B2A0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D3D517E-EF79-4E92-A511-53E169323082}"/>
              </a:ext>
            </a:extLst>
          </p:cNvPr>
          <p:cNvSpPr>
            <a:spLocks noGrp="1"/>
          </p:cNvSpPr>
          <p:nvPr>
            <p:ph type="sldNum" sz="quarter" idx="12"/>
          </p:nvPr>
        </p:nvSpPr>
        <p:spPr/>
        <p:txBody>
          <a:bodyPr/>
          <a:lstStyle/>
          <a:p>
            <a:fld id="{61B0F6E2-7418-441D-8084-F47912D87ACB}" type="slidenum">
              <a:rPr lang="zh-CN" altLang="en-US" smtClean="0"/>
              <a:t>‹#›</a:t>
            </a:fld>
            <a:endParaRPr lang="zh-CN" altLang="en-US"/>
          </a:p>
        </p:txBody>
      </p:sp>
    </p:spTree>
    <p:extLst>
      <p:ext uri="{BB962C8B-B14F-4D97-AF65-F5344CB8AC3E}">
        <p14:creationId xmlns:p14="http://schemas.microsoft.com/office/powerpoint/2010/main" val="32838749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7C91167-0AA4-434F-B14F-4546348106E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E4BEFC2-8A45-4107-8464-F630DB5CFAA3}"/>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FC265B9-6508-40B3-A635-4C69F3C0AB7B}"/>
              </a:ext>
            </a:extLst>
          </p:cNvPr>
          <p:cNvSpPr>
            <a:spLocks noGrp="1"/>
          </p:cNvSpPr>
          <p:nvPr>
            <p:ph type="dt" sz="half" idx="10"/>
          </p:nvPr>
        </p:nvSpPr>
        <p:spPr/>
        <p:txBody>
          <a:bodyPr/>
          <a:lstStyle/>
          <a:p>
            <a:fld id="{D034E013-82AA-4E11-A6DB-46AC07BA1E4F}" type="datetimeFigureOut">
              <a:rPr lang="zh-CN" altLang="en-US" smtClean="0"/>
              <a:t>2020/2/16</a:t>
            </a:fld>
            <a:endParaRPr lang="zh-CN" altLang="en-US"/>
          </a:p>
        </p:txBody>
      </p:sp>
      <p:sp>
        <p:nvSpPr>
          <p:cNvPr id="5" name="页脚占位符 4">
            <a:extLst>
              <a:ext uri="{FF2B5EF4-FFF2-40B4-BE49-F238E27FC236}">
                <a16:creationId xmlns:a16="http://schemas.microsoft.com/office/drawing/2014/main" id="{4C50144D-7268-4727-8D1B-D039D9A71E4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D8DDC83-3B7A-4094-A193-67EC83CD2FC4}"/>
              </a:ext>
            </a:extLst>
          </p:cNvPr>
          <p:cNvSpPr>
            <a:spLocks noGrp="1"/>
          </p:cNvSpPr>
          <p:nvPr>
            <p:ph type="sldNum" sz="quarter" idx="12"/>
          </p:nvPr>
        </p:nvSpPr>
        <p:spPr/>
        <p:txBody>
          <a:bodyPr/>
          <a:lstStyle/>
          <a:p>
            <a:fld id="{61B0F6E2-7418-441D-8084-F47912D87ACB}" type="slidenum">
              <a:rPr lang="zh-CN" altLang="en-US" smtClean="0"/>
              <a:t>‹#›</a:t>
            </a:fld>
            <a:endParaRPr lang="zh-CN" altLang="en-US"/>
          </a:p>
        </p:txBody>
      </p:sp>
    </p:spTree>
    <p:extLst>
      <p:ext uri="{BB962C8B-B14F-4D97-AF65-F5344CB8AC3E}">
        <p14:creationId xmlns:p14="http://schemas.microsoft.com/office/powerpoint/2010/main" val="17000210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A869F59-A1ED-43FE-8E55-E2E9D6E9FFA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CAD56D5-4E5F-4456-979D-0539B033B2AA}"/>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242A1E2-831A-4792-AD4C-3204AB28928E}"/>
              </a:ext>
            </a:extLst>
          </p:cNvPr>
          <p:cNvSpPr>
            <a:spLocks noGrp="1"/>
          </p:cNvSpPr>
          <p:nvPr>
            <p:ph type="dt" sz="half" idx="10"/>
          </p:nvPr>
        </p:nvSpPr>
        <p:spPr/>
        <p:txBody>
          <a:bodyPr/>
          <a:lstStyle/>
          <a:p>
            <a:fld id="{D034E013-82AA-4E11-A6DB-46AC07BA1E4F}" type="datetimeFigureOut">
              <a:rPr lang="zh-CN" altLang="en-US" smtClean="0"/>
              <a:t>2020/2/16</a:t>
            </a:fld>
            <a:endParaRPr lang="zh-CN" altLang="en-US"/>
          </a:p>
        </p:txBody>
      </p:sp>
      <p:sp>
        <p:nvSpPr>
          <p:cNvPr id="5" name="页脚占位符 4">
            <a:extLst>
              <a:ext uri="{FF2B5EF4-FFF2-40B4-BE49-F238E27FC236}">
                <a16:creationId xmlns:a16="http://schemas.microsoft.com/office/drawing/2014/main" id="{899AC71F-C0A7-489E-A527-4C44E4A82F9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0808DE3-D4C4-4597-80CC-065EAE06ABED}"/>
              </a:ext>
            </a:extLst>
          </p:cNvPr>
          <p:cNvSpPr>
            <a:spLocks noGrp="1"/>
          </p:cNvSpPr>
          <p:nvPr>
            <p:ph type="sldNum" sz="quarter" idx="12"/>
          </p:nvPr>
        </p:nvSpPr>
        <p:spPr/>
        <p:txBody>
          <a:bodyPr/>
          <a:lstStyle/>
          <a:p>
            <a:fld id="{61B0F6E2-7418-441D-8084-F47912D87ACB}" type="slidenum">
              <a:rPr lang="zh-CN" altLang="en-US" smtClean="0"/>
              <a:t>‹#›</a:t>
            </a:fld>
            <a:endParaRPr lang="zh-CN" altLang="en-US"/>
          </a:p>
        </p:txBody>
      </p:sp>
    </p:spTree>
    <p:extLst>
      <p:ext uri="{BB962C8B-B14F-4D97-AF65-F5344CB8AC3E}">
        <p14:creationId xmlns:p14="http://schemas.microsoft.com/office/powerpoint/2010/main" val="501033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noProof="1"/>
              <a:t>单击此处编辑母版标题样式</a:t>
            </a:r>
            <a:endParaRPr lang="en-US" noProof="1"/>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endParaRPr lang="en-US" noProof="1"/>
          </a:p>
        </p:txBody>
      </p:sp>
      <p:sp>
        <p:nvSpPr>
          <p:cNvPr id="4" name="Date Placeholder 3">
            <a:extLst>
              <a:ext uri="{FF2B5EF4-FFF2-40B4-BE49-F238E27FC236}">
                <a16:creationId xmlns:a16="http://schemas.microsoft.com/office/drawing/2014/main" id="{CD28C384-5D76-47F0-9AB1-51285B50850C}"/>
              </a:ext>
            </a:extLst>
          </p:cNvPr>
          <p:cNvSpPr>
            <a:spLocks noGrp="1"/>
          </p:cNvSpPr>
          <p:nvPr>
            <p:ph type="dt" sz="half" idx="10"/>
          </p:nvPr>
        </p:nvSpPr>
        <p:spPr/>
        <p:txBody>
          <a:bodyPr/>
          <a:lstStyle>
            <a:lvl1pPr>
              <a:defRPr/>
            </a:lvl1pPr>
          </a:lstStyle>
          <a:p>
            <a:pPr>
              <a:defRPr/>
            </a:pPr>
            <a:endParaRPr lang="zh-CN" altLang="en-US"/>
          </a:p>
        </p:txBody>
      </p:sp>
      <p:sp>
        <p:nvSpPr>
          <p:cNvPr id="5" name="Footer Placeholder 4">
            <a:extLst>
              <a:ext uri="{FF2B5EF4-FFF2-40B4-BE49-F238E27FC236}">
                <a16:creationId xmlns:a16="http://schemas.microsoft.com/office/drawing/2014/main" id="{933EF315-A5CD-438F-96CD-1FA28A5B05A9}"/>
              </a:ext>
            </a:extLst>
          </p:cNvPr>
          <p:cNvSpPr>
            <a:spLocks noGrp="1"/>
          </p:cNvSpPr>
          <p:nvPr>
            <p:ph type="ftr" sz="quarter" idx="11"/>
          </p:nvPr>
        </p:nvSpPr>
        <p:spPr/>
        <p:txBody>
          <a:bodyPr/>
          <a:lstStyle>
            <a:lvl1pPr>
              <a:defRPr/>
            </a:lvl1pPr>
          </a:lstStyle>
          <a:p>
            <a:pPr>
              <a:defRPr/>
            </a:pPr>
            <a:endParaRPr lang="zh-CN" altLang="en-US"/>
          </a:p>
        </p:txBody>
      </p:sp>
      <p:sp>
        <p:nvSpPr>
          <p:cNvPr id="6" name="Slide Number Placeholder 5">
            <a:extLst>
              <a:ext uri="{FF2B5EF4-FFF2-40B4-BE49-F238E27FC236}">
                <a16:creationId xmlns:a16="http://schemas.microsoft.com/office/drawing/2014/main" id="{7026DC60-5677-4AD8-8333-9E65506CF3A5}"/>
              </a:ext>
            </a:extLst>
          </p:cNvPr>
          <p:cNvSpPr>
            <a:spLocks noGrp="1"/>
          </p:cNvSpPr>
          <p:nvPr>
            <p:ph type="sldNum" sz="quarter" idx="12"/>
          </p:nvPr>
        </p:nvSpPr>
        <p:spPr/>
        <p:txBody>
          <a:bodyPr/>
          <a:lstStyle>
            <a:lvl1pPr>
              <a:defRPr/>
            </a:lvl1pPr>
          </a:lstStyle>
          <a:p>
            <a:fld id="{354411EC-25A5-4EB8-A432-E14C0CC1FF42}" type="slidenum">
              <a:rPr altLang="en-US"/>
              <a:pPr/>
              <a:t>‹#›</a:t>
            </a:fld>
            <a:endParaRPr lang="zh-CN" altLang="en-US"/>
          </a:p>
        </p:txBody>
      </p:sp>
    </p:spTree>
    <p:extLst>
      <p:ext uri="{BB962C8B-B14F-4D97-AF65-F5344CB8AC3E}">
        <p14:creationId xmlns:p14="http://schemas.microsoft.com/office/powerpoint/2010/main" val="21479612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Content Placeholder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Date Placeholder 3">
            <a:extLst>
              <a:ext uri="{FF2B5EF4-FFF2-40B4-BE49-F238E27FC236}">
                <a16:creationId xmlns:a16="http://schemas.microsoft.com/office/drawing/2014/main" id="{E16C5FE2-084D-45C4-8902-CFF26094F1B9}"/>
              </a:ext>
            </a:extLst>
          </p:cNvPr>
          <p:cNvSpPr>
            <a:spLocks noGrp="1"/>
          </p:cNvSpPr>
          <p:nvPr>
            <p:ph type="dt" sz="half" idx="10"/>
          </p:nvPr>
        </p:nvSpPr>
        <p:spPr/>
        <p:txBody>
          <a:bodyPr/>
          <a:lstStyle>
            <a:lvl1pPr>
              <a:defRPr/>
            </a:lvl1pPr>
          </a:lstStyle>
          <a:p>
            <a:pPr>
              <a:defRPr/>
            </a:pPr>
            <a:endParaRPr lang="zh-CN" altLang="en-US"/>
          </a:p>
        </p:txBody>
      </p:sp>
      <p:sp>
        <p:nvSpPr>
          <p:cNvPr id="5" name="Footer Placeholder 4">
            <a:extLst>
              <a:ext uri="{FF2B5EF4-FFF2-40B4-BE49-F238E27FC236}">
                <a16:creationId xmlns:a16="http://schemas.microsoft.com/office/drawing/2014/main" id="{7C51C369-F7A2-477D-B22E-B6CAA190CA86}"/>
              </a:ext>
            </a:extLst>
          </p:cNvPr>
          <p:cNvSpPr>
            <a:spLocks noGrp="1"/>
          </p:cNvSpPr>
          <p:nvPr>
            <p:ph type="ftr" sz="quarter" idx="11"/>
          </p:nvPr>
        </p:nvSpPr>
        <p:spPr/>
        <p:txBody>
          <a:bodyPr/>
          <a:lstStyle>
            <a:lvl1pPr>
              <a:defRPr/>
            </a:lvl1pPr>
          </a:lstStyle>
          <a:p>
            <a:pPr>
              <a:defRPr/>
            </a:pPr>
            <a:endParaRPr lang="zh-CN" altLang="en-US"/>
          </a:p>
        </p:txBody>
      </p:sp>
      <p:sp>
        <p:nvSpPr>
          <p:cNvPr id="6" name="Slide Number Placeholder 5">
            <a:extLst>
              <a:ext uri="{FF2B5EF4-FFF2-40B4-BE49-F238E27FC236}">
                <a16:creationId xmlns:a16="http://schemas.microsoft.com/office/drawing/2014/main" id="{C9C78E2E-C6C1-4327-AC45-A0FAF080AE75}"/>
              </a:ext>
            </a:extLst>
          </p:cNvPr>
          <p:cNvSpPr>
            <a:spLocks noGrp="1"/>
          </p:cNvSpPr>
          <p:nvPr>
            <p:ph type="sldNum" sz="quarter" idx="12"/>
          </p:nvPr>
        </p:nvSpPr>
        <p:spPr/>
        <p:txBody>
          <a:bodyPr/>
          <a:lstStyle>
            <a:lvl1pPr>
              <a:defRPr/>
            </a:lvl1pPr>
          </a:lstStyle>
          <a:p>
            <a:fld id="{B095F103-4D53-4896-8E45-CB9BD328B847}" type="slidenum">
              <a:rPr altLang="en-US"/>
              <a:pPr/>
              <a:t>‹#›</a:t>
            </a:fld>
            <a:endParaRPr lang="zh-CN" altLang="en-US"/>
          </a:p>
        </p:txBody>
      </p:sp>
    </p:spTree>
    <p:extLst>
      <p:ext uri="{BB962C8B-B14F-4D97-AF65-F5344CB8AC3E}">
        <p14:creationId xmlns:p14="http://schemas.microsoft.com/office/powerpoint/2010/main" val="15541712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zh-CN" altLang="en-US" noProof="1"/>
              <a:t>单击此处编辑母版标题样式</a:t>
            </a:r>
            <a:endParaRPr lang="en-US" noProof="1"/>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p>
        </p:txBody>
      </p:sp>
      <p:sp>
        <p:nvSpPr>
          <p:cNvPr id="4" name="Date Placeholder 3">
            <a:extLst>
              <a:ext uri="{FF2B5EF4-FFF2-40B4-BE49-F238E27FC236}">
                <a16:creationId xmlns:a16="http://schemas.microsoft.com/office/drawing/2014/main" id="{E51D5C58-0B91-41BC-BB51-C50075A2C11B}"/>
              </a:ext>
            </a:extLst>
          </p:cNvPr>
          <p:cNvSpPr>
            <a:spLocks noGrp="1"/>
          </p:cNvSpPr>
          <p:nvPr>
            <p:ph type="dt" sz="half" idx="10"/>
          </p:nvPr>
        </p:nvSpPr>
        <p:spPr/>
        <p:txBody>
          <a:bodyPr/>
          <a:lstStyle>
            <a:lvl1pPr>
              <a:defRPr/>
            </a:lvl1pPr>
          </a:lstStyle>
          <a:p>
            <a:pPr>
              <a:defRPr/>
            </a:pPr>
            <a:endParaRPr lang="zh-CN" altLang="en-US"/>
          </a:p>
        </p:txBody>
      </p:sp>
      <p:sp>
        <p:nvSpPr>
          <p:cNvPr id="5" name="Footer Placeholder 4">
            <a:extLst>
              <a:ext uri="{FF2B5EF4-FFF2-40B4-BE49-F238E27FC236}">
                <a16:creationId xmlns:a16="http://schemas.microsoft.com/office/drawing/2014/main" id="{9CBCE2AB-8937-473A-B059-8F56EDC4A196}"/>
              </a:ext>
            </a:extLst>
          </p:cNvPr>
          <p:cNvSpPr>
            <a:spLocks noGrp="1"/>
          </p:cNvSpPr>
          <p:nvPr>
            <p:ph type="ftr" sz="quarter" idx="11"/>
          </p:nvPr>
        </p:nvSpPr>
        <p:spPr/>
        <p:txBody>
          <a:bodyPr/>
          <a:lstStyle>
            <a:lvl1pPr>
              <a:defRPr/>
            </a:lvl1pPr>
          </a:lstStyle>
          <a:p>
            <a:pPr>
              <a:defRPr/>
            </a:pPr>
            <a:endParaRPr lang="zh-CN" altLang="en-US"/>
          </a:p>
        </p:txBody>
      </p:sp>
      <p:sp>
        <p:nvSpPr>
          <p:cNvPr id="6" name="Slide Number Placeholder 5">
            <a:extLst>
              <a:ext uri="{FF2B5EF4-FFF2-40B4-BE49-F238E27FC236}">
                <a16:creationId xmlns:a16="http://schemas.microsoft.com/office/drawing/2014/main" id="{D9979B15-68A8-41C2-91B2-A7AA3574D12A}"/>
              </a:ext>
            </a:extLst>
          </p:cNvPr>
          <p:cNvSpPr>
            <a:spLocks noGrp="1"/>
          </p:cNvSpPr>
          <p:nvPr>
            <p:ph type="sldNum" sz="quarter" idx="12"/>
          </p:nvPr>
        </p:nvSpPr>
        <p:spPr/>
        <p:txBody>
          <a:bodyPr/>
          <a:lstStyle>
            <a:lvl1pPr>
              <a:defRPr/>
            </a:lvl1pPr>
          </a:lstStyle>
          <a:p>
            <a:fld id="{1C4F3070-1274-4237-89B4-0CCCFA116A01}" type="slidenum">
              <a:rPr altLang="en-US"/>
              <a:pPr/>
              <a:t>‹#›</a:t>
            </a:fld>
            <a:endParaRPr lang="zh-CN" altLang="en-US"/>
          </a:p>
        </p:txBody>
      </p:sp>
    </p:spTree>
    <p:extLst>
      <p:ext uri="{BB962C8B-B14F-4D97-AF65-F5344CB8AC3E}">
        <p14:creationId xmlns:p14="http://schemas.microsoft.com/office/powerpoint/2010/main" val="25103579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Content Placeholder 2"/>
          <p:cNvSpPr>
            <a:spLocks noGrp="1"/>
          </p:cNvSpPr>
          <p:nvPr>
            <p:ph sz="half" idx="1"/>
          </p:nvPr>
        </p:nvSpPr>
        <p:spPr>
          <a:xfrm>
            <a:off x="838200" y="1825625"/>
            <a:ext cx="5181600" cy="435133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Content Placeholder 3"/>
          <p:cNvSpPr>
            <a:spLocks noGrp="1"/>
          </p:cNvSpPr>
          <p:nvPr>
            <p:ph sz="half" idx="2"/>
          </p:nvPr>
        </p:nvSpPr>
        <p:spPr>
          <a:xfrm>
            <a:off x="6172200" y="1825625"/>
            <a:ext cx="5181600" cy="435133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Date Placeholder 3">
            <a:extLst>
              <a:ext uri="{FF2B5EF4-FFF2-40B4-BE49-F238E27FC236}">
                <a16:creationId xmlns:a16="http://schemas.microsoft.com/office/drawing/2014/main" id="{9E72C97B-06EF-4AEE-9E7D-F4C42463CE2E}"/>
              </a:ext>
            </a:extLst>
          </p:cNvPr>
          <p:cNvSpPr>
            <a:spLocks noGrp="1"/>
          </p:cNvSpPr>
          <p:nvPr>
            <p:ph type="dt" sz="half" idx="10"/>
          </p:nvPr>
        </p:nvSpPr>
        <p:spPr/>
        <p:txBody>
          <a:bodyPr/>
          <a:lstStyle>
            <a:lvl1pPr>
              <a:defRPr/>
            </a:lvl1pPr>
          </a:lstStyle>
          <a:p>
            <a:pPr>
              <a:defRPr/>
            </a:pPr>
            <a:endParaRPr lang="zh-CN" altLang="en-US"/>
          </a:p>
        </p:txBody>
      </p:sp>
      <p:sp>
        <p:nvSpPr>
          <p:cNvPr id="6" name="Footer Placeholder 4">
            <a:extLst>
              <a:ext uri="{FF2B5EF4-FFF2-40B4-BE49-F238E27FC236}">
                <a16:creationId xmlns:a16="http://schemas.microsoft.com/office/drawing/2014/main" id="{78DF443E-7923-4750-B40D-EFD3028288F9}"/>
              </a:ext>
            </a:extLst>
          </p:cNvPr>
          <p:cNvSpPr>
            <a:spLocks noGrp="1"/>
          </p:cNvSpPr>
          <p:nvPr>
            <p:ph type="ftr" sz="quarter" idx="11"/>
          </p:nvPr>
        </p:nvSpPr>
        <p:spPr/>
        <p:txBody>
          <a:bodyPr/>
          <a:lstStyle>
            <a:lvl1pPr>
              <a:defRPr/>
            </a:lvl1pPr>
          </a:lstStyle>
          <a:p>
            <a:pPr>
              <a:defRPr/>
            </a:pPr>
            <a:endParaRPr lang="zh-CN" altLang="en-US"/>
          </a:p>
        </p:txBody>
      </p:sp>
      <p:sp>
        <p:nvSpPr>
          <p:cNvPr id="7" name="Slide Number Placeholder 5">
            <a:extLst>
              <a:ext uri="{FF2B5EF4-FFF2-40B4-BE49-F238E27FC236}">
                <a16:creationId xmlns:a16="http://schemas.microsoft.com/office/drawing/2014/main" id="{DA39C55E-A8D0-436D-8CA5-6E11F55130E7}"/>
              </a:ext>
            </a:extLst>
          </p:cNvPr>
          <p:cNvSpPr>
            <a:spLocks noGrp="1"/>
          </p:cNvSpPr>
          <p:nvPr>
            <p:ph type="sldNum" sz="quarter" idx="12"/>
          </p:nvPr>
        </p:nvSpPr>
        <p:spPr/>
        <p:txBody>
          <a:bodyPr/>
          <a:lstStyle>
            <a:lvl1pPr>
              <a:defRPr/>
            </a:lvl1pPr>
          </a:lstStyle>
          <a:p>
            <a:fld id="{A9255842-4331-4E15-8EC2-119BB09103FF}" type="slidenum">
              <a:rPr altLang="en-US"/>
              <a:pPr/>
              <a:t>‹#›</a:t>
            </a:fld>
            <a:endParaRPr lang="zh-CN" altLang="en-US"/>
          </a:p>
        </p:txBody>
      </p:sp>
    </p:spTree>
    <p:extLst>
      <p:ext uri="{BB962C8B-B14F-4D97-AF65-F5344CB8AC3E}">
        <p14:creationId xmlns:p14="http://schemas.microsoft.com/office/powerpoint/2010/main" val="38706758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zh-CN" altLang="en-US" noProof="1"/>
              <a:t>单击此处编辑母版标题样式</a:t>
            </a:r>
            <a:endParaRPr lang="en-US" noProof="1"/>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6" name="Content Placeholder 5"/>
          <p:cNvSpPr>
            <a:spLocks noGrp="1"/>
          </p:cNvSpPr>
          <p:nvPr>
            <p:ph sz="quarter" idx="4"/>
          </p:nvPr>
        </p:nvSpPr>
        <p:spPr>
          <a:xfrm>
            <a:off x="6172201" y="2505075"/>
            <a:ext cx="5183188" cy="3684588"/>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7" name="Date Placeholder 3">
            <a:extLst>
              <a:ext uri="{FF2B5EF4-FFF2-40B4-BE49-F238E27FC236}">
                <a16:creationId xmlns:a16="http://schemas.microsoft.com/office/drawing/2014/main" id="{5960E477-EC94-47E2-AD58-AED361F5C5D5}"/>
              </a:ext>
            </a:extLst>
          </p:cNvPr>
          <p:cNvSpPr>
            <a:spLocks noGrp="1"/>
          </p:cNvSpPr>
          <p:nvPr>
            <p:ph type="dt" sz="half" idx="10"/>
          </p:nvPr>
        </p:nvSpPr>
        <p:spPr/>
        <p:txBody>
          <a:bodyPr/>
          <a:lstStyle>
            <a:lvl1pPr>
              <a:defRPr/>
            </a:lvl1pPr>
          </a:lstStyle>
          <a:p>
            <a:pPr>
              <a:defRPr/>
            </a:pPr>
            <a:endParaRPr lang="zh-CN" altLang="en-US"/>
          </a:p>
        </p:txBody>
      </p:sp>
      <p:sp>
        <p:nvSpPr>
          <p:cNvPr id="8" name="Footer Placeholder 4">
            <a:extLst>
              <a:ext uri="{FF2B5EF4-FFF2-40B4-BE49-F238E27FC236}">
                <a16:creationId xmlns:a16="http://schemas.microsoft.com/office/drawing/2014/main" id="{6B2FE0EE-B38D-4850-916E-F1D583B2D817}"/>
              </a:ext>
            </a:extLst>
          </p:cNvPr>
          <p:cNvSpPr>
            <a:spLocks noGrp="1"/>
          </p:cNvSpPr>
          <p:nvPr>
            <p:ph type="ftr" sz="quarter" idx="11"/>
          </p:nvPr>
        </p:nvSpPr>
        <p:spPr/>
        <p:txBody>
          <a:bodyPr/>
          <a:lstStyle>
            <a:lvl1pPr>
              <a:defRPr/>
            </a:lvl1pPr>
          </a:lstStyle>
          <a:p>
            <a:pPr>
              <a:defRPr/>
            </a:pPr>
            <a:endParaRPr lang="zh-CN" altLang="en-US"/>
          </a:p>
        </p:txBody>
      </p:sp>
      <p:sp>
        <p:nvSpPr>
          <p:cNvPr id="9" name="Slide Number Placeholder 5">
            <a:extLst>
              <a:ext uri="{FF2B5EF4-FFF2-40B4-BE49-F238E27FC236}">
                <a16:creationId xmlns:a16="http://schemas.microsoft.com/office/drawing/2014/main" id="{9AF25401-28F3-4BBF-AC7B-954A216A902C}"/>
              </a:ext>
            </a:extLst>
          </p:cNvPr>
          <p:cNvSpPr>
            <a:spLocks noGrp="1"/>
          </p:cNvSpPr>
          <p:nvPr>
            <p:ph type="sldNum" sz="quarter" idx="12"/>
          </p:nvPr>
        </p:nvSpPr>
        <p:spPr/>
        <p:txBody>
          <a:bodyPr/>
          <a:lstStyle>
            <a:lvl1pPr>
              <a:defRPr/>
            </a:lvl1pPr>
          </a:lstStyle>
          <a:p>
            <a:fld id="{29FE8F3B-DC19-4D0D-91C0-36F247900A6B}" type="slidenum">
              <a:rPr altLang="en-US"/>
              <a:pPr/>
              <a:t>‹#›</a:t>
            </a:fld>
            <a:endParaRPr lang="zh-CN" altLang="en-US"/>
          </a:p>
        </p:txBody>
      </p:sp>
    </p:spTree>
    <p:extLst>
      <p:ext uri="{BB962C8B-B14F-4D97-AF65-F5344CB8AC3E}">
        <p14:creationId xmlns:p14="http://schemas.microsoft.com/office/powerpoint/2010/main" val="29265624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Date Placeholder 3">
            <a:extLst>
              <a:ext uri="{FF2B5EF4-FFF2-40B4-BE49-F238E27FC236}">
                <a16:creationId xmlns:a16="http://schemas.microsoft.com/office/drawing/2014/main" id="{671E3949-A9A2-4920-AA6E-ABF3336DF0D4}"/>
              </a:ext>
            </a:extLst>
          </p:cNvPr>
          <p:cNvSpPr>
            <a:spLocks noGrp="1"/>
          </p:cNvSpPr>
          <p:nvPr>
            <p:ph type="dt" sz="half" idx="10"/>
          </p:nvPr>
        </p:nvSpPr>
        <p:spPr/>
        <p:txBody>
          <a:bodyPr/>
          <a:lstStyle>
            <a:lvl1pPr>
              <a:defRPr/>
            </a:lvl1pPr>
          </a:lstStyle>
          <a:p>
            <a:pPr>
              <a:defRPr/>
            </a:pPr>
            <a:endParaRPr lang="zh-CN" altLang="en-US"/>
          </a:p>
        </p:txBody>
      </p:sp>
      <p:sp>
        <p:nvSpPr>
          <p:cNvPr id="4" name="Footer Placeholder 4">
            <a:extLst>
              <a:ext uri="{FF2B5EF4-FFF2-40B4-BE49-F238E27FC236}">
                <a16:creationId xmlns:a16="http://schemas.microsoft.com/office/drawing/2014/main" id="{CECF38D4-139E-42B0-8416-9A2BC3952D8E}"/>
              </a:ext>
            </a:extLst>
          </p:cNvPr>
          <p:cNvSpPr>
            <a:spLocks noGrp="1"/>
          </p:cNvSpPr>
          <p:nvPr>
            <p:ph type="ftr" sz="quarter" idx="11"/>
          </p:nvPr>
        </p:nvSpPr>
        <p:spPr/>
        <p:txBody>
          <a:bodyPr/>
          <a:lstStyle>
            <a:lvl1pPr>
              <a:defRPr/>
            </a:lvl1pPr>
          </a:lstStyle>
          <a:p>
            <a:pPr>
              <a:defRPr/>
            </a:pPr>
            <a:endParaRPr lang="zh-CN" altLang="en-US"/>
          </a:p>
        </p:txBody>
      </p:sp>
      <p:sp>
        <p:nvSpPr>
          <p:cNvPr id="5" name="Slide Number Placeholder 5">
            <a:extLst>
              <a:ext uri="{FF2B5EF4-FFF2-40B4-BE49-F238E27FC236}">
                <a16:creationId xmlns:a16="http://schemas.microsoft.com/office/drawing/2014/main" id="{62AEC602-38B1-41EE-AAA4-1EE9C7553D90}"/>
              </a:ext>
            </a:extLst>
          </p:cNvPr>
          <p:cNvSpPr>
            <a:spLocks noGrp="1"/>
          </p:cNvSpPr>
          <p:nvPr>
            <p:ph type="sldNum" sz="quarter" idx="12"/>
          </p:nvPr>
        </p:nvSpPr>
        <p:spPr/>
        <p:txBody>
          <a:bodyPr/>
          <a:lstStyle>
            <a:lvl1pPr>
              <a:defRPr/>
            </a:lvl1pPr>
          </a:lstStyle>
          <a:p>
            <a:fld id="{1610E5F5-3196-4889-9AE4-FA00E81BC749}" type="slidenum">
              <a:rPr altLang="en-US"/>
              <a:pPr/>
              <a:t>‹#›</a:t>
            </a:fld>
            <a:endParaRPr lang="zh-CN" altLang="en-US"/>
          </a:p>
        </p:txBody>
      </p:sp>
    </p:spTree>
    <p:extLst>
      <p:ext uri="{BB962C8B-B14F-4D97-AF65-F5344CB8AC3E}">
        <p14:creationId xmlns:p14="http://schemas.microsoft.com/office/powerpoint/2010/main" val="23730498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9E19DD47-F1E1-4335-96F9-4E2BA7EC4997}"/>
              </a:ext>
            </a:extLst>
          </p:cNvPr>
          <p:cNvSpPr>
            <a:spLocks noGrp="1"/>
          </p:cNvSpPr>
          <p:nvPr>
            <p:ph type="dt" sz="half" idx="10"/>
          </p:nvPr>
        </p:nvSpPr>
        <p:spPr/>
        <p:txBody>
          <a:bodyPr/>
          <a:lstStyle>
            <a:lvl1pPr>
              <a:defRPr/>
            </a:lvl1pPr>
          </a:lstStyle>
          <a:p>
            <a:pPr>
              <a:defRPr/>
            </a:pPr>
            <a:endParaRPr lang="zh-CN" altLang="en-US"/>
          </a:p>
        </p:txBody>
      </p:sp>
      <p:sp>
        <p:nvSpPr>
          <p:cNvPr id="3" name="Footer Placeholder 4">
            <a:extLst>
              <a:ext uri="{FF2B5EF4-FFF2-40B4-BE49-F238E27FC236}">
                <a16:creationId xmlns:a16="http://schemas.microsoft.com/office/drawing/2014/main" id="{CAE2B78C-CF59-4B60-BA2E-26EBFC6D95A9}"/>
              </a:ext>
            </a:extLst>
          </p:cNvPr>
          <p:cNvSpPr>
            <a:spLocks noGrp="1"/>
          </p:cNvSpPr>
          <p:nvPr>
            <p:ph type="ftr" sz="quarter" idx="11"/>
          </p:nvPr>
        </p:nvSpPr>
        <p:spPr/>
        <p:txBody>
          <a:bodyPr/>
          <a:lstStyle>
            <a:lvl1pPr>
              <a:defRPr/>
            </a:lvl1pPr>
          </a:lstStyle>
          <a:p>
            <a:pPr>
              <a:defRPr/>
            </a:pPr>
            <a:endParaRPr lang="zh-CN" altLang="en-US"/>
          </a:p>
        </p:txBody>
      </p:sp>
      <p:sp>
        <p:nvSpPr>
          <p:cNvPr id="4" name="Slide Number Placeholder 5">
            <a:extLst>
              <a:ext uri="{FF2B5EF4-FFF2-40B4-BE49-F238E27FC236}">
                <a16:creationId xmlns:a16="http://schemas.microsoft.com/office/drawing/2014/main" id="{DC828780-0526-403E-AB23-77410661C985}"/>
              </a:ext>
            </a:extLst>
          </p:cNvPr>
          <p:cNvSpPr>
            <a:spLocks noGrp="1"/>
          </p:cNvSpPr>
          <p:nvPr>
            <p:ph type="sldNum" sz="quarter" idx="12"/>
          </p:nvPr>
        </p:nvSpPr>
        <p:spPr/>
        <p:txBody>
          <a:bodyPr/>
          <a:lstStyle>
            <a:lvl1pPr>
              <a:defRPr/>
            </a:lvl1pPr>
          </a:lstStyle>
          <a:p>
            <a:fld id="{CA4062E3-FD8F-4BA8-99AF-491B2923741F}" type="slidenum">
              <a:rPr altLang="en-US"/>
              <a:pPr/>
              <a:t>‹#›</a:t>
            </a:fld>
            <a:endParaRPr lang="zh-CN" altLang="en-US"/>
          </a:p>
        </p:txBody>
      </p:sp>
    </p:spTree>
    <p:extLst>
      <p:ext uri="{BB962C8B-B14F-4D97-AF65-F5344CB8AC3E}">
        <p14:creationId xmlns:p14="http://schemas.microsoft.com/office/powerpoint/2010/main" val="20399336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endParaRPr lang="en-US" noProof="1"/>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p>
        </p:txBody>
      </p:sp>
      <p:sp>
        <p:nvSpPr>
          <p:cNvPr id="5" name="Date Placeholder 3">
            <a:extLst>
              <a:ext uri="{FF2B5EF4-FFF2-40B4-BE49-F238E27FC236}">
                <a16:creationId xmlns:a16="http://schemas.microsoft.com/office/drawing/2014/main" id="{71D04631-58E1-4B73-9AAE-408A7E4B21D8}"/>
              </a:ext>
            </a:extLst>
          </p:cNvPr>
          <p:cNvSpPr>
            <a:spLocks noGrp="1"/>
          </p:cNvSpPr>
          <p:nvPr>
            <p:ph type="dt" sz="half" idx="10"/>
          </p:nvPr>
        </p:nvSpPr>
        <p:spPr/>
        <p:txBody>
          <a:bodyPr/>
          <a:lstStyle>
            <a:lvl1pPr>
              <a:defRPr/>
            </a:lvl1pPr>
          </a:lstStyle>
          <a:p>
            <a:pPr>
              <a:defRPr/>
            </a:pPr>
            <a:endParaRPr lang="zh-CN" altLang="en-US"/>
          </a:p>
        </p:txBody>
      </p:sp>
      <p:sp>
        <p:nvSpPr>
          <p:cNvPr id="6" name="Footer Placeholder 4">
            <a:extLst>
              <a:ext uri="{FF2B5EF4-FFF2-40B4-BE49-F238E27FC236}">
                <a16:creationId xmlns:a16="http://schemas.microsoft.com/office/drawing/2014/main" id="{B90642CC-EE2B-4FEA-A970-0BE84CB1827A}"/>
              </a:ext>
            </a:extLst>
          </p:cNvPr>
          <p:cNvSpPr>
            <a:spLocks noGrp="1"/>
          </p:cNvSpPr>
          <p:nvPr>
            <p:ph type="ftr" sz="quarter" idx="11"/>
          </p:nvPr>
        </p:nvSpPr>
        <p:spPr/>
        <p:txBody>
          <a:bodyPr/>
          <a:lstStyle>
            <a:lvl1pPr>
              <a:defRPr/>
            </a:lvl1pPr>
          </a:lstStyle>
          <a:p>
            <a:pPr>
              <a:defRPr/>
            </a:pPr>
            <a:endParaRPr lang="zh-CN" altLang="en-US"/>
          </a:p>
        </p:txBody>
      </p:sp>
      <p:sp>
        <p:nvSpPr>
          <p:cNvPr id="7" name="Slide Number Placeholder 5">
            <a:extLst>
              <a:ext uri="{FF2B5EF4-FFF2-40B4-BE49-F238E27FC236}">
                <a16:creationId xmlns:a16="http://schemas.microsoft.com/office/drawing/2014/main" id="{4BF1B037-3B38-4BCF-8EAE-43552C15367A}"/>
              </a:ext>
            </a:extLst>
          </p:cNvPr>
          <p:cNvSpPr>
            <a:spLocks noGrp="1"/>
          </p:cNvSpPr>
          <p:nvPr>
            <p:ph type="sldNum" sz="quarter" idx="12"/>
          </p:nvPr>
        </p:nvSpPr>
        <p:spPr/>
        <p:txBody>
          <a:bodyPr/>
          <a:lstStyle>
            <a:lvl1pPr>
              <a:defRPr/>
            </a:lvl1pPr>
          </a:lstStyle>
          <a:p>
            <a:fld id="{9C00EF6F-F163-473F-B03D-7265D1D5840F}" type="slidenum">
              <a:rPr altLang="en-US"/>
              <a:pPr/>
              <a:t>‹#›</a:t>
            </a:fld>
            <a:endParaRPr lang="zh-CN" altLang="en-US"/>
          </a:p>
        </p:txBody>
      </p:sp>
    </p:spTree>
    <p:extLst>
      <p:ext uri="{BB962C8B-B14F-4D97-AF65-F5344CB8AC3E}">
        <p14:creationId xmlns:p14="http://schemas.microsoft.com/office/powerpoint/2010/main" val="15984081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F3F261-C656-42DD-ADBD-C71B04E7F0A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75BB3B10-AA1C-47BB-AFFC-24506E2AE238}"/>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60F54564-0C1B-43C5-AE2C-3ED13B5FCAC9}"/>
              </a:ext>
            </a:extLst>
          </p:cNvPr>
          <p:cNvSpPr>
            <a:spLocks noGrp="1"/>
          </p:cNvSpPr>
          <p:nvPr>
            <p:ph type="dt" sz="half" idx="10"/>
          </p:nvPr>
        </p:nvSpPr>
        <p:spPr/>
        <p:txBody>
          <a:bodyPr/>
          <a:lstStyle/>
          <a:p>
            <a:fld id="{D034E013-82AA-4E11-A6DB-46AC07BA1E4F}" type="datetimeFigureOut">
              <a:rPr lang="zh-CN" altLang="en-US" smtClean="0"/>
              <a:t>2020/2/16</a:t>
            </a:fld>
            <a:endParaRPr lang="zh-CN" altLang="en-US"/>
          </a:p>
        </p:txBody>
      </p:sp>
      <p:sp>
        <p:nvSpPr>
          <p:cNvPr id="5" name="页脚占位符 4">
            <a:extLst>
              <a:ext uri="{FF2B5EF4-FFF2-40B4-BE49-F238E27FC236}">
                <a16:creationId xmlns:a16="http://schemas.microsoft.com/office/drawing/2014/main" id="{75F16574-8F6E-4EC9-B008-A19183C96A0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BDD902B-6B77-4371-8774-D4997C173978}"/>
              </a:ext>
            </a:extLst>
          </p:cNvPr>
          <p:cNvSpPr>
            <a:spLocks noGrp="1"/>
          </p:cNvSpPr>
          <p:nvPr>
            <p:ph type="sldNum" sz="quarter" idx="12"/>
          </p:nvPr>
        </p:nvSpPr>
        <p:spPr/>
        <p:txBody>
          <a:bodyPr/>
          <a:lstStyle/>
          <a:p>
            <a:fld id="{61B0F6E2-7418-441D-8084-F47912D87ACB}" type="slidenum">
              <a:rPr lang="zh-CN" altLang="en-US" smtClean="0"/>
              <a:t>‹#›</a:t>
            </a:fld>
            <a:endParaRPr lang="zh-CN" altLang="en-US"/>
          </a:p>
        </p:txBody>
      </p:sp>
    </p:spTree>
    <p:extLst>
      <p:ext uri="{BB962C8B-B14F-4D97-AF65-F5344CB8AC3E}">
        <p14:creationId xmlns:p14="http://schemas.microsoft.com/office/powerpoint/2010/main" val="10360204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endParaRPr lang="en-US" noProof="1"/>
          </a:p>
        </p:txBody>
      </p:sp>
      <p:sp>
        <p:nvSpPr>
          <p:cNvPr id="3" name="Picture Placeholder 2"/>
          <p:cNvSpPr>
            <a:spLocks noGrp="1" noChangeAspect="1"/>
          </p:cNvSpPr>
          <p:nvPr>
            <p:ph type="pic" idx="1"/>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p>
        </p:txBody>
      </p:sp>
      <p:sp>
        <p:nvSpPr>
          <p:cNvPr id="5" name="Date Placeholder 3">
            <a:extLst>
              <a:ext uri="{FF2B5EF4-FFF2-40B4-BE49-F238E27FC236}">
                <a16:creationId xmlns:a16="http://schemas.microsoft.com/office/drawing/2014/main" id="{9CE5C15F-CEB2-440D-914B-219803F96CFF}"/>
              </a:ext>
            </a:extLst>
          </p:cNvPr>
          <p:cNvSpPr>
            <a:spLocks noGrp="1"/>
          </p:cNvSpPr>
          <p:nvPr>
            <p:ph type="dt" sz="half" idx="10"/>
          </p:nvPr>
        </p:nvSpPr>
        <p:spPr/>
        <p:txBody>
          <a:bodyPr/>
          <a:lstStyle>
            <a:lvl1pPr>
              <a:defRPr/>
            </a:lvl1pPr>
          </a:lstStyle>
          <a:p>
            <a:pPr>
              <a:defRPr/>
            </a:pPr>
            <a:endParaRPr lang="zh-CN" altLang="en-US"/>
          </a:p>
        </p:txBody>
      </p:sp>
      <p:sp>
        <p:nvSpPr>
          <p:cNvPr id="6" name="Footer Placeholder 4">
            <a:extLst>
              <a:ext uri="{FF2B5EF4-FFF2-40B4-BE49-F238E27FC236}">
                <a16:creationId xmlns:a16="http://schemas.microsoft.com/office/drawing/2014/main" id="{DB0BD90B-8964-406D-A35B-360FC18DFFDD}"/>
              </a:ext>
            </a:extLst>
          </p:cNvPr>
          <p:cNvSpPr>
            <a:spLocks noGrp="1"/>
          </p:cNvSpPr>
          <p:nvPr>
            <p:ph type="ftr" sz="quarter" idx="11"/>
          </p:nvPr>
        </p:nvSpPr>
        <p:spPr/>
        <p:txBody>
          <a:bodyPr/>
          <a:lstStyle>
            <a:lvl1pPr>
              <a:defRPr/>
            </a:lvl1pPr>
          </a:lstStyle>
          <a:p>
            <a:pPr>
              <a:defRPr/>
            </a:pPr>
            <a:endParaRPr lang="zh-CN" altLang="en-US"/>
          </a:p>
        </p:txBody>
      </p:sp>
      <p:sp>
        <p:nvSpPr>
          <p:cNvPr id="7" name="Slide Number Placeholder 5">
            <a:extLst>
              <a:ext uri="{FF2B5EF4-FFF2-40B4-BE49-F238E27FC236}">
                <a16:creationId xmlns:a16="http://schemas.microsoft.com/office/drawing/2014/main" id="{027DCBA7-B042-47CD-A928-21F4740A3A4B}"/>
              </a:ext>
            </a:extLst>
          </p:cNvPr>
          <p:cNvSpPr>
            <a:spLocks noGrp="1"/>
          </p:cNvSpPr>
          <p:nvPr>
            <p:ph type="sldNum" sz="quarter" idx="12"/>
          </p:nvPr>
        </p:nvSpPr>
        <p:spPr/>
        <p:txBody>
          <a:bodyPr/>
          <a:lstStyle>
            <a:lvl1pPr>
              <a:defRPr/>
            </a:lvl1pPr>
          </a:lstStyle>
          <a:p>
            <a:fld id="{571009D1-5FD0-4448-A072-51592B0EBDDA}" type="slidenum">
              <a:rPr altLang="en-US"/>
              <a:pPr/>
              <a:t>‹#›</a:t>
            </a:fld>
            <a:endParaRPr lang="zh-CN" altLang="en-US"/>
          </a:p>
        </p:txBody>
      </p:sp>
    </p:spTree>
    <p:extLst>
      <p:ext uri="{BB962C8B-B14F-4D97-AF65-F5344CB8AC3E}">
        <p14:creationId xmlns:p14="http://schemas.microsoft.com/office/powerpoint/2010/main" val="6588041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noProof="1"/>
              <a:t>单击此处编辑母版标题样式</a:t>
            </a:r>
            <a:endParaRPr lang="en-US" noProof="1"/>
          </a:p>
        </p:txBody>
      </p:sp>
      <p:sp>
        <p:nvSpPr>
          <p:cNvPr id="3" name="Vertical Text Placeholder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Date Placeholder 3">
            <a:extLst>
              <a:ext uri="{FF2B5EF4-FFF2-40B4-BE49-F238E27FC236}">
                <a16:creationId xmlns:a16="http://schemas.microsoft.com/office/drawing/2014/main" id="{AF6F57CD-457D-4A14-B799-763B05D3F173}"/>
              </a:ext>
            </a:extLst>
          </p:cNvPr>
          <p:cNvSpPr>
            <a:spLocks noGrp="1"/>
          </p:cNvSpPr>
          <p:nvPr>
            <p:ph type="dt" sz="half" idx="10"/>
          </p:nvPr>
        </p:nvSpPr>
        <p:spPr/>
        <p:txBody>
          <a:bodyPr/>
          <a:lstStyle>
            <a:lvl1pPr>
              <a:defRPr/>
            </a:lvl1pPr>
          </a:lstStyle>
          <a:p>
            <a:pPr>
              <a:defRPr/>
            </a:pPr>
            <a:endParaRPr lang="zh-CN" altLang="en-US"/>
          </a:p>
        </p:txBody>
      </p:sp>
      <p:sp>
        <p:nvSpPr>
          <p:cNvPr id="5" name="Footer Placeholder 4">
            <a:extLst>
              <a:ext uri="{FF2B5EF4-FFF2-40B4-BE49-F238E27FC236}">
                <a16:creationId xmlns:a16="http://schemas.microsoft.com/office/drawing/2014/main" id="{3C1A330A-4336-42BC-9D32-31587A2A40E0}"/>
              </a:ext>
            </a:extLst>
          </p:cNvPr>
          <p:cNvSpPr>
            <a:spLocks noGrp="1"/>
          </p:cNvSpPr>
          <p:nvPr>
            <p:ph type="ftr" sz="quarter" idx="11"/>
          </p:nvPr>
        </p:nvSpPr>
        <p:spPr/>
        <p:txBody>
          <a:bodyPr/>
          <a:lstStyle>
            <a:lvl1pPr>
              <a:defRPr/>
            </a:lvl1pPr>
          </a:lstStyle>
          <a:p>
            <a:pPr>
              <a:defRPr/>
            </a:pPr>
            <a:endParaRPr lang="zh-CN" altLang="en-US"/>
          </a:p>
        </p:txBody>
      </p:sp>
      <p:sp>
        <p:nvSpPr>
          <p:cNvPr id="6" name="Slide Number Placeholder 5">
            <a:extLst>
              <a:ext uri="{FF2B5EF4-FFF2-40B4-BE49-F238E27FC236}">
                <a16:creationId xmlns:a16="http://schemas.microsoft.com/office/drawing/2014/main" id="{AFD43E28-5017-4780-B644-A077874B851F}"/>
              </a:ext>
            </a:extLst>
          </p:cNvPr>
          <p:cNvSpPr>
            <a:spLocks noGrp="1"/>
          </p:cNvSpPr>
          <p:nvPr>
            <p:ph type="sldNum" sz="quarter" idx="12"/>
          </p:nvPr>
        </p:nvSpPr>
        <p:spPr/>
        <p:txBody>
          <a:bodyPr/>
          <a:lstStyle>
            <a:lvl1pPr>
              <a:defRPr/>
            </a:lvl1pPr>
          </a:lstStyle>
          <a:p>
            <a:fld id="{229510D5-1E21-4A7C-A9CD-0E2A0524F03A}" type="slidenum">
              <a:rPr altLang="en-US"/>
              <a:pPr/>
              <a:t>‹#›</a:t>
            </a:fld>
            <a:endParaRPr lang="zh-CN" altLang="en-US"/>
          </a:p>
        </p:txBody>
      </p:sp>
    </p:spTree>
    <p:extLst>
      <p:ext uri="{BB962C8B-B14F-4D97-AF65-F5344CB8AC3E}">
        <p14:creationId xmlns:p14="http://schemas.microsoft.com/office/powerpoint/2010/main" val="311384191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noProof="1"/>
              <a:t>单击此处编辑母版标题样式</a:t>
            </a:r>
            <a:endParaRPr lang="en-US" noProof="1"/>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Date Placeholder 3">
            <a:extLst>
              <a:ext uri="{FF2B5EF4-FFF2-40B4-BE49-F238E27FC236}">
                <a16:creationId xmlns:a16="http://schemas.microsoft.com/office/drawing/2014/main" id="{C318F37F-D28A-40AF-B433-473DAA97A4B3}"/>
              </a:ext>
            </a:extLst>
          </p:cNvPr>
          <p:cNvSpPr>
            <a:spLocks noGrp="1"/>
          </p:cNvSpPr>
          <p:nvPr>
            <p:ph type="dt" sz="half" idx="10"/>
          </p:nvPr>
        </p:nvSpPr>
        <p:spPr/>
        <p:txBody>
          <a:bodyPr/>
          <a:lstStyle>
            <a:lvl1pPr>
              <a:defRPr/>
            </a:lvl1pPr>
          </a:lstStyle>
          <a:p>
            <a:pPr>
              <a:defRPr/>
            </a:pPr>
            <a:endParaRPr lang="zh-CN" altLang="en-US"/>
          </a:p>
        </p:txBody>
      </p:sp>
      <p:sp>
        <p:nvSpPr>
          <p:cNvPr id="5" name="Footer Placeholder 4">
            <a:extLst>
              <a:ext uri="{FF2B5EF4-FFF2-40B4-BE49-F238E27FC236}">
                <a16:creationId xmlns:a16="http://schemas.microsoft.com/office/drawing/2014/main" id="{FCD64C8F-5D3B-4BED-90B1-C05540FFB408}"/>
              </a:ext>
            </a:extLst>
          </p:cNvPr>
          <p:cNvSpPr>
            <a:spLocks noGrp="1"/>
          </p:cNvSpPr>
          <p:nvPr>
            <p:ph type="ftr" sz="quarter" idx="11"/>
          </p:nvPr>
        </p:nvSpPr>
        <p:spPr/>
        <p:txBody>
          <a:bodyPr/>
          <a:lstStyle>
            <a:lvl1pPr>
              <a:defRPr/>
            </a:lvl1pPr>
          </a:lstStyle>
          <a:p>
            <a:pPr>
              <a:defRPr/>
            </a:pPr>
            <a:endParaRPr lang="zh-CN" altLang="en-US"/>
          </a:p>
        </p:txBody>
      </p:sp>
      <p:sp>
        <p:nvSpPr>
          <p:cNvPr id="6" name="Slide Number Placeholder 5">
            <a:extLst>
              <a:ext uri="{FF2B5EF4-FFF2-40B4-BE49-F238E27FC236}">
                <a16:creationId xmlns:a16="http://schemas.microsoft.com/office/drawing/2014/main" id="{9F9B84A1-6B9D-4021-B380-115DDADED51C}"/>
              </a:ext>
            </a:extLst>
          </p:cNvPr>
          <p:cNvSpPr>
            <a:spLocks noGrp="1"/>
          </p:cNvSpPr>
          <p:nvPr>
            <p:ph type="sldNum" sz="quarter" idx="12"/>
          </p:nvPr>
        </p:nvSpPr>
        <p:spPr/>
        <p:txBody>
          <a:bodyPr/>
          <a:lstStyle>
            <a:lvl1pPr>
              <a:defRPr/>
            </a:lvl1pPr>
          </a:lstStyle>
          <a:p>
            <a:fld id="{A67E7078-0E8E-49C4-9943-B6112FB8B9E7}" type="slidenum">
              <a:rPr altLang="en-US"/>
              <a:pPr/>
              <a:t>‹#›</a:t>
            </a:fld>
            <a:endParaRPr lang="zh-CN" altLang="en-US"/>
          </a:p>
        </p:txBody>
      </p:sp>
    </p:spTree>
    <p:extLst>
      <p:ext uri="{BB962C8B-B14F-4D97-AF65-F5344CB8AC3E}">
        <p14:creationId xmlns:p14="http://schemas.microsoft.com/office/powerpoint/2010/main" val="13279426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7D77385A-138B-4F59-8686-CDC3C2C1C23C}"/>
              </a:ext>
            </a:extLst>
          </p:cNvPr>
          <p:cNvSpPr>
            <a:spLocks noGrp="1"/>
          </p:cNvSpPr>
          <p:nvPr>
            <p:ph type="dt" sz="half" idx="10"/>
          </p:nvPr>
        </p:nvSpPr>
        <p:spPr/>
        <p:txBody>
          <a:bodyPr/>
          <a:lstStyle>
            <a:lvl1pPr>
              <a:defRPr/>
            </a:lvl1pPr>
          </a:lstStyle>
          <a:p>
            <a:pPr>
              <a:defRPr/>
            </a:pPr>
            <a:endParaRPr lang="zh-CN" altLang="en-US"/>
          </a:p>
        </p:txBody>
      </p:sp>
      <p:sp>
        <p:nvSpPr>
          <p:cNvPr id="3" name="Footer Placeholder 4">
            <a:extLst>
              <a:ext uri="{FF2B5EF4-FFF2-40B4-BE49-F238E27FC236}">
                <a16:creationId xmlns:a16="http://schemas.microsoft.com/office/drawing/2014/main" id="{1BDC002C-A70D-4A9B-8B09-DE47B5B4B50B}"/>
              </a:ext>
            </a:extLst>
          </p:cNvPr>
          <p:cNvSpPr>
            <a:spLocks noGrp="1"/>
          </p:cNvSpPr>
          <p:nvPr>
            <p:ph type="ftr" sz="quarter" idx="11"/>
          </p:nvPr>
        </p:nvSpPr>
        <p:spPr/>
        <p:txBody>
          <a:bodyPr/>
          <a:lstStyle>
            <a:lvl1pPr>
              <a:defRPr/>
            </a:lvl1pPr>
          </a:lstStyle>
          <a:p>
            <a:pPr>
              <a:defRPr/>
            </a:pPr>
            <a:endParaRPr lang="zh-CN" altLang="en-US"/>
          </a:p>
        </p:txBody>
      </p:sp>
      <p:sp>
        <p:nvSpPr>
          <p:cNvPr id="4" name="Slide Number Placeholder 5">
            <a:extLst>
              <a:ext uri="{FF2B5EF4-FFF2-40B4-BE49-F238E27FC236}">
                <a16:creationId xmlns:a16="http://schemas.microsoft.com/office/drawing/2014/main" id="{172C62A7-1AA9-4A9F-8A61-DEC1F3DE975D}"/>
              </a:ext>
            </a:extLst>
          </p:cNvPr>
          <p:cNvSpPr>
            <a:spLocks noGrp="1"/>
          </p:cNvSpPr>
          <p:nvPr>
            <p:ph type="sldNum" sz="quarter" idx="12"/>
          </p:nvPr>
        </p:nvSpPr>
        <p:spPr/>
        <p:txBody>
          <a:bodyPr/>
          <a:lstStyle>
            <a:lvl1pPr>
              <a:defRPr/>
            </a:lvl1pPr>
          </a:lstStyle>
          <a:p>
            <a:fld id="{02705AE8-2D53-4CBC-A503-5C3104550B5D}" type="slidenum">
              <a:rPr altLang="en-US"/>
              <a:pPr/>
              <a:t>‹#›</a:t>
            </a:fld>
            <a:endParaRPr lang="zh-CN" altLang="en-US"/>
          </a:p>
        </p:txBody>
      </p:sp>
    </p:spTree>
    <p:extLst>
      <p:ext uri="{BB962C8B-B14F-4D97-AF65-F5344CB8AC3E}">
        <p14:creationId xmlns:p14="http://schemas.microsoft.com/office/powerpoint/2010/main" val="398990369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80328F8F-7AAE-4B27-B3B3-E7F3952ED866}"/>
              </a:ext>
            </a:extLst>
          </p:cNvPr>
          <p:cNvSpPr>
            <a:spLocks noGrp="1"/>
          </p:cNvSpPr>
          <p:nvPr>
            <p:ph type="dt" sz="half" idx="10"/>
          </p:nvPr>
        </p:nvSpPr>
        <p:spPr/>
        <p:txBody>
          <a:bodyPr/>
          <a:lstStyle>
            <a:lvl1pPr>
              <a:defRPr/>
            </a:lvl1pPr>
          </a:lstStyle>
          <a:p>
            <a:pPr>
              <a:defRPr/>
            </a:pPr>
            <a:endParaRPr lang="zh-CN" altLang="en-US"/>
          </a:p>
        </p:txBody>
      </p:sp>
      <p:sp>
        <p:nvSpPr>
          <p:cNvPr id="3" name="Footer Placeholder 4">
            <a:extLst>
              <a:ext uri="{FF2B5EF4-FFF2-40B4-BE49-F238E27FC236}">
                <a16:creationId xmlns:a16="http://schemas.microsoft.com/office/drawing/2014/main" id="{0531D13D-9668-4BC2-835C-AC12839EF793}"/>
              </a:ext>
            </a:extLst>
          </p:cNvPr>
          <p:cNvSpPr>
            <a:spLocks noGrp="1"/>
          </p:cNvSpPr>
          <p:nvPr>
            <p:ph type="ftr" sz="quarter" idx="11"/>
          </p:nvPr>
        </p:nvSpPr>
        <p:spPr/>
        <p:txBody>
          <a:bodyPr/>
          <a:lstStyle>
            <a:lvl1pPr>
              <a:defRPr/>
            </a:lvl1pPr>
          </a:lstStyle>
          <a:p>
            <a:pPr>
              <a:defRPr/>
            </a:pPr>
            <a:endParaRPr lang="zh-CN" altLang="en-US"/>
          </a:p>
        </p:txBody>
      </p:sp>
      <p:sp>
        <p:nvSpPr>
          <p:cNvPr id="4" name="Slide Number Placeholder 5">
            <a:extLst>
              <a:ext uri="{FF2B5EF4-FFF2-40B4-BE49-F238E27FC236}">
                <a16:creationId xmlns:a16="http://schemas.microsoft.com/office/drawing/2014/main" id="{FD0E56EE-03BD-4E25-B810-5D0216C6A51E}"/>
              </a:ext>
            </a:extLst>
          </p:cNvPr>
          <p:cNvSpPr>
            <a:spLocks noGrp="1"/>
          </p:cNvSpPr>
          <p:nvPr>
            <p:ph type="sldNum" sz="quarter" idx="12"/>
          </p:nvPr>
        </p:nvSpPr>
        <p:spPr/>
        <p:txBody>
          <a:bodyPr/>
          <a:lstStyle>
            <a:lvl1pPr>
              <a:defRPr/>
            </a:lvl1pPr>
          </a:lstStyle>
          <a:p>
            <a:fld id="{FDB8D1A5-CA25-4607-9A22-E452DB380304}" type="slidenum">
              <a:rPr altLang="en-US"/>
              <a:pPr/>
              <a:t>‹#›</a:t>
            </a:fld>
            <a:endParaRPr lang="zh-CN" altLang="en-US"/>
          </a:p>
        </p:txBody>
      </p:sp>
    </p:spTree>
    <p:extLst>
      <p:ext uri="{BB962C8B-B14F-4D97-AF65-F5344CB8AC3E}">
        <p14:creationId xmlns:p14="http://schemas.microsoft.com/office/powerpoint/2010/main" val="3185665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21237276-3AA0-4853-ADBE-4F01EBCA9F52}"/>
              </a:ext>
            </a:extLst>
          </p:cNvPr>
          <p:cNvSpPr>
            <a:spLocks noGrp="1"/>
          </p:cNvSpPr>
          <p:nvPr>
            <p:ph type="dt" sz="half" idx="10"/>
          </p:nvPr>
        </p:nvSpPr>
        <p:spPr/>
        <p:txBody>
          <a:bodyPr/>
          <a:lstStyle>
            <a:lvl1pPr>
              <a:defRPr/>
            </a:lvl1pPr>
          </a:lstStyle>
          <a:p>
            <a:pPr>
              <a:defRPr/>
            </a:pPr>
            <a:endParaRPr lang="zh-CN" altLang="en-US"/>
          </a:p>
        </p:txBody>
      </p:sp>
      <p:sp>
        <p:nvSpPr>
          <p:cNvPr id="3" name="Footer Placeholder 4">
            <a:extLst>
              <a:ext uri="{FF2B5EF4-FFF2-40B4-BE49-F238E27FC236}">
                <a16:creationId xmlns:a16="http://schemas.microsoft.com/office/drawing/2014/main" id="{7A5B4F0A-3364-4E6B-AD12-5497EB3C7173}"/>
              </a:ext>
            </a:extLst>
          </p:cNvPr>
          <p:cNvSpPr>
            <a:spLocks noGrp="1"/>
          </p:cNvSpPr>
          <p:nvPr>
            <p:ph type="ftr" sz="quarter" idx="11"/>
          </p:nvPr>
        </p:nvSpPr>
        <p:spPr/>
        <p:txBody>
          <a:bodyPr/>
          <a:lstStyle>
            <a:lvl1pPr>
              <a:defRPr/>
            </a:lvl1pPr>
          </a:lstStyle>
          <a:p>
            <a:pPr>
              <a:defRPr/>
            </a:pPr>
            <a:endParaRPr lang="zh-CN" altLang="en-US"/>
          </a:p>
        </p:txBody>
      </p:sp>
      <p:sp>
        <p:nvSpPr>
          <p:cNvPr id="4" name="Slide Number Placeholder 5">
            <a:extLst>
              <a:ext uri="{FF2B5EF4-FFF2-40B4-BE49-F238E27FC236}">
                <a16:creationId xmlns:a16="http://schemas.microsoft.com/office/drawing/2014/main" id="{B491DFD2-DF53-4F09-BF11-61A4E1ABE130}"/>
              </a:ext>
            </a:extLst>
          </p:cNvPr>
          <p:cNvSpPr>
            <a:spLocks noGrp="1"/>
          </p:cNvSpPr>
          <p:nvPr>
            <p:ph type="sldNum" sz="quarter" idx="12"/>
          </p:nvPr>
        </p:nvSpPr>
        <p:spPr/>
        <p:txBody>
          <a:bodyPr/>
          <a:lstStyle>
            <a:lvl1pPr>
              <a:defRPr/>
            </a:lvl1pPr>
          </a:lstStyle>
          <a:p>
            <a:fld id="{6D5B7C76-E954-471A-93D1-B8EE5B1F45B1}" type="slidenum">
              <a:rPr altLang="en-US"/>
              <a:pPr/>
              <a:t>‹#›</a:t>
            </a:fld>
            <a:endParaRPr lang="zh-CN" altLang="en-US"/>
          </a:p>
        </p:txBody>
      </p:sp>
    </p:spTree>
    <p:extLst>
      <p:ext uri="{BB962C8B-B14F-4D97-AF65-F5344CB8AC3E}">
        <p14:creationId xmlns:p14="http://schemas.microsoft.com/office/powerpoint/2010/main" val="361783190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ED0CF8CA-E78D-48A9-81EE-1E563031E96C}"/>
              </a:ext>
            </a:extLst>
          </p:cNvPr>
          <p:cNvSpPr>
            <a:spLocks noGrp="1"/>
          </p:cNvSpPr>
          <p:nvPr>
            <p:ph type="dt" sz="half" idx="10"/>
          </p:nvPr>
        </p:nvSpPr>
        <p:spPr/>
        <p:txBody>
          <a:bodyPr/>
          <a:lstStyle>
            <a:lvl1pPr>
              <a:defRPr/>
            </a:lvl1pPr>
          </a:lstStyle>
          <a:p>
            <a:pPr>
              <a:defRPr/>
            </a:pPr>
            <a:endParaRPr lang="zh-CN" altLang="en-US"/>
          </a:p>
        </p:txBody>
      </p:sp>
      <p:sp>
        <p:nvSpPr>
          <p:cNvPr id="3" name="Footer Placeholder 4">
            <a:extLst>
              <a:ext uri="{FF2B5EF4-FFF2-40B4-BE49-F238E27FC236}">
                <a16:creationId xmlns:a16="http://schemas.microsoft.com/office/drawing/2014/main" id="{844755B5-BE87-4174-999A-ED8D975F1640}"/>
              </a:ext>
            </a:extLst>
          </p:cNvPr>
          <p:cNvSpPr>
            <a:spLocks noGrp="1"/>
          </p:cNvSpPr>
          <p:nvPr>
            <p:ph type="ftr" sz="quarter" idx="11"/>
          </p:nvPr>
        </p:nvSpPr>
        <p:spPr/>
        <p:txBody>
          <a:bodyPr/>
          <a:lstStyle>
            <a:lvl1pPr>
              <a:defRPr/>
            </a:lvl1pPr>
          </a:lstStyle>
          <a:p>
            <a:pPr>
              <a:defRPr/>
            </a:pPr>
            <a:endParaRPr lang="zh-CN" altLang="en-US"/>
          </a:p>
        </p:txBody>
      </p:sp>
      <p:sp>
        <p:nvSpPr>
          <p:cNvPr id="4" name="Slide Number Placeholder 5">
            <a:extLst>
              <a:ext uri="{FF2B5EF4-FFF2-40B4-BE49-F238E27FC236}">
                <a16:creationId xmlns:a16="http://schemas.microsoft.com/office/drawing/2014/main" id="{061561FF-F54D-4CAB-8793-00177BC1F675}"/>
              </a:ext>
            </a:extLst>
          </p:cNvPr>
          <p:cNvSpPr>
            <a:spLocks noGrp="1"/>
          </p:cNvSpPr>
          <p:nvPr>
            <p:ph type="sldNum" sz="quarter" idx="12"/>
          </p:nvPr>
        </p:nvSpPr>
        <p:spPr/>
        <p:txBody>
          <a:bodyPr/>
          <a:lstStyle>
            <a:lvl1pPr>
              <a:defRPr/>
            </a:lvl1pPr>
          </a:lstStyle>
          <a:p>
            <a:fld id="{5FBB6BC1-E306-4E92-A0EE-C8CFF8332CD9}" type="slidenum">
              <a:rPr altLang="en-US"/>
              <a:pPr/>
              <a:t>‹#›</a:t>
            </a:fld>
            <a:endParaRPr lang="zh-CN" altLang="en-US"/>
          </a:p>
        </p:txBody>
      </p:sp>
    </p:spTree>
    <p:extLst>
      <p:ext uri="{BB962C8B-B14F-4D97-AF65-F5344CB8AC3E}">
        <p14:creationId xmlns:p14="http://schemas.microsoft.com/office/powerpoint/2010/main" val="190290332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2">
            <a:extLst>
              <a:ext uri="{FF2B5EF4-FFF2-40B4-BE49-F238E27FC236}">
                <a16:creationId xmlns:a16="http://schemas.microsoft.com/office/drawing/2014/main" id="{88225EA1-5842-4330-9B9B-B4EC7E382209}"/>
              </a:ext>
            </a:extLst>
          </p:cNvPr>
          <p:cNvSpPr>
            <a:spLocks noGrp="1"/>
          </p:cNvSpPr>
          <p:nvPr>
            <p:ph type="dt" sz="half" idx="10"/>
          </p:nvPr>
        </p:nvSpPr>
        <p:spPr/>
        <p:txBody>
          <a:bodyPr/>
          <a:lstStyle>
            <a:lvl1pPr>
              <a:defRPr noProof="1"/>
            </a:lvl1pPr>
          </a:lstStyle>
          <a:p>
            <a:pPr>
              <a:defRPr/>
            </a:pPr>
            <a:fld id="{D13F824D-AF60-4BD1-A248-66D47B75149F}" type="datetime1">
              <a:rPr lang="zh-CN" altLang="en-US"/>
              <a:pPr>
                <a:defRPr/>
              </a:pPr>
              <a:t>2020/2/16</a:t>
            </a:fld>
            <a:endParaRPr lang="zh-CN" altLang="en-US"/>
          </a:p>
        </p:txBody>
      </p:sp>
      <p:sp>
        <p:nvSpPr>
          <p:cNvPr id="4" name="页脚占位符 3">
            <a:extLst>
              <a:ext uri="{FF2B5EF4-FFF2-40B4-BE49-F238E27FC236}">
                <a16:creationId xmlns:a16="http://schemas.microsoft.com/office/drawing/2014/main" id="{71EB963B-2951-4728-9FCD-31B530715FC0}"/>
              </a:ext>
            </a:extLst>
          </p:cNvPr>
          <p:cNvSpPr>
            <a:spLocks noGrp="1"/>
          </p:cNvSpPr>
          <p:nvPr>
            <p:ph type="ftr" sz="quarter" idx="11"/>
          </p:nvPr>
        </p:nvSpPr>
        <p:spPr/>
        <p:txBody>
          <a:bodyPr/>
          <a:lstStyle>
            <a:lvl1pPr>
              <a:defRPr noProof="1"/>
            </a:lvl1pPr>
          </a:lstStyle>
          <a:p>
            <a:pPr>
              <a:defRPr/>
            </a:pPr>
            <a:endParaRPr lang="zh-CN" altLang="en-US"/>
          </a:p>
        </p:txBody>
      </p:sp>
      <p:sp>
        <p:nvSpPr>
          <p:cNvPr id="5" name="灯片编号占位符 4">
            <a:extLst>
              <a:ext uri="{FF2B5EF4-FFF2-40B4-BE49-F238E27FC236}">
                <a16:creationId xmlns:a16="http://schemas.microsoft.com/office/drawing/2014/main" id="{25EF654D-1FB9-42B0-B961-BC590F8BDE40}"/>
              </a:ext>
            </a:extLst>
          </p:cNvPr>
          <p:cNvSpPr>
            <a:spLocks noGrp="1"/>
          </p:cNvSpPr>
          <p:nvPr>
            <p:ph type="sldNum" sz="quarter" idx="12"/>
          </p:nvPr>
        </p:nvSpPr>
        <p:spPr/>
        <p:txBody>
          <a:bodyPr/>
          <a:lstStyle>
            <a:lvl1pPr>
              <a:defRPr/>
            </a:lvl1pPr>
          </a:lstStyle>
          <a:p>
            <a:fld id="{A37CC138-667C-4D47-A67D-AB7572341C20}" type="slidenum">
              <a:rPr altLang="en-US"/>
              <a:pPr/>
              <a:t>‹#›</a:t>
            </a:fld>
            <a:endParaRPr lang="zh-CN" altLang="en-US"/>
          </a:p>
        </p:txBody>
      </p:sp>
    </p:spTree>
    <p:extLst>
      <p:ext uri="{BB962C8B-B14F-4D97-AF65-F5344CB8AC3E}">
        <p14:creationId xmlns:p14="http://schemas.microsoft.com/office/powerpoint/2010/main" val="243141628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137527E-767C-4A3E-B42E-05E4F092693F}"/>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A7487F0B-3012-4FCE-B0F2-99E9E55E651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79D8DEC9-AB78-4CCC-B7CF-22F13DF3EB88}"/>
              </a:ext>
            </a:extLst>
          </p:cNvPr>
          <p:cNvSpPr>
            <a:spLocks noGrp="1"/>
          </p:cNvSpPr>
          <p:nvPr>
            <p:ph type="dt" sz="half" idx="10"/>
          </p:nvPr>
        </p:nvSpPr>
        <p:spPr/>
        <p:txBody>
          <a:bodyPr/>
          <a:lstStyle>
            <a:lvl1pPr>
              <a:defRPr/>
            </a:lvl1pPr>
          </a:lstStyle>
          <a:p>
            <a:endParaRPr lang="en-US" altLang="zh-CN"/>
          </a:p>
        </p:txBody>
      </p:sp>
      <p:sp>
        <p:nvSpPr>
          <p:cNvPr id="5" name="页脚占位符 4">
            <a:extLst>
              <a:ext uri="{FF2B5EF4-FFF2-40B4-BE49-F238E27FC236}">
                <a16:creationId xmlns:a16="http://schemas.microsoft.com/office/drawing/2014/main" id="{6E0FE89B-42DF-414E-8E8F-E3D3AD965041}"/>
              </a:ext>
            </a:extLst>
          </p:cNvPr>
          <p:cNvSpPr>
            <a:spLocks noGrp="1"/>
          </p:cNvSpPr>
          <p:nvPr>
            <p:ph type="ftr" sz="quarter" idx="11"/>
          </p:nvPr>
        </p:nvSpPr>
        <p:spPr/>
        <p:txBody>
          <a:bodyPr/>
          <a:lstStyle>
            <a:lvl1pPr>
              <a:defRPr/>
            </a:lvl1pPr>
          </a:lstStyle>
          <a:p>
            <a:endParaRPr lang="en-US" altLang="zh-CN"/>
          </a:p>
        </p:txBody>
      </p:sp>
      <p:sp>
        <p:nvSpPr>
          <p:cNvPr id="6" name="灯片编号占位符 5">
            <a:extLst>
              <a:ext uri="{FF2B5EF4-FFF2-40B4-BE49-F238E27FC236}">
                <a16:creationId xmlns:a16="http://schemas.microsoft.com/office/drawing/2014/main" id="{09586D33-E947-480B-B50F-AB3C90CDE99B}"/>
              </a:ext>
            </a:extLst>
          </p:cNvPr>
          <p:cNvSpPr>
            <a:spLocks noGrp="1"/>
          </p:cNvSpPr>
          <p:nvPr>
            <p:ph type="sldNum" sz="quarter" idx="12"/>
          </p:nvPr>
        </p:nvSpPr>
        <p:spPr/>
        <p:txBody>
          <a:bodyPr/>
          <a:lstStyle>
            <a:lvl1pPr>
              <a:defRPr/>
            </a:lvl1pPr>
          </a:lstStyle>
          <a:p>
            <a:fld id="{D959427F-F70D-48EF-9700-199D5F7B4EE5}" type="slidenum">
              <a:rPr lang="en-US" altLang="zh-CN"/>
              <a:pPr/>
              <a:t>‹#›</a:t>
            </a:fld>
            <a:endParaRPr lang="en-US" altLang="zh-CN"/>
          </a:p>
        </p:txBody>
      </p:sp>
    </p:spTree>
    <p:extLst>
      <p:ext uri="{BB962C8B-B14F-4D97-AF65-F5344CB8AC3E}">
        <p14:creationId xmlns:p14="http://schemas.microsoft.com/office/powerpoint/2010/main" val="62044623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A9C5170-D108-4C99-847E-A91F862F1E7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F0B0BBE-57E9-450E-BF56-F3A37B5F2CDB}"/>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7FEB8DCA-BC75-4378-8CFD-2EB346EE4E28}"/>
              </a:ext>
            </a:extLst>
          </p:cNvPr>
          <p:cNvSpPr>
            <a:spLocks noGrp="1"/>
          </p:cNvSpPr>
          <p:nvPr>
            <p:ph type="dt" sz="half" idx="10"/>
          </p:nvPr>
        </p:nvSpPr>
        <p:spPr/>
        <p:txBody>
          <a:bodyPr/>
          <a:lstStyle>
            <a:lvl1pPr>
              <a:defRPr/>
            </a:lvl1pPr>
          </a:lstStyle>
          <a:p>
            <a:endParaRPr lang="en-US" altLang="zh-CN"/>
          </a:p>
        </p:txBody>
      </p:sp>
      <p:sp>
        <p:nvSpPr>
          <p:cNvPr id="5" name="页脚占位符 4">
            <a:extLst>
              <a:ext uri="{FF2B5EF4-FFF2-40B4-BE49-F238E27FC236}">
                <a16:creationId xmlns:a16="http://schemas.microsoft.com/office/drawing/2014/main" id="{FF27D203-5445-4BEE-84CC-C937445C2DB6}"/>
              </a:ext>
            </a:extLst>
          </p:cNvPr>
          <p:cNvSpPr>
            <a:spLocks noGrp="1"/>
          </p:cNvSpPr>
          <p:nvPr>
            <p:ph type="ftr" sz="quarter" idx="11"/>
          </p:nvPr>
        </p:nvSpPr>
        <p:spPr/>
        <p:txBody>
          <a:bodyPr/>
          <a:lstStyle>
            <a:lvl1pPr>
              <a:defRPr/>
            </a:lvl1pPr>
          </a:lstStyle>
          <a:p>
            <a:endParaRPr lang="en-US" altLang="zh-CN"/>
          </a:p>
        </p:txBody>
      </p:sp>
      <p:sp>
        <p:nvSpPr>
          <p:cNvPr id="6" name="灯片编号占位符 5">
            <a:extLst>
              <a:ext uri="{FF2B5EF4-FFF2-40B4-BE49-F238E27FC236}">
                <a16:creationId xmlns:a16="http://schemas.microsoft.com/office/drawing/2014/main" id="{B5CC0983-AEFC-46DD-8D08-795C2BD32DEE}"/>
              </a:ext>
            </a:extLst>
          </p:cNvPr>
          <p:cNvSpPr>
            <a:spLocks noGrp="1"/>
          </p:cNvSpPr>
          <p:nvPr>
            <p:ph type="sldNum" sz="quarter" idx="12"/>
          </p:nvPr>
        </p:nvSpPr>
        <p:spPr/>
        <p:txBody>
          <a:bodyPr/>
          <a:lstStyle>
            <a:lvl1pPr>
              <a:defRPr/>
            </a:lvl1pPr>
          </a:lstStyle>
          <a:p>
            <a:fld id="{8832D98D-2D2A-4368-968C-B9EA21ACBA89}" type="slidenum">
              <a:rPr lang="en-US" altLang="zh-CN"/>
              <a:pPr/>
              <a:t>‹#›</a:t>
            </a:fld>
            <a:endParaRPr lang="en-US" altLang="zh-CN"/>
          </a:p>
        </p:txBody>
      </p:sp>
    </p:spTree>
    <p:extLst>
      <p:ext uri="{BB962C8B-B14F-4D97-AF65-F5344CB8AC3E}">
        <p14:creationId xmlns:p14="http://schemas.microsoft.com/office/powerpoint/2010/main" val="28417214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0F4A752-8F66-4743-96F5-C16014C23AF0}"/>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62A192CF-AEFA-4D36-998F-56B1B147A22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456A2C17-4B22-4F6E-8B45-AE5D88FA9474}"/>
              </a:ext>
            </a:extLst>
          </p:cNvPr>
          <p:cNvSpPr>
            <a:spLocks noGrp="1"/>
          </p:cNvSpPr>
          <p:nvPr>
            <p:ph type="dt" sz="half" idx="10"/>
          </p:nvPr>
        </p:nvSpPr>
        <p:spPr/>
        <p:txBody>
          <a:bodyPr/>
          <a:lstStyle/>
          <a:p>
            <a:fld id="{D034E013-82AA-4E11-A6DB-46AC07BA1E4F}" type="datetimeFigureOut">
              <a:rPr lang="zh-CN" altLang="en-US" smtClean="0"/>
              <a:t>2020/2/16</a:t>
            </a:fld>
            <a:endParaRPr lang="zh-CN" altLang="en-US"/>
          </a:p>
        </p:txBody>
      </p:sp>
      <p:sp>
        <p:nvSpPr>
          <p:cNvPr id="5" name="页脚占位符 4">
            <a:extLst>
              <a:ext uri="{FF2B5EF4-FFF2-40B4-BE49-F238E27FC236}">
                <a16:creationId xmlns:a16="http://schemas.microsoft.com/office/drawing/2014/main" id="{AE39173C-E374-4ACF-A2E9-9EC8AE6FDAA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A3EF63E-FDA6-41BA-9D09-B5CC9E5C3D75}"/>
              </a:ext>
            </a:extLst>
          </p:cNvPr>
          <p:cNvSpPr>
            <a:spLocks noGrp="1"/>
          </p:cNvSpPr>
          <p:nvPr>
            <p:ph type="sldNum" sz="quarter" idx="12"/>
          </p:nvPr>
        </p:nvSpPr>
        <p:spPr/>
        <p:txBody>
          <a:bodyPr/>
          <a:lstStyle/>
          <a:p>
            <a:fld id="{61B0F6E2-7418-441D-8084-F47912D87ACB}" type="slidenum">
              <a:rPr lang="zh-CN" altLang="en-US" smtClean="0"/>
              <a:t>‹#›</a:t>
            </a:fld>
            <a:endParaRPr lang="zh-CN" altLang="en-US"/>
          </a:p>
        </p:txBody>
      </p:sp>
    </p:spTree>
    <p:extLst>
      <p:ext uri="{BB962C8B-B14F-4D97-AF65-F5344CB8AC3E}">
        <p14:creationId xmlns:p14="http://schemas.microsoft.com/office/powerpoint/2010/main" val="190860929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146C3B4-8792-46A0-93E8-160524E936B5}"/>
              </a:ext>
            </a:extLst>
          </p:cNvPr>
          <p:cNvSpPr>
            <a:spLocks noGrp="1"/>
          </p:cNvSpPr>
          <p:nvPr>
            <p:ph type="title"/>
          </p:nvPr>
        </p:nvSpPr>
        <p:spPr>
          <a:xfrm>
            <a:off x="831851" y="1709739"/>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67CE4D2C-A533-4160-A927-23ACB4AFCE14}"/>
              </a:ext>
            </a:extLst>
          </p:cNvPr>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3DF2522C-982B-4A1C-8312-DDF97924712E}"/>
              </a:ext>
            </a:extLst>
          </p:cNvPr>
          <p:cNvSpPr>
            <a:spLocks noGrp="1"/>
          </p:cNvSpPr>
          <p:nvPr>
            <p:ph type="dt" sz="half" idx="10"/>
          </p:nvPr>
        </p:nvSpPr>
        <p:spPr/>
        <p:txBody>
          <a:bodyPr/>
          <a:lstStyle>
            <a:lvl1pPr>
              <a:defRPr/>
            </a:lvl1pPr>
          </a:lstStyle>
          <a:p>
            <a:endParaRPr lang="en-US" altLang="zh-CN"/>
          </a:p>
        </p:txBody>
      </p:sp>
      <p:sp>
        <p:nvSpPr>
          <p:cNvPr id="5" name="页脚占位符 4">
            <a:extLst>
              <a:ext uri="{FF2B5EF4-FFF2-40B4-BE49-F238E27FC236}">
                <a16:creationId xmlns:a16="http://schemas.microsoft.com/office/drawing/2014/main" id="{539A1BA9-666F-4256-80F5-C430D05526CF}"/>
              </a:ext>
            </a:extLst>
          </p:cNvPr>
          <p:cNvSpPr>
            <a:spLocks noGrp="1"/>
          </p:cNvSpPr>
          <p:nvPr>
            <p:ph type="ftr" sz="quarter" idx="11"/>
          </p:nvPr>
        </p:nvSpPr>
        <p:spPr/>
        <p:txBody>
          <a:bodyPr/>
          <a:lstStyle>
            <a:lvl1pPr>
              <a:defRPr/>
            </a:lvl1pPr>
          </a:lstStyle>
          <a:p>
            <a:endParaRPr lang="en-US" altLang="zh-CN"/>
          </a:p>
        </p:txBody>
      </p:sp>
      <p:sp>
        <p:nvSpPr>
          <p:cNvPr id="6" name="灯片编号占位符 5">
            <a:extLst>
              <a:ext uri="{FF2B5EF4-FFF2-40B4-BE49-F238E27FC236}">
                <a16:creationId xmlns:a16="http://schemas.microsoft.com/office/drawing/2014/main" id="{43CC3B7D-B767-47D2-8FC6-13BAED1A47AB}"/>
              </a:ext>
            </a:extLst>
          </p:cNvPr>
          <p:cNvSpPr>
            <a:spLocks noGrp="1"/>
          </p:cNvSpPr>
          <p:nvPr>
            <p:ph type="sldNum" sz="quarter" idx="12"/>
          </p:nvPr>
        </p:nvSpPr>
        <p:spPr/>
        <p:txBody>
          <a:bodyPr/>
          <a:lstStyle>
            <a:lvl1pPr>
              <a:defRPr/>
            </a:lvl1pPr>
          </a:lstStyle>
          <a:p>
            <a:fld id="{37781CF1-CAFF-44B4-B6FB-C791713B9E33}" type="slidenum">
              <a:rPr lang="en-US" altLang="zh-CN"/>
              <a:pPr/>
              <a:t>‹#›</a:t>
            </a:fld>
            <a:endParaRPr lang="en-US" altLang="zh-CN"/>
          </a:p>
        </p:txBody>
      </p:sp>
    </p:spTree>
    <p:extLst>
      <p:ext uri="{BB962C8B-B14F-4D97-AF65-F5344CB8AC3E}">
        <p14:creationId xmlns:p14="http://schemas.microsoft.com/office/powerpoint/2010/main" val="249967023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0301AC-F198-455B-9DFD-D72859445D7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0BA7D01B-C596-4201-AF9C-08416FF1DA5A}"/>
              </a:ext>
            </a:extLst>
          </p:cNvPr>
          <p:cNvSpPr>
            <a:spLocks noGrp="1"/>
          </p:cNvSpPr>
          <p:nvPr>
            <p:ph sz="half" idx="1"/>
          </p:nvPr>
        </p:nvSpPr>
        <p:spPr>
          <a:xfrm>
            <a:off x="609600" y="1600201"/>
            <a:ext cx="5384800" cy="452596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38793DCE-AE84-4E14-9E0B-5ED305C51427}"/>
              </a:ext>
            </a:extLst>
          </p:cNvPr>
          <p:cNvSpPr>
            <a:spLocks noGrp="1"/>
          </p:cNvSpPr>
          <p:nvPr>
            <p:ph sz="half" idx="2"/>
          </p:nvPr>
        </p:nvSpPr>
        <p:spPr>
          <a:xfrm>
            <a:off x="6197600" y="1600201"/>
            <a:ext cx="5384800" cy="4525963"/>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52426D70-3B83-404E-A0AC-8F4B1E5A0486}"/>
              </a:ext>
            </a:extLst>
          </p:cNvPr>
          <p:cNvSpPr>
            <a:spLocks noGrp="1"/>
          </p:cNvSpPr>
          <p:nvPr>
            <p:ph type="dt" sz="half" idx="10"/>
          </p:nvPr>
        </p:nvSpPr>
        <p:spPr/>
        <p:txBody>
          <a:bodyPr/>
          <a:lstStyle>
            <a:lvl1pPr>
              <a:defRPr/>
            </a:lvl1pPr>
          </a:lstStyle>
          <a:p>
            <a:endParaRPr lang="en-US" altLang="zh-CN"/>
          </a:p>
        </p:txBody>
      </p:sp>
      <p:sp>
        <p:nvSpPr>
          <p:cNvPr id="6" name="页脚占位符 5">
            <a:extLst>
              <a:ext uri="{FF2B5EF4-FFF2-40B4-BE49-F238E27FC236}">
                <a16:creationId xmlns:a16="http://schemas.microsoft.com/office/drawing/2014/main" id="{ED43D5C2-9FA1-429D-B4F1-2EB1B20A2634}"/>
              </a:ext>
            </a:extLst>
          </p:cNvPr>
          <p:cNvSpPr>
            <a:spLocks noGrp="1"/>
          </p:cNvSpPr>
          <p:nvPr>
            <p:ph type="ftr" sz="quarter" idx="11"/>
          </p:nvPr>
        </p:nvSpPr>
        <p:spPr/>
        <p:txBody>
          <a:bodyPr/>
          <a:lstStyle>
            <a:lvl1pPr>
              <a:defRPr/>
            </a:lvl1pPr>
          </a:lstStyle>
          <a:p>
            <a:endParaRPr lang="en-US" altLang="zh-CN"/>
          </a:p>
        </p:txBody>
      </p:sp>
      <p:sp>
        <p:nvSpPr>
          <p:cNvPr id="7" name="灯片编号占位符 6">
            <a:extLst>
              <a:ext uri="{FF2B5EF4-FFF2-40B4-BE49-F238E27FC236}">
                <a16:creationId xmlns:a16="http://schemas.microsoft.com/office/drawing/2014/main" id="{C6C017C8-5F09-497D-B19C-F983D1EC2819}"/>
              </a:ext>
            </a:extLst>
          </p:cNvPr>
          <p:cNvSpPr>
            <a:spLocks noGrp="1"/>
          </p:cNvSpPr>
          <p:nvPr>
            <p:ph type="sldNum" sz="quarter" idx="12"/>
          </p:nvPr>
        </p:nvSpPr>
        <p:spPr/>
        <p:txBody>
          <a:bodyPr/>
          <a:lstStyle>
            <a:lvl1pPr>
              <a:defRPr/>
            </a:lvl1pPr>
          </a:lstStyle>
          <a:p>
            <a:fld id="{8301B64D-DE41-41FB-9A9C-1818C81238D8}" type="slidenum">
              <a:rPr lang="en-US" altLang="zh-CN"/>
              <a:pPr/>
              <a:t>‹#›</a:t>
            </a:fld>
            <a:endParaRPr lang="en-US" altLang="zh-CN"/>
          </a:p>
        </p:txBody>
      </p:sp>
    </p:spTree>
    <p:extLst>
      <p:ext uri="{BB962C8B-B14F-4D97-AF65-F5344CB8AC3E}">
        <p14:creationId xmlns:p14="http://schemas.microsoft.com/office/powerpoint/2010/main" val="183747949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603B276-90B3-4B44-BC16-24396F0C6918}"/>
              </a:ext>
            </a:extLst>
          </p:cNvPr>
          <p:cNvSpPr>
            <a:spLocks noGrp="1"/>
          </p:cNvSpPr>
          <p:nvPr>
            <p:ph type="title"/>
          </p:nvPr>
        </p:nvSpPr>
        <p:spPr>
          <a:xfrm>
            <a:off x="840317" y="365126"/>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1ED4DC70-CC34-419B-BB5B-8292835D9EB2}"/>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1263EEC0-5548-46F6-AF33-4B5C9A0FD15A}"/>
              </a:ext>
            </a:extLst>
          </p:cNvPr>
          <p:cNvSpPr>
            <a:spLocks noGrp="1"/>
          </p:cNvSpPr>
          <p:nvPr>
            <p:ph sz="half" idx="2"/>
          </p:nvPr>
        </p:nvSpPr>
        <p:spPr>
          <a:xfrm>
            <a:off x="840318" y="2505075"/>
            <a:ext cx="5158316"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C220BFA2-A0D5-49FD-A9F9-285DA9EC0EA3}"/>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F6BEE466-29ED-4AFB-9D3A-6638B8EFB5E7}"/>
              </a:ext>
            </a:extLst>
          </p:cNvPr>
          <p:cNvSpPr>
            <a:spLocks noGrp="1"/>
          </p:cNvSpPr>
          <p:nvPr>
            <p:ph sz="quarter" idx="4"/>
          </p:nvPr>
        </p:nvSpPr>
        <p:spPr>
          <a:xfrm>
            <a:off x="6172200" y="2505075"/>
            <a:ext cx="518371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6E3E9596-D1FF-4B1C-8D05-E679FC0C7A08}"/>
              </a:ext>
            </a:extLst>
          </p:cNvPr>
          <p:cNvSpPr>
            <a:spLocks noGrp="1"/>
          </p:cNvSpPr>
          <p:nvPr>
            <p:ph type="dt" sz="half" idx="10"/>
          </p:nvPr>
        </p:nvSpPr>
        <p:spPr/>
        <p:txBody>
          <a:bodyPr/>
          <a:lstStyle>
            <a:lvl1pPr>
              <a:defRPr/>
            </a:lvl1pPr>
          </a:lstStyle>
          <a:p>
            <a:endParaRPr lang="en-US" altLang="zh-CN"/>
          </a:p>
        </p:txBody>
      </p:sp>
      <p:sp>
        <p:nvSpPr>
          <p:cNvPr id="8" name="页脚占位符 7">
            <a:extLst>
              <a:ext uri="{FF2B5EF4-FFF2-40B4-BE49-F238E27FC236}">
                <a16:creationId xmlns:a16="http://schemas.microsoft.com/office/drawing/2014/main" id="{09A3F4D7-D986-45E6-98BB-C5CF48B25BDA}"/>
              </a:ext>
            </a:extLst>
          </p:cNvPr>
          <p:cNvSpPr>
            <a:spLocks noGrp="1"/>
          </p:cNvSpPr>
          <p:nvPr>
            <p:ph type="ftr" sz="quarter" idx="11"/>
          </p:nvPr>
        </p:nvSpPr>
        <p:spPr/>
        <p:txBody>
          <a:bodyPr/>
          <a:lstStyle>
            <a:lvl1pPr>
              <a:defRPr/>
            </a:lvl1pPr>
          </a:lstStyle>
          <a:p>
            <a:endParaRPr lang="en-US" altLang="zh-CN"/>
          </a:p>
        </p:txBody>
      </p:sp>
      <p:sp>
        <p:nvSpPr>
          <p:cNvPr id="9" name="灯片编号占位符 8">
            <a:extLst>
              <a:ext uri="{FF2B5EF4-FFF2-40B4-BE49-F238E27FC236}">
                <a16:creationId xmlns:a16="http://schemas.microsoft.com/office/drawing/2014/main" id="{B5A3F45E-3A24-41C9-9BFB-0CB6157D7C01}"/>
              </a:ext>
            </a:extLst>
          </p:cNvPr>
          <p:cNvSpPr>
            <a:spLocks noGrp="1"/>
          </p:cNvSpPr>
          <p:nvPr>
            <p:ph type="sldNum" sz="quarter" idx="12"/>
          </p:nvPr>
        </p:nvSpPr>
        <p:spPr/>
        <p:txBody>
          <a:bodyPr/>
          <a:lstStyle>
            <a:lvl1pPr>
              <a:defRPr/>
            </a:lvl1pPr>
          </a:lstStyle>
          <a:p>
            <a:fld id="{AD0ECDAF-44A8-478C-B77F-D5F5D12BFD6A}" type="slidenum">
              <a:rPr lang="en-US" altLang="zh-CN"/>
              <a:pPr/>
              <a:t>‹#›</a:t>
            </a:fld>
            <a:endParaRPr lang="en-US" altLang="zh-CN"/>
          </a:p>
        </p:txBody>
      </p:sp>
    </p:spTree>
    <p:extLst>
      <p:ext uri="{BB962C8B-B14F-4D97-AF65-F5344CB8AC3E}">
        <p14:creationId xmlns:p14="http://schemas.microsoft.com/office/powerpoint/2010/main" val="356214607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F495FB9-4B33-48CE-B55A-EDCE66A4699C}"/>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09B21897-AFBD-4DA9-981E-9BE244EB6B8E}"/>
              </a:ext>
            </a:extLst>
          </p:cNvPr>
          <p:cNvSpPr>
            <a:spLocks noGrp="1"/>
          </p:cNvSpPr>
          <p:nvPr>
            <p:ph type="dt" sz="half" idx="10"/>
          </p:nvPr>
        </p:nvSpPr>
        <p:spPr/>
        <p:txBody>
          <a:bodyPr/>
          <a:lstStyle>
            <a:lvl1pPr>
              <a:defRPr/>
            </a:lvl1pPr>
          </a:lstStyle>
          <a:p>
            <a:endParaRPr lang="en-US" altLang="zh-CN"/>
          </a:p>
        </p:txBody>
      </p:sp>
      <p:sp>
        <p:nvSpPr>
          <p:cNvPr id="4" name="页脚占位符 3">
            <a:extLst>
              <a:ext uri="{FF2B5EF4-FFF2-40B4-BE49-F238E27FC236}">
                <a16:creationId xmlns:a16="http://schemas.microsoft.com/office/drawing/2014/main" id="{CF5B7875-4B13-41DC-90EB-86F12D98E61B}"/>
              </a:ext>
            </a:extLst>
          </p:cNvPr>
          <p:cNvSpPr>
            <a:spLocks noGrp="1"/>
          </p:cNvSpPr>
          <p:nvPr>
            <p:ph type="ftr" sz="quarter" idx="11"/>
          </p:nvPr>
        </p:nvSpPr>
        <p:spPr/>
        <p:txBody>
          <a:bodyPr/>
          <a:lstStyle>
            <a:lvl1pPr>
              <a:defRPr/>
            </a:lvl1pPr>
          </a:lstStyle>
          <a:p>
            <a:endParaRPr lang="en-US" altLang="zh-CN"/>
          </a:p>
        </p:txBody>
      </p:sp>
      <p:sp>
        <p:nvSpPr>
          <p:cNvPr id="5" name="灯片编号占位符 4">
            <a:extLst>
              <a:ext uri="{FF2B5EF4-FFF2-40B4-BE49-F238E27FC236}">
                <a16:creationId xmlns:a16="http://schemas.microsoft.com/office/drawing/2014/main" id="{9E8CE157-550C-4759-BFD8-4164C2BEBDF6}"/>
              </a:ext>
            </a:extLst>
          </p:cNvPr>
          <p:cNvSpPr>
            <a:spLocks noGrp="1"/>
          </p:cNvSpPr>
          <p:nvPr>
            <p:ph type="sldNum" sz="quarter" idx="12"/>
          </p:nvPr>
        </p:nvSpPr>
        <p:spPr/>
        <p:txBody>
          <a:bodyPr/>
          <a:lstStyle>
            <a:lvl1pPr>
              <a:defRPr/>
            </a:lvl1pPr>
          </a:lstStyle>
          <a:p>
            <a:fld id="{FC0A2102-DC93-47FE-BDC2-1B16A721A9FB}" type="slidenum">
              <a:rPr lang="en-US" altLang="zh-CN"/>
              <a:pPr/>
              <a:t>‹#›</a:t>
            </a:fld>
            <a:endParaRPr lang="en-US" altLang="zh-CN"/>
          </a:p>
        </p:txBody>
      </p:sp>
    </p:spTree>
    <p:extLst>
      <p:ext uri="{BB962C8B-B14F-4D97-AF65-F5344CB8AC3E}">
        <p14:creationId xmlns:p14="http://schemas.microsoft.com/office/powerpoint/2010/main" val="190892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61C859C6-1C48-475B-9C5B-BC1D3627B123}"/>
              </a:ext>
            </a:extLst>
          </p:cNvPr>
          <p:cNvSpPr>
            <a:spLocks noGrp="1"/>
          </p:cNvSpPr>
          <p:nvPr>
            <p:ph type="dt" sz="half" idx="10"/>
          </p:nvPr>
        </p:nvSpPr>
        <p:spPr/>
        <p:txBody>
          <a:bodyPr/>
          <a:lstStyle>
            <a:lvl1pPr>
              <a:defRPr/>
            </a:lvl1pPr>
          </a:lstStyle>
          <a:p>
            <a:endParaRPr lang="en-US" altLang="zh-CN"/>
          </a:p>
        </p:txBody>
      </p:sp>
      <p:sp>
        <p:nvSpPr>
          <p:cNvPr id="3" name="页脚占位符 2">
            <a:extLst>
              <a:ext uri="{FF2B5EF4-FFF2-40B4-BE49-F238E27FC236}">
                <a16:creationId xmlns:a16="http://schemas.microsoft.com/office/drawing/2014/main" id="{AC4CD232-3A4E-4272-BC65-5100DBD0A1F2}"/>
              </a:ext>
            </a:extLst>
          </p:cNvPr>
          <p:cNvSpPr>
            <a:spLocks noGrp="1"/>
          </p:cNvSpPr>
          <p:nvPr>
            <p:ph type="ftr" sz="quarter" idx="11"/>
          </p:nvPr>
        </p:nvSpPr>
        <p:spPr/>
        <p:txBody>
          <a:bodyPr/>
          <a:lstStyle>
            <a:lvl1pPr>
              <a:defRPr/>
            </a:lvl1pPr>
          </a:lstStyle>
          <a:p>
            <a:endParaRPr lang="en-US" altLang="zh-CN"/>
          </a:p>
        </p:txBody>
      </p:sp>
      <p:sp>
        <p:nvSpPr>
          <p:cNvPr id="4" name="灯片编号占位符 3">
            <a:extLst>
              <a:ext uri="{FF2B5EF4-FFF2-40B4-BE49-F238E27FC236}">
                <a16:creationId xmlns:a16="http://schemas.microsoft.com/office/drawing/2014/main" id="{9FA8F236-C3EB-4AA7-8C60-93893DE1B26E}"/>
              </a:ext>
            </a:extLst>
          </p:cNvPr>
          <p:cNvSpPr>
            <a:spLocks noGrp="1"/>
          </p:cNvSpPr>
          <p:nvPr>
            <p:ph type="sldNum" sz="quarter" idx="12"/>
          </p:nvPr>
        </p:nvSpPr>
        <p:spPr/>
        <p:txBody>
          <a:bodyPr/>
          <a:lstStyle>
            <a:lvl1pPr>
              <a:defRPr/>
            </a:lvl1pPr>
          </a:lstStyle>
          <a:p>
            <a:fld id="{D8E194D4-5EFF-49AC-A049-A7D322D5020D}" type="slidenum">
              <a:rPr lang="en-US" altLang="zh-CN"/>
              <a:pPr/>
              <a:t>‹#›</a:t>
            </a:fld>
            <a:endParaRPr lang="en-US" altLang="zh-CN"/>
          </a:p>
        </p:txBody>
      </p:sp>
    </p:spTree>
    <p:extLst>
      <p:ext uri="{BB962C8B-B14F-4D97-AF65-F5344CB8AC3E}">
        <p14:creationId xmlns:p14="http://schemas.microsoft.com/office/powerpoint/2010/main" val="62647749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D65B0D5-DAFC-4098-95EE-19957D9A636C}"/>
              </a:ext>
            </a:extLst>
          </p:cNvPr>
          <p:cNvSpPr>
            <a:spLocks noGrp="1"/>
          </p:cNvSpPr>
          <p:nvPr>
            <p:ph type="title"/>
          </p:nvPr>
        </p:nvSpPr>
        <p:spPr>
          <a:xfrm>
            <a:off x="840318" y="457200"/>
            <a:ext cx="393276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A49FD817-87CA-4CA0-BB66-25F56697ADB8}"/>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EE0287BA-F6CD-464B-8B7B-A0ADBA1D1E6E}"/>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9432B05-0CF3-451F-BAE0-4EE52EF599B1}"/>
              </a:ext>
            </a:extLst>
          </p:cNvPr>
          <p:cNvSpPr>
            <a:spLocks noGrp="1"/>
          </p:cNvSpPr>
          <p:nvPr>
            <p:ph type="dt" sz="half" idx="10"/>
          </p:nvPr>
        </p:nvSpPr>
        <p:spPr/>
        <p:txBody>
          <a:bodyPr/>
          <a:lstStyle>
            <a:lvl1pPr>
              <a:defRPr/>
            </a:lvl1pPr>
          </a:lstStyle>
          <a:p>
            <a:endParaRPr lang="en-US" altLang="zh-CN"/>
          </a:p>
        </p:txBody>
      </p:sp>
      <p:sp>
        <p:nvSpPr>
          <p:cNvPr id="6" name="页脚占位符 5">
            <a:extLst>
              <a:ext uri="{FF2B5EF4-FFF2-40B4-BE49-F238E27FC236}">
                <a16:creationId xmlns:a16="http://schemas.microsoft.com/office/drawing/2014/main" id="{3D2571F8-ED1C-4B2B-9DBA-9772D9B934B2}"/>
              </a:ext>
            </a:extLst>
          </p:cNvPr>
          <p:cNvSpPr>
            <a:spLocks noGrp="1"/>
          </p:cNvSpPr>
          <p:nvPr>
            <p:ph type="ftr" sz="quarter" idx="11"/>
          </p:nvPr>
        </p:nvSpPr>
        <p:spPr/>
        <p:txBody>
          <a:bodyPr/>
          <a:lstStyle>
            <a:lvl1pPr>
              <a:defRPr/>
            </a:lvl1pPr>
          </a:lstStyle>
          <a:p>
            <a:endParaRPr lang="en-US" altLang="zh-CN"/>
          </a:p>
        </p:txBody>
      </p:sp>
      <p:sp>
        <p:nvSpPr>
          <p:cNvPr id="7" name="灯片编号占位符 6">
            <a:extLst>
              <a:ext uri="{FF2B5EF4-FFF2-40B4-BE49-F238E27FC236}">
                <a16:creationId xmlns:a16="http://schemas.microsoft.com/office/drawing/2014/main" id="{F1F0006B-6B75-4C4C-AE89-B8247D20631A}"/>
              </a:ext>
            </a:extLst>
          </p:cNvPr>
          <p:cNvSpPr>
            <a:spLocks noGrp="1"/>
          </p:cNvSpPr>
          <p:nvPr>
            <p:ph type="sldNum" sz="quarter" idx="12"/>
          </p:nvPr>
        </p:nvSpPr>
        <p:spPr/>
        <p:txBody>
          <a:bodyPr/>
          <a:lstStyle>
            <a:lvl1pPr>
              <a:defRPr/>
            </a:lvl1pPr>
          </a:lstStyle>
          <a:p>
            <a:fld id="{0C210E87-7127-4D26-8C05-434FF6376171}" type="slidenum">
              <a:rPr lang="en-US" altLang="zh-CN"/>
              <a:pPr/>
              <a:t>‹#›</a:t>
            </a:fld>
            <a:endParaRPr lang="en-US" altLang="zh-CN"/>
          </a:p>
        </p:txBody>
      </p:sp>
    </p:spTree>
    <p:extLst>
      <p:ext uri="{BB962C8B-B14F-4D97-AF65-F5344CB8AC3E}">
        <p14:creationId xmlns:p14="http://schemas.microsoft.com/office/powerpoint/2010/main" val="39643365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094FE97-F533-4EE7-81CC-7A0CB87FB46C}"/>
              </a:ext>
            </a:extLst>
          </p:cNvPr>
          <p:cNvSpPr>
            <a:spLocks noGrp="1"/>
          </p:cNvSpPr>
          <p:nvPr>
            <p:ph type="title"/>
          </p:nvPr>
        </p:nvSpPr>
        <p:spPr>
          <a:xfrm>
            <a:off x="840318" y="457200"/>
            <a:ext cx="393276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D2018B5E-C750-41F9-A2E9-4AFBE2276774}"/>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9FD5B49B-15C2-4795-B11F-76E1BAD259A5}"/>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1BB7B7BC-77F5-4074-8060-5D2C144584AE}"/>
              </a:ext>
            </a:extLst>
          </p:cNvPr>
          <p:cNvSpPr>
            <a:spLocks noGrp="1"/>
          </p:cNvSpPr>
          <p:nvPr>
            <p:ph type="dt" sz="half" idx="10"/>
          </p:nvPr>
        </p:nvSpPr>
        <p:spPr/>
        <p:txBody>
          <a:bodyPr/>
          <a:lstStyle>
            <a:lvl1pPr>
              <a:defRPr/>
            </a:lvl1pPr>
          </a:lstStyle>
          <a:p>
            <a:endParaRPr lang="en-US" altLang="zh-CN"/>
          </a:p>
        </p:txBody>
      </p:sp>
      <p:sp>
        <p:nvSpPr>
          <p:cNvPr id="6" name="页脚占位符 5">
            <a:extLst>
              <a:ext uri="{FF2B5EF4-FFF2-40B4-BE49-F238E27FC236}">
                <a16:creationId xmlns:a16="http://schemas.microsoft.com/office/drawing/2014/main" id="{74FA9F3B-7E9D-434B-A9E8-6E54EDE79346}"/>
              </a:ext>
            </a:extLst>
          </p:cNvPr>
          <p:cNvSpPr>
            <a:spLocks noGrp="1"/>
          </p:cNvSpPr>
          <p:nvPr>
            <p:ph type="ftr" sz="quarter" idx="11"/>
          </p:nvPr>
        </p:nvSpPr>
        <p:spPr/>
        <p:txBody>
          <a:bodyPr/>
          <a:lstStyle>
            <a:lvl1pPr>
              <a:defRPr/>
            </a:lvl1pPr>
          </a:lstStyle>
          <a:p>
            <a:endParaRPr lang="en-US" altLang="zh-CN"/>
          </a:p>
        </p:txBody>
      </p:sp>
      <p:sp>
        <p:nvSpPr>
          <p:cNvPr id="7" name="灯片编号占位符 6">
            <a:extLst>
              <a:ext uri="{FF2B5EF4-FFF2-40B4-BE49-F238E27FC236}">
                <a16:creationId xmlns:a16="http://schemas.microsoft.com/office/drawing/2014/main" id="{429E7ED8-BC55-4293-BB45-EE4195681047}"/>
              </a:ext>
            </a:extLst>
          </p:cNvPr>
          <p:cNvSpPr>
            <a:spLocks noGrp="1"/>
          </p:cNvSpPr>
          <p:nvPr>
            <p:ph type="sldNum" sz="quarter" idx="12"/>
          </p:nvPr>
        </p:nvSpPr>
        <p:spPr/>
        <p:txBody>
          <a:bodyPr/>
          <a:lstStyle>
            <a:lvl1pPr>
              <a:defRPr/>
            </a:lvl1pPr>
          </a:lstStyle>
          <a:p>
            <a:fld id="{DEB868B9-7EA8-45E9-8F07-6667394B9E8A}" type="slidenum">
              <a:rPr lang="en-US" altLang="zh-CN"/>
              <a:pPr/>
              <a:t>‹#›</a:t>
            </a:fld>
            <a:endParaRPr lang="en-US" altLang="zh-CN"/>
          </a:p>
        </p:txBody>
      </p:sp>
    </p:spTree>
    <p:extLst>
      <p:ext uri="{BB962C8B-B14F-4D97-AF65-F5344CB8AC3E}">
        <p14:creationId xmlns:p14="http://schemas.microsoft.com/office/powerpoint/2010/main" val="75404813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7698C80-EB35-4206-A800-C603C6F2F9A0}"/>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8EC0113E-C9A1-41EC-AA20-15481CB6F670}"/>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F73040B-C607-4B44-BE45-D6DB442819CF}"/>
              </a:ext>
            </a:extLst>
          </p:cNvPr>
          <p:cNvSpPr>
            <a:spLocks noGrp="1"/>
          </p:cNvSpPr>
          <p:nvPr>
            <p:ph type="dt" sz="half" idx="10"/>
          </p:nvPr>
        </p:nvSpPr>
        <p:spPr/>
        <p:txBody>
          <a:bodyPr/>
          <a:lstStyle>
            <a:lvl1pPr>
              <a:defRPr/>
            </a:lvl1pPr>
          </a:lstStyle>
          <a:p>
            <a:endParaRPr lang="en-US" altLang="zh-CN"/>
          </a:p>
        </p:txBody>
      </p:sp>
      <p:sp>
        <p:nvSpPr>
          <p:cNvPr id="5" name="页脚占位符 4">
            <a:extLst>
              <a:ext uri="{FF2B5EF4-FFF2-40B4-BE49-F238E27FC236}">
                <a16:creationId xmlns:a16="http://schemas.microsoft.com/office/drawing/2014/main" id="{1B6EA269-12F7-4356-90F3-B23E4E663B52}"/>
              </a:ext>
            </a:extLst>
          </p:cNvPr>
          <p:cNvSpPr>
            <a:spLocks noGrp="1"/>
          </p:cNvSpPr>
          <p:nvPr>
            <p:ph type="ftr" sz="quarter" idx="11"/>
          </p:nvPr>
        </p:nvSpPr>
        <p:spPr/>
        <p:txBody>
          <a:bodyPr/>
          <a:lstStyle>
            <a:lvl1pPr>
              <a:defRPr/>
            </a:lvl1pPr>
          </a:lstStyle>
          <a:p>
            <a:endParaRPr lang="en-US" altLang="zh-CN"/>
          </a:p>
        </p:txBody>
      </p:sp>
      <p:sp>
        <p:nvSpPr>
          <p:cNvPr id="6" name="灯片编号占位符 5">
            <a:extLst>
              <a:ext uri="{FF2B5EF4-FFF2-40B4-BE49-F238E27FC236}">
                <a16:creationId xmlns:a16="http://schemas.microsoft.com/office/drawing/2014/main" id="{58A246BC-53CA-48ED-BDB3-1D9E4684F52E}"/>
              </a:ext>
            </a:extLst>
          </p:cNvPr>
          <p:cNvSpPr>
            <a:spLocks noGrp="1"/>
          </p:cNvSpPr>
          <p:nvPr>
            <p:ph type="sldNum" sz="quarter" idx="12"/>
          </p:nvPr>
        </p:nvSpPr>
        <p:spPr/>
        <p:txBody>
          <a:bodyPr/>
          <a:lstStyle>
            <a:lvl1pPr>
              <a:defRPr/>
            </a:lvl1pPr>
          </a:lstStyle>
          <a:p>
            <a:fld id="{2FE7C31C-3521-48A4-8901-EC6760A08F26}" type="slidenum">
              <a:rPr lang="en-US" altLang="zh-CN"/>
              <a:pPr/>
              <a:t>‹#›</a:t>
            </a:fld>
            <a:endParaRPr lang="en-US" altLang="zh-CN"/>
          </a:p>
        </p:txBody>
      </p:sp>
    </p:spTree>
    <p:extLst>
      <p:ext uri="{BB962C8B-B14F-4D97-AF65-F5344CB8AC3E}">
        <p14:creationId xmlns:p14="http://schemas.microsoft.com/office/powerpoint/2010/main" val="290020479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FAA61022-D33C-4B3D-8A1C-752DF293913B}"/>
              </a:ext>
            </a:extLst>
          </p:cNvPr>
          <p:cNvSpPr>
            <a:spLocks noGrp="1"/>
          </p:cNvSpPr>
          <p:nvPr>
            <p:ph type="title" orient="vert"/>
          </p:nvPr>
        </p:nvSpPr>
        <p:spPr>
          <a:xfrm>
            <a:off x="8839200" y="274639"/>
            <a:ext cx="2743200" cy="5851525"/>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6C3B8BAB-D1E2-4134-8F19-A81C17A8A885}"/>
              </a:ext>
            </a:extLst>
          </p:cNvPr>
          <p:cNvSpPr>
            <a:spLocks noGrp="1"/>
          </p:cNvSpPr>
          <p:nvPr>
            <p:ph type="body" orient="vert" idx="1"/>
          </p:nvPr>
        </p:nvSpPr>
        <p:spPr>
          <a:xfrm>
            <a:off x="609600" y="274639"/>
            <a:ext cx="8026400" cy="5851525"/>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01F7EB8-D310-4570-973F-B87C116A9068}"/>
              </a:ext>
            </a:extLst>
          </p:cNvPr>
          <p:cNvSpPr>
            <a:spLocks noGrp="1"/>
          </p:cNvSpPr>
          <p:nvPr>
            <p:ph type="dt" sz="half" idx="10"/>
          </p:nvPr>
        </p:nvSpPr>
        <p:spPr/>
        <p:txBody>
          <a:bodyPr/>
          <a:lstStyle>
            <a:lvl1pPr>
              <a:defRPr/>
            </a:lvl1pPr>
          </a:lstStyle>
          <a:p>
            <a:endParaRPr lang="en-US" altLang="zh-CN"/>
          </a:p>
        </p:txBody>
      </p:sp>
      <p:sp>
        <p:nvSpPr>
          <p:cNvPr id="5" name="页脚占位符 4">
            <a:extLst>
              <a:ext uri="{FF2B5EF4-FFF2-40B4-BE49-F238E27FC236}">
                <a16:creationId xmlns:a16="http://schemas.microsoft.com/office/drawing/2014/main" id="{3EDD61E0-E5F5-4A19-9839-4247CED2FF4F}"/>
              </a:ext>
            </a:extLst>
          </p:cNvPr>
          <p:cNvSpPr>
            <a:spLocks noGrp="1"/>
          </p:cNvSpPr>
          <p:nvPr>
            <p:ph type="ftr" sz="quarter" idx="11"/>
          </p:nvPr>
        </p:nvSpPr>
        <p:spPr/>
        <p:txBody>
          <a:bodyPr/>
          <a:lstStyle>
            <a:lvl1pPr>
              <a:defRPr/>
            </a:lvl1pPr>
          </a:lstStyle>
          <a:p>
            <a:endParaRPr lang="en-US" altLang="zh-CN"/>
          </a:p>
        </p:txBody>
      </p:sp>
      <p:sp>
        <p:nvSpPr>
          <p:cNvPr id="6" name="灯片编号占位符 5">
            <a:extLst>
              <a:ext uri="{FF2B5EF4-FFF2-40B4-BE49-F238E27FC236}">
                <a16:creationId xmlns:a16="http://schemas.microsoft.com/office/drawing/2014/main" id="{A5C4CEF1-52BF-453F-BD27-84976077C280}"/>
              </a:ext>
            </a:extLst>
          </p:cNvPr>
          <p:cNvSpPr>
            <a:spLocks noGrp="1"/>
          </p:cNvSpPr>
          <p:nvPr>
            <p:ph type="sldNum" sz="quarter" idx="12"/>
          </p:nvPr>
        </p:nvSpPr>
        <p:spPr/>
        <p:txBody>
          <a:bodyPr/>
          <a:lstStyle>
            <a:lvl1pPr>
              <a:defRPr/>
            </a:lvl1pPr>
          </a:lstStyle>
          <a:p>
            <a:fld id="{C1E69C12-94C0-4C1D-91E3-307947F98D55}" type="slidenum">
              <a:rPr lang="en-US" altLang="zh-CN"/>
              <a:pPr/>
              <a:t>‹#›</a:t>
            </a:fld>
            <a:endParaRPr lang="en-US" altLang="zh-CN"/>
          </a:p>
        </p:txBody>
      </p:sp>
    </p:spTree>
    <p:extLst>
      <p:ext uri="{BB962C8B-B14F-4D97-AF65-F5344CB8AC3E}">
        <p14:creationId xmlns:p14="http://schemas.microsoft.com/office/powerpoint/2010/main" val="37230191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B50168B-0713-4FCE-90BC-AC65B42FE17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9D0A250-A59E-44D6-AB87-540069C59688}"/>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B732318C-2348-4A25-B06E-13F316DBBE08}"/>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A5AD9544-1F2B-47A2-AC38-208288F2EC05}"/>
              </a:ext>
            </a:extLst>
          </p:cNvPr>
          <p:cNvSpPr>
            <a:spLocks noGrp="1"/>
          </p:cNvSpPr>
          <p:nvPr>
            <p:ph type="dt" sz="half" idx="10"/>
          </p:nvPr>
        </p:nvSpPr>
        <p:spPr/>
        <p:txBody>
          <a:bodyPr/>
          <a:lstStyle/>
          <a:p>
            <a:fld id="{D034E013-82AA-4E11-A6DB-46AC07BA1E4F}" type="datetimeFigureOut">
              <a:rPr lang="zh-CN" altLang="en-US" smtClean="0"/>
              <a:t>2020/2/16</a:t>
            </a:fld>
            <a:endParaRPr lang="zh-CN" altLang="en-US"/>
          </a:p>
        </p:txBody>
      </p:sp>
      <p:sp>
        <p:nvSpPr>
          <p:cNvPr id="6" name="页脚占位符 5">
            <a:extLst>
              <a:ext uri="{FF2B5EF4-FFF2-40B4-BE49-F238E27FC236}">
                <a16:creationId xmlns:a16="http://schemas.microsoft.com/office/drawing/2014/main" id="{F8DCDE9A-8E13-4732-AF37-20FBDD12156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013ADBC-0CB4-49D5-B42B-CAD257FFE936}"/>
              </a:ext>
            </a:extLst>
          </p:cNvPr>
          <p:cNvSpPr>
            <a:spLocks noGrp="1"/>
          </p:cNvSpPr>
          <p:nvPr>
            <p:ph type="sldNum" sz="quarter" idx="12"/>
          </p:nvPr>
        </p:nvSpPr>
        <p:spPr/>
        <p:txBody>
          <a:bodyPr/>
          <a:lstStyle/>
          <a:p>
            <a:fld id="{61B0F6E2-7418-441D-8084-F47912D87ACB}" type="slidenum">
              <a:rPr lang="zh-CN" altLang="en-US" smtClean="0"/>
              <a:t>‹#›</a:t>
            </a:fld>
            <a:endParaRPr lang="zh-CN" altLang="en-US"/>
          </a:p>
        </p:txBody>
      </p:sp>
    </p:spTree>
    <p:extLst>
      <p:ext uri="{BB962C8B-B14F-4D97-AF65-F5344CB8AC3E}">
        <p14:creationId xmlns:p14="http://schemas.microsoft.com/office/powerpoint/2010/main" val="31465666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7EA559E-81CD-4683-8174-92507E15F327}"/>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8DD23C93-94E1-407D-AF34-74E236CB54C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FC48BE4F-49BB-4816-85B6-2BB7D09386AA}"/>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B0EC476B-63F1-47BB-A7A1-D79A26FFD3C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68540E1F-7BD7-400C-ACB6-66934637C31A}"/>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7B699F0F-F7AF-451D-8ABD-861CB867E559}"/>
              </a:ext>
            </a:extLst>
          </p:cNvPr>
          <p:cNvSpPr>
            <a:spLocks noGrp="1"/>
          </p:cNvSpPr>
          <p:nvPr>
            <p:ph type="dt" sz="half" idx="10"/>
          </p:nvPr>
        </p:nvSpPr>
        <p:spPr/>
        <p:txBody>
          <a:bodyPr/>
          <a:lstStyle/>
          <a:p>
            <a:fld id="{D034E013-82AA-4E11-A6DB-46AC07BA1E4F}" type="datetimeFigureOut">
              <a:rPr lang="zh-CN" altLang="en-US" smtClean="0"/>
              <a:t>2020/2/16</a:t>
            </a:fld>
            <a:endParaRPr lang="zh-CN" altLang="en-US"/>
          </a:p>
        </p:txBody>
      </p:sp>
      <p:sp>
        <p:nvSpPr>
          <p:cNvPr id="8" name="页脚占位符 7">
            <a:extLst>
              <a:ext uri="{FF2B5EF4-FFF2-40B4-BE49-F238E27FC236}">
                <a16:creationId xmlns:a16="http://schemas.microsoft.com/office/drawing/2014/main" id="{9BF32D7C-2511-4B11-AFC1-6D643437B6E7}"/>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8F1779C7-6E5E-4DF6-BE3F-77D15D3DC61E}"/>
              </a:ext>
            </a:extLst>
          </p:cNvPr>
          <p:cNvSpPr>
            <a:spLocks noGrp="1"/>
          </p:cNvSpPr>
          <p:nvPr>
            <p:ph type="sldNum" sz="quarter" idx="12"/>
          </p:nvPr>
        </p:nvSpPr>
        <p:spPr/>
        <p:txBody>
          <a:bodyPr/>
          <a:lstStyle/>
          <a:p>
            <a:fld id="{61B0F6E2-7418-441D-8084-F47912D87ACB}" type="slidenum">
              <a:rPr lang="zh-CN" altLang="en-US" smtClean="0"/>
              <a:t>‹#›</a:t>
            </a:fld>
            <a:endParaRPr lang="zh-CN" altLang="en-US"/>
          </a:p>
        </p:txBody>
      </p:sp>
    </p:spTree>
    <p:extLst>
      <p:ext uri="{BB962C8B-B14F-4D97-AF65-F5344CB8AC3E}">
        <p14:creationId xmlns:p14="http://schemas.microsoft.com/office/powerpoint/2010/main" val="21870108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18D803-E178-415A-8C8B-5AF35953DDC5}"/>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6CF4E456-30EB-462C-8864-785893760F65}"/>
              </a:ext>
            </a:extLst>
          </p:cNvPr>
          <p:cNvSpPr>
            <a:spLocks noGrp="1"/>
          </p:cNvSpPr>
          <p:nvPr>
            <p:ph type="dt" sz="half" idx="10"/>
          </p:nvPr>
        </p:nvSpPr>
        <p:spPr/>
        <p:txBody>
          <a:bodyPr/>
          <a:lstStyle/>
          <a:p>
            <a:fld id="{D034E013-82AA-4E11-A6DB-46AC07BA1E4F}" type="datetimeFigureOut">
              <a:rPr lang="zh-CN" altLang="en-US" smtClean="0"/>
              <a:t>2020/2/16</a:t>
            </a:fld>
            <a:endParaRPr lang="zh-CN" altLang="en-US"/>
          </a:p>
        </p:txBody>
      </p:sp>
      <p:sp>
        <p:nvSpPr>
          <p:cNvPr id="4" name="页脚占位符 3">
            <a:extLst>
              <a:ext uri="{FF2B5EF4-FFF2-40B4-BE49-F238E27FC236}">
                <a16:creationId xmlns:a16="http://schemas.microsoft.com/office/drawing/2014/main" id="{095AD3D2-6068-43E5-BA71-BA2E0BD3C1A9}"/>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D301D1D1-5E25-4286-BFFF-900AE5B6C7CD}"/>
              </a:ext>
            </a:extLst>
          </p:cNvPr>
          <p:cNvSpPr>
            <a:spLocks noGrp="1"/>
          </p:cNvSpPr>
          <p:nvPr>
            <p:ph type="sldNum" sz="quarter" idx="12"/>
          </p:nvPr>
        </p:nvSpPr>
        <p:spPr/>
        <p:txBody>
          <a:bodyPr/>
          <a:lstStyle/>
          <a:p>
            <a:fld id="{61B0F6E2-7418-441D-8084-F47912D87ACB}" type="slidenum">
              <a:rPr lang="zh-CN" altLang="en-US" smtClean="0"/>
              <a:t>‹#›</a:t>
            </a:fld>
            <a:endParaRPr lang="zh-CN" altLang="en-US"/>
          </a:p>
        </p:txBody>
      </p:sp>
    </p:spTree>
    <p:extLst>
      <p:ext uri="{BB962C8B-B14F-4D97-AF65-F5344CB8AC3E}">
        <p14:creationId xmlns:p14="http://schemas.microsoft.com/office/powerpoint/2010/main" val="40807832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E625D1F-96B2-4A26-83F1-EB71D1F02E37}"/>
              </a:ext>
            </a:extLst>
          </p:cNvPr>
          <p:cNvSpPr>
            <a:spLocks noGrp="1"/>
          </p:cNvSpPr>
          <p:nvPr>
            <p:ph type="dt" sz="half" idx="10"/>
          </p:nvPr>
        </p:nvSpPr>
        <p:spPr/>
        <p:txBody>
          <a:bodyPr/>
          <a:lstStyle/>
          <a:p>
            <a:fld id="{D034E013-82AA-4E11-A6DB-46AC07BA1E4F}" type="datetimeFigureOut">
              <a:rPr lang="zh-CN" altLang="en-US" smtClean="0"/>
              <a:t>2020/2/16</a:t>
            </a:fld>
            <a:endParaRPr lang="zh-CN" altLang="en-US"/>
          </a:p>
        </p:txBody>
      </p:sp>
      <p:sp>
        <p:nvSpPr>
          <p:cNvPr id="3" name="页脚占位符 2">
            <a:extLst>
              <a:ext uri="{FF2B5EF4-FFF2-40B4-BE49-F238E27FC236}">
                <a16:creationId xmlns:a16="http://schemas.microsoft.com/office/drawing/2014/main" id="{AC8F3BF8-CC07-4BAD-87EC-0242BD95E9A2}"/>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80DBE026-FCAD-4B39-817D-34CF18E5FD57}"/>
              </a:ext>
            </a:extLst>
          </p:cNvPr>
          <p:cNvSpPr>
            <a:spLocks noGrp="1"/>
          </p:cNvSpPr>
          <p:nvPr>
            <p:ph type="sldNum" sz="quarter" idx="12"/>
          </p:nvPr>
        </p:nvSpPr>
        <p:spPr/>
        <p:txBody>
          <a:bodyPr/>
          <a:lstStyle/>
          <a:p>
            <a:fld id="{61B0F6E2-7418-441D-8084-F47912D87ACB}" type="slidenum">
              <a:rPr lang="zh-CN" altLang="en-US" smtClean="0"/>
              <a:t>‹#›</a:t>
            </a:fld>
            <a:endParaRPr lang="zh-CN" altLang="en-US"/>
          </a:p>
        </p:txBody>
      </p:sp>
    </p:spTree>
    <p:extLst>
      <p:ext uri="{BB962C8B-B14F-4D97-AF65-F5344CB8AC3E}">
        <p14:creationId xmlns:p14="http://schemas.microsoft.com/office/powerpoint/2010/main" val="32307629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D71AFF1-BC24-41D7-A39E-3BF1B27CA38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F19B2E59-A3A3-48F8-82C9-2CAC9244E90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0EBCFFE6-6547-4BFA-8FA2-A98E77EC37A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A4D23EDE-8FA2-4BC3-B09B-87549FA14ABF}"/>
              </a:ext>
            </a:extLst>
          </p:cNvPr>
          <p:cNvSpPr>
            <a:spLocks noGrp="1"/>
          </p:cNvSpPr>
          <p:nvPr>
            <p:ph type="dt" sz="half" idx="10"/>
          </p:nvPr>
        </p:nvSpPr>
        <p:spPr/>
        <p:txBody>
          <a:bodyPr/>
          <a:lstStyle/>
          <a:p>
            <a:fld id="{D034E013-82AA-4E11-A6DB-46AC07BA1E4F}" type="datetimeFigureOut">
              <a:rPr lang="zh-CN" altLang="en-US" smtClean="0"/>
              <a:t>2020/2/16</a:t>
            </a:fld>
            <a:endParaRPr lang="zh-CN" altLang="en-US"/>
          </a:p>
        </p:txBody>
      </p:sp>
      <p:sp>
        <p:nvSpPr>
          <p:cNvPr id="6" name="页脚占位符 5">
            <a:extLst>
              <a:ext uri="{FF2B5EF4-FFF2-40B4-BE49-F238E27FC236}">
                <a16:creationId xmlns:a16="http://schemas.microsoft.com/office/drawing/2014/main" id="{86177CB1-7C7D-4AE2-915E-D994DBBB831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2BC2F06-B265-4E32-8C1B-DB0DDA320E46}"/>
              </a:ext>
            </a:extLst>
          </p:cNvPr>
          <p:cNvSpPr>
            <a:spLocks noGrp="1"/>
          </p:cNvSpPr>
          <p:nvPr>
            <p:ph type="sldNum" sz="quarter" idx="12"/>
          </p:nvPr>
        </p:nvSpPr>
        <p:spPr/>
        <p:txBody>
          <a:bodyPr/>
          <a:lstStyle/>
          <a:p>
            <a:fld id="{61B0F6E2-7418-441D-8084-F47912D87ACB}" type="slidenum">
              <a:rPr lang="zh-CN" altLang="en-US" smtClean="0"/>
              <a:t>‹#›</a:t>
            </a:fld>
            <a:endParaRPr lang="zh-CN" altLang="en-US"/>
          </a:p>
        </p:txBody>
      </p:sp>
    </p:spTree>
    <p:extLst>
      <p:ext uri="{BB962C8B-B14F-4D97-AF65-F5344CB8AC3E}">
        <p14:creationId xmlns:p14="http://schemas.microsoft.com/office/powerpoint/2010/main" val="10741193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463BEC8-4C3F-41B9-AE99-8037D257B04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44B2F296-F3CD-4B06-8AF4-E47D71BF120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A7DBF51A-1076-4D4F-B118-12AE7D3DE9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B6154CBA-CF75-4071-9F18-6E070AB9E910}"/>
              </a:ext>
            </a:extLst>
          </p:cNvPr>
          <p:cNvSpPr>
            <a:spLocks noGrp="1"/>
          </p:cNvSpPr>
          <p:nvPr>
            <p:ph type="dt" sz="half" idx="10"/>
          </p:nvPr>
        </p:nvSpPr>
        <p:spPr/>
        <p:txBody>
          <a:bodyPr/>
          <a:lstStyle/>
          <a:p>
            <a:fld id="{D034E013-82AA-4E11-A6DB-46AC07BA1E4F}" type="datetimeFigureOut">
              <a:rPr lang="zh-CN" altLang="en-US" smtClean="0"/>
              <a:t>2020/2/16</a:t>
            </a:fld>
            <a:endParaRPr lang="zh-CN" altLang="en-US"/>
          </a:p>
        </p:txBody>
      </p:sp>
      <p:sp>
        <p:nvSpPr>
          <p:cNvPr id="6" name="页脚占位符 5">
            <a:extLst>
              <a:ext uri="{FF2B5EF4-FFF2-40B4-BE49-F238E27FC236}">
                <a16:creationId xmlns:a16="http://schemas.microsoft.com/office/drawing/2014/main" id="{F53F7F4C-ABFC-483D-9011-558D1521B57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CDDE1CE-50A7-4F59-AA59-BF9AC3D9F491}"/>
              </a:ext>
            </a:extLst>
          </p:cNvPr>
          <p:cNvSpPr>
            <a:spLocks noGrp="1"/>
          </p:cNvSpPr>
          <p:nvPr>
            <p:ph type="sldNum" sz="quarter" idx="12"/>
          </p:nvPr>
        </p:nvSpPr>
        <p:spPr/>
        <p:txBody>
          <a:bodyPr/>
          <a:lstStyle/>
          <a:p>
            <a:fld id="{61B0F6E2-7418-441D-8084-F47912D87ACB}" type="slidenum">
              <a:rPr lang="zh-CN" altLang="en-US" smtClean="0"/>
              <a:t>‹#›</a:t>
            </a:fld>
            <a:endParaRPr lang="zh-CN" altLang="en-US"/>
          </a:p>
        </p:txBody>
      </p:sp>
    </p:spTree>
    <p:extLst>
      <p:ext uri="{BB962C8B-B14F-4D97-AF65-F5344CB8AC3E}">
        <p14:creationId xmlns:p14="http://schemas.microsoft.com/office/powerpoint/2010/main" val="19690837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9ED66466-FFF6-468F-B339-B3DBCDC7685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2FACEEB1-B11F-40B7-B60D-F9711405FE4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F0044D8-25B6-4142-8298-00F20B9FBBF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34E013-82AA-4E11-A6DB-46AC07BA1E4F}" type="datetimeFigureOut">
              <a:rPr lang="zh-CN" altLang="en-US" smtClean="0"/>
              <a:t>2020/2/16</a:t>
            </a:fld>
            <a:endParaRPr lang="zh-CN" altLang="en-US"/>
          </a:p>
        </p:txBody>
      </p:sp>
      <p:sp>
        <p:nvSpPr>
          <p:cNvPr id="5" name="页脚占位符 4">
            <a:extLst>
              <a:ext uri="{FF2B5EF4-FFF2-40B4-BE49-F238E27FC236}">
                <a16:creationId xmlns:a16="http://schemas.microsoft.com/office/drawing/2014/main" id="{A2BB4137-2934-4FEA-AD1C-59F50741875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31D6ED2F-ED04-46A9-8CC4-28BAD656C1B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1B0F6E2-7418-441D-8084-F47912D87ACB}" type="slidenum">
              <a:rPr lang="zh-CN" altLang="en-US" smtClean="0"/>
              <a:t>‹#›</a:t>
            </a:fld>
            <a:endParaRPr lang="zh-CN" altLang="en-US"/>
          </a:p>
        </p:txBody>
      </p:sp>
    </p:spTree>
    <p:extLst>
      <p:ext uri="{BB962C8B-B14F-4D97-AF65-F5344CB8AC3E}">
        <p14:creationId xmlns:p14="http://schemas.microsoft.com/office/powerpoint/2010/main" val="23175905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5122" name="Title Placeholder 1">
            <a:extLst>
              <a:ext uri="{FF2B5EF4-FFF2-40B4-BE49-F238E27FC236}">
                <a16:creationId xmlns:a16="http://schemas.microsoft.com/office/drawing/2014/main" id="{28C3F325-D6AC-4FCB-8E7F-7A6B45902E2D}"/>
              </a:ext>
            </a:extLst>
          </p:cNvPr>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endParaRPr lang="en-US" altLang="zh-CN"/>
          </a:p>
        </p:txBody>
      </p:sp>
      <p:sp>
        <p:nvSpPr>
          <p:cNvPr id="5123" name="Text Placeholder 2">
            <a:extLst>
              <a:ext uri="{FF2B5EF4-FFF2-40B4-BE49-F238E27FC236}">
                <a16:creationId xmlns:a16="http://schemas.microsoft.com/office/drawing/2014/main" id="{F973DD1A-3019-41F5-B316-8B82E604AFF9}"/>
              </a:ext>
            </a:extLst>
          </p:cNvPr>
          <p:cNvSpPr>
            <a:spLocks noGrp="1" noChangeArrowheads="1"/>
          </p:cNvSpPr>
          <p:nvPr>
            <p:ph type="body" idx="4294967295"/>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sp>
        <p:nvSpPr>
          <p:cNvPr id="4" name="Date Placeholder 3">
            <a:extLst>
              <a:ext uri="{FF2B5EF4-FFF2-40B4-BE49-F238E27FC236}">
                <a16:creationId xmlns:a16="http://schemas.microsoft.com/office/drawing/2014/main" id="{29699B8E-A0DD-4003-8FD2-6AC42EA456D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0" hangingPunct="0">
              <a:buFontTx/>
              <a:buNone/>
              <a:defRPr sz="1200">
                <a:solidFill>
                  <a:schemeClr val="tx1">
                    <a:tint val="75000"/>
                  </a:schemeClr>
                </a:solidFill>
              </a:defRPr>
            </a:lvl1pPr>
          </a:lstStyle>
          <a:p>
            <a:pPr>
              <a:defRPr/>
            </a:pPr>
            <a:endParaRPr lang="zh-CN" altLang="en-US"/>
          </a:p>
        </p:txBody>
      </p:sp>
      <p:sp>
        <p:nvSpPr>
          <p:cNvPr id="5" name="Footer Placeholder 4">
            <a:extLst>
              <a:ext uri="{FF2B5EF4-FFF2-40B4-BE49-F238E27FC236}">
                <a16:creationId xmlns:a16="http://schemas.microsoft.com/office/drawing/2014/main" id="{DEDBFEB1-7A52-4DD6-9933-C757004E859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0" hangingPunct="0">
              <a:buFontTx/>
              <a:buNone/>
              <a:defRPr sz="1200">
                <a:solidFill>
                  <a:schemeClr val="tx1">
                    <a:tint val="75000"/>
                  </a:schemeClr>
                </a:solidFill>
              </a:defRPr>
            </a:lvl1pPr>
          </a:lstStyle>
          <a:p>
            <a:pPr>
              <a:defRPr/>
            </a:pPr>
            <a:endParaRPr lang="zh-CN" altLang="en-US"/>
          </a:p>
        </p:txBody>
      </p:sp>
      <p:sp>
        <p:nvSpPr>
          <p:cNvPr id="6" name="Slide Number Placeholder 5">
            <a:extLst>
              <a:ext uri="{FF2B5EF4-FFF2-40B4-BE49-F238E27FC236}">
                <a16:creationId xmlns:a16="http://schemas.microsoft.com/office/drawing/2014/main" id="{83634A62-F63B-4640-AC37-30AE650856E7}"/>
              </a:ext>
            </a:extLst>
          </p:cNvPr>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noProof="1">
                <a:solidFill>
                  <a:srgbClr val="898989"/>
                </a:solidFill>
              </a:defRPr>
            </a:lvl1pPr>
          </a:lstStyle>
          <a:p>
            <a:fld id="{A46D12A4-7F6B-4E66-9C03-FA346756411F}" type="slidenum">
              <a:rPr altLang="en-US"/>
              <a:pPr/>
              <a:t>‹#›</a:t>
            </a:fld>
            <a:endParaRPr lang="zh-CN" altLang="en-US"/>
          </a:p>
        </p:txBody>
      </p:sp>
    </p:spTree>
    <p:extLst>
      <p:ext uri="{BB962C8B-B14F-4D97-AF65-F5344CB8AC3E}">
        <p14:creationId xmlns:p14="http://schemas.microsoft.com/office/powerpoint/2010/main" val="324232393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panose="02010600030101010101" pitchFamily="2" charset="-122"/>
        </a:defRPr>
      </a:lvl9pPr>
    </p:titleStyle>
    <p:bodyStyle>
      <a:lvl1pPr marL="227013" indent="-227013"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4213" indent="-227013"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1413" indent="-227013"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598613" indent="-227013"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5813" indent="-227013"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66FFCC"/>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C405503E-8F64-47D3-A684-FB13D39022C8}"/>
              </a:ext>
            </a:extLst>
          </p:cNvPr>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Rectangle 3">
            <a:extLst>
              <a:ext uri="{FF2B5EF4-FFF2-40B4-BE49-F238E27FC236}">
                <a16:creationId xmlns:a16="http://schemas.microsoft.com/office/drawing/2014/main" id="{56CA9631-4C74-4A45-8343-734219A0F462}"/>
              </a:ext>
            </a:extLst>
          </p:cNvPr>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4">
            <a:extLst>
              <a:ext uri="{FF2B5EF4-FFF2-40B4-BE49-F238E27FC236}">
                <a16:creationId xmlns:a16="http://schemas.microsoft.com/office/drawing/2014/main" id="{4990166C-B86F-4595-BAE1-A19B75F8420C}"/>
              </a:ext>
            </a:extLst>
          </p:cNvPr>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1029" name="Rectangle 5">
            <a:extLst>
              <a:ext uri="{FF2B5EF4-FFF2-40B4-BE49-F238E27FC236}">
                <a16:creationId xmlns:a16="http://schemas.microsoft.com/office/drawing/2014/main" id="{F2CCAD87-F39F-4165-8E4E-D6C58271B062}"/>
              </a:ext>
            </a:extLst>
          </p:cNvPr>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1030" name="Rectangle 6">
            <a:extLst>
              <a:ext uri="{FF2B5EF4-FFF2-40B4-BE49-F238E27FC236}">
                <a16:creationId xmlns:a16="http://schemas.microsoft.com/office/drawing/2014/main" id="{40868945-A662-4EB6-AB68-C3B22836DE4C}"/>
              </a:ext>
            </a:extLst>
          </p:cNvPr>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A463A1DE-F451-4998-B499-636FD756EC33}" type="slidenum">
              <a:rPr lang="en-US" altLang="zh-CN"/>
              <a:pPr/>
              <a:t>‹#›</a:t>
            </a:fld>
            <a:endParaRPr lang="en-US" altLang="zh-CN"/>
          </a:p>
        </p:txBody>
      </p:sp>
    </p:spTree>
    <p:extLst>
      <p:ext uri="{BB962C8B-B14F-4D97-AF65-F5344CB8AC3E}">
        <p14:creationId xmlns:p14="http://schemas.microsoft.com/office/powerpoint/2010/main" val="749458520"/>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4.xml"/><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24.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4.xml"/><Relationship Id="rId5" Type="http://schemas.openxmlformats.org/officeDocument/2006/relationships/image" Target="../media/image12.png"/><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4.xml"/><Relationship Id="rId5" Type="http://schemas.openxmlformats.org/officeDocument/2006/relationships/image" Target="../media/image13.png"/><Relationship Id="rId4"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4.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4.xml"/><Relationship Id="rId6" Type="http://schemas.openxmlformats.org/officeDocument/2006/relationships/image" Target="../media/image16.png"/><Relationship Id="rId5" Type="http://schemas.openxmlformats.org/officeDocument/2006/relationships/image" Target="../media/image14.png"/><Relationship Id="rId4"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4.xml"/><Relationship Id="rId6" Type="http://schemas.openxmlformats.org/officeDocument/2006/relationships/image" Target="../media/image6.jpeg"/><Relationship Id="rId5" Type="http://schemas.openxmlformats.org/officeDocument/2006/relationships/image" Target="../media/image14.png"/><Relationship Id="rId4" Type="http://schemas.openxmlformats.org/officeDocument/2006/relationships/image" Target="../media/image3.jpeg"/></Relationships>
</file>

<file path=ppt/slides/_rels/slide16.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png"/><Relationship Id="rId7"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4.xml"/><Relationship Id="rId6" Type="http://schemas.openxmlformats.org/officeDocument/2006/relationships/image" Target="../media/image6.jpeg"/><Relationship Id="rId5" Type="http://schemas.openxmlformats.org/officeDocument/2006/relationships/image" Target="../media/image14.png"/><Relationship Id="rId4" Type="http://schemas.openxmlformats.org/officeDocument/2006/relationships/image" Target="../media/image3.jpe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24.xml"/><Relationship Id="rId6" Type="http://schemas.openxmlformats.org/officeDocument/2006/relationships/image" Target="../media/image6.jpeg"/><Relationship Id="rId5" Type="http://schemas.openxmlformats.org/officeDocument/2006/relationships/image" Target="../media/image14.png"/><Relationship Id="rId4" Type="http://schemas.openxmlformats.org/officeDocument/2006/relationships/image" Target="../media/image3.jpe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24.xml"/><Relationship Id="rId6" Type="http://schemas.openxmlformats.org/officeDocument/2006/relationships/image" Target="../media/image6.jpeg"/><Relationship Id="rId5" Type="http://schemas.openxmlformats.org/officeDocument/2006/relationships/image" Target="../media/image14.png"/><Relationship Id="rId4" Type="http://schemas.openxmlformats.org/officeDocument/2006/relationships/image" Target="../media/image3.jpe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4.xml"/><Relationship Id="rId6" Type="http://schemas.openxmlformats.org/officeDocument/2006/relationships/image" Target="../media/image6.jpeg"/><Relationship Id="rId5" Type="http://schemas.openxmlformats.org/officeDocument/2006/relationships/image" Target="../media/image14.pn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4.xml"/><Relationship Id="rId5" Type="http://schemas.openxmlformats.org/officeDocument/2006/relationships/image" Target="../media/image4.pn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png"/><Relationship Id="rId7"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4.xml"/><Relationship Id="rId6" Type="http://schemas.openxmlformats.org/officeDocument/2006/relationships/image" Target="../media/image6.jpeg"/><Relationship Id="rId5" Type="http://schemas.openxmlformats.org/officeDocument/2006/relationships/image" Target="../media/image14.png"/><Relationship Id="rId4" Type="http://schemas.openxmlformats.org/officeDocument/2006/relationships/image" Target="../media/image3.jpeg"/></Relationships>
</file>

<file path=ppt/slides/_rels/slide21.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1.png"/><Relationship Id="rId7"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24.xml"/><Relationship Id="rId6" Type="http://schemas.openxmlformats.org/officeDocument/2006/relationships/image" Target="../media/image6.jpeg"/><Relationship Id="rId5" Type="http://schemas.openxmlformats.org/officeDocument/2006/relationships/image" Target="../media/image14.png"/><Relationship Id="rId4" Type="http://schemas.openxmlformats.org/officeDocument/2006/relationships/image" Target="../media/image3.jpeg"/></Relationships>
</file>

<file path=ppt/slides/_rels/slide22.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1.png"/><Relationship Id="rId7"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24.xml"/><Relationship Id="rId6" Type="http://schemas.openxmlformats.org/officeDocument/2006/relationships/image" Target="../media/image6.jpeg"/><Relationship Id="rId5" Type="http://schemas.openxmlformats.org/officeDocument/2006/relationships/image" Target="../media/image14.png"/><Relationship Id="rId4" Type="http://schemas.openxmlformats.org/officeDocument/2006/relationships/image" Target="../media/image3.jpeg"/></Relationships>
</file>

<file path=ppt/slides/_rels/slide23.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1.png"/><Relationship Id="rId7"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24.xml"/><Relationship Id="rId6" Type="http://schemas.openxmlformats.org/officeDocument/2006/relationships/image" Target="../media/image6.jpeg"/><Relationship Id="rId5" Type="http://schemas.openxmlformats.org/officeDocument/2006/relationships/image" Target="../media/image14.png"/><Relationship Id="rId4" Type="http://schemas.openxmlformats.org/officeDocument/2006/relationships/image" Target="../media/image3.jpeg"/></Relationships>
</file>

<file path=ppt/slides/_rels/slide24.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1.png"/><Relationship Id="rId7" Type="http://schemas.openxmlformats.org/officeDocument/2006/relationships/image" Target="../media/image30.jpeg"/><Relationship Id="rId2" Type="http://schemas.openxmlformats.org/officeDocument/2006/relationships/notesSlide" Target="../notesSlides/notesSlide21.xml"/><Relationship Id="rId1" Type="http://schemas.openxmlformats.org/officeDocument/2006/relationships/slideLayout" Target="../slideLayouts/slideLayout24.xml"/><Relationship Id="rId6" Type="http://schemas.openxmlformats.org/officeDocument/2006/relationships/image" Target="../media/image6.jpeg"/><Relationship Id="rId5" Type="http://schemas.openxmlformats.org/officeDocument/2006/relationships/image" Target="../media/image14.png"/><Relationship Id="rId4" Type="http://schemas.openxmlformats.org/officeDocument/2006/relationships/image" Target="../media/image3.jpe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24.xml"/><Relationship Id="rId6" Type="http://schemas.openxmlformats.org/officeDocument/2006/relationships/image" Target="../media/image32.png"/><Relationship Id="rId5" Type="http://schemas.openxmlformats.org/officeDocument/2006/relationships/image" Target="../media/image14.png"/><Relationship Id="rId4" Type="http://schemas.openxmlformats.org/officeDocument/2006/relationships/image" Target="../media/image3.jpe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24.xml"/><Relationship Id="rId5" Type="http://schemas.openxmlformats.org/officeDocument/2006/relationships/image" Target="../media/image14.png"/><Relationship Id="rId4" Type="http://schemas.openxmlformats.org/officeDocument/2006/relationships/image" Target="../media/image3.jpe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24.xml"/><Relationship Id="rId5" Type="http://schemas.openxmlformats.org/officeDocument/2006/relationships/image" Target="../media/image14.png"/><Relationship Id="rId4" Type="http://schemas.openxmlformats.org/officeDocument/2006/relationships/image" Target="../media/image3.jpe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Layout" Target="../slideLayouts/slideLayout13.xml"/><Relationship Id="rId4" Type="http://schemas.openxmlformats.org/officeDocument/2006/relationships/image" Target="../media/image3.jpeg"/></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Layout" Target="../slideLayouts/slideLayout13.xml"/><Relationship Id="rId5" Type="http://schemas.openxmlformats.org/officeDocument/2006/relationships/image" Target="../media/image33.pn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Layout" Target="../slideLayouts/slideLayout13.xml"/><Relationship Id="rId5" Type="http://schemas.openxmlformats.org/officeDocument/2006/relationships/image" Target="../media/image34.png"/><Relationship Id="rId4" Type="http://schemas.openxmlformats.org/officeDocument/2006/relationships/image" Target="../media/image3.jpeg"/></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2.xml"/><Relationship Id="rId6" Type="http://schemas.openxmlformats.org/officeDocument/2006/relationships/image" Target="../media/image35.png"/><Relationship Id="rId5" Type="http://schemas.openxmlformats.org/officeDocument/2006/relationships/image" Target="../media/image6.jpeg"/><Relationship Id="rId4" Type="http://schemas.openxmlformats.org/officeDocument/2006/relationships/image" Target="../media/image3.jpeg"/></Relationships>
</file>

<file path=ppt/slides/_rels/slide32.xml.rels><?xml version="1.0" encoding="UTF-8" standalone="yes"?>
<Relationships xmlns="http://schemas.openxmlformats.org/package/2006/relationships"><Relationship Id="rId3" Type="http://schemas.openxmlformats.org/officeDocument/2006/relationships/image" Target="../media/image8.gif"/><Relationship Id="rId7" Type="http://schemas.openxmlformats.org/officeDocument/2006/relationships/image" Target="../media/image36.jpeg"/><Relationship Id="rId2" Type="http://schemas.openxmlformats.org/officeDocument/2006/relationships/image" Target="../media/image6.jpeg"/><Relationship Id="rId1" Type="http://schemas.openxmlformats.org/officeDocument/2006/relationships/slideLayout" Target="../slideLayouts/slideLayout29.xml"/><Relationship Id="rId6" Type="http://schemas.openxmlformats.org/officeDocument/2006/relationships/hyperlink" Target="http://www.x10bbs.com/dv_rss.asp?s=xhtml&amp;boardid=18&amp;id=3372&amp;page=1" TargetMode="External"/><Relationship Id="rId5" Type="http://schemas.openxmlformats.org/officeDocument/2006/relationships/image" Target="../media/image3.jpeg"/><Relationship Id="rId4" Type="http://schemas.openxmlformats.org/officeDocument/2006/relationships/image" Target="../media/image1.png"/></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8.gif"/><Relationship Id="rId2" Type="http://schemas.openxmlformats.org/officeDocument/2006/relationships/notesSlide" Target="../notesSlides/notesSlide26.xml"/><Relationship Id="rId1" Type="http://schemas.openxmlformats.org/officeDocument/2006/relationships/slideLayout" Target="../slideLayouts/slideLayout12.xml"/><Relationship Id="rId6" Type="http://schemas.openxmlformats.org/officeDocument/2006/relationships/image" Target="../media/image37.png"/><Relationship Id="rId5" Type="http://schemas.openxmlformats.org/officeDocument/2006/relationships/image" Target="../media/image6.jpeg"/><Relationship Id="rId4" Type="http://schemas.openxmlformats.org/officeDocument/2006/relationships/image" Target="../media/image3.jpe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8.png"/><Relationship Id="rId1" Type="http://schemas.openxmlformats.org/officeDocument/2006/relationships/slideLayout" Target="../slideLayouts/slideLayout13.xml"/><Relationship Id="rId4" Type="http://schemas.openxmlformats.org/officeDocument/2006/relationships/image" Target="../media/image8.gif"/></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8.gif"/><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1.pn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4.xml"/><Relationship Id="rId5" Type="http://schemas.openxmlformats.org/officeDocument/2006/relationships/image" Target="../media/image3.jpe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4.xml"/><Relationship Id="rId5" Type="http://schemas.openxmlformats.org/officeDocument/2006/relationships/image" Target="../media/image3.jpe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4.xml"/><Relationship Id="rId5" Type="http://schemas.openxmlformats.org/officeDocument/2006/relationships/image" Target="../media/image3.jpe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4.xml"/><Relationship Id="rId5" Type="http://schemas.openxmlformats.org/officeDocument/2006/relationships/image" Target="../media/image3.jpe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4.xml"/><Relationship Id="rId5" Type="http://schemas.openxmlformats.org/officeDocument/2006/relationships/image" Target="../media/image10.pn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图片 1" descr="组48325同意">
            <a:extLst>
              <a:ext uri="{FF2B5EF4-FFF2-40B4-BE49-F238E27FC236}">
                <a16:creationId xmlns:a16="http://schemas.microsoft.com/office/drawing/2014/main" id="{FDE1FF54-D24E-42C9-A8E8-4F450142E50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0" y="65881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文本框 7">
            <a:extLst>
              <a:ext uri="{FF2B5EF4-FFF2-40B4-BE49-F238E27FC236}">
                <a16:creationId xmlns:a16="http://schemas.microsoft.com/office/drawing/2014/main" id="{29A7948D-C443-4B4F-B293-5B31A2A99E27}"/>
              </a:ext>
            </a:extLst>
          </p:cNvPr>
          <p:cNvSpPr txBox="1">
            <a:spLocks noChangeArrowheads="1"/>
          </p:cNvSpPr>
          <p:nvPr/>
        </p:nvSpPr>
        <p:spPr bwMode="auto">
          <a:xfrm>
            <a:off x="1060450" y="752475"/>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新知导入</a:t>
            </a:r>
          </a:p>
        </p:txBody>
      </p:sp>
      <p:sp>
        <p:nvSpPr>
          <p:cNvPr id="17" name="AutoShape 6">
            <a:extLst>
              <a:ext uri="{FF2B5EF4-FFF2-40B4-BE49-F238E27FC236}">
                <a16:creationId xmlns:a16="http://schemas.microsoft.com/office/drawing/2014/main" id="{5FF94DEF-3846-47AB-9CB7-5A77D2596A85}"/>
              </a:ext>
            </a:extLst>
          </p:cNvPr>
          <p:cNvSpPr>
            <a:spLocks noChangeArrowheads="1"/>
          </p:cNvSpPr>
          <p:nvPr/>
        </p:nvSpPr>
        <p:spPr bwMode="gray">
          <a:xfrm>
            <a:off x="6067425" y="1938338"/>
            <a:ext cx="5437188" cy="4233862"/>
          </a:xfrm>
          <a:prstGeom prst="roundRect">
            <a:avLst>
              <a:gd name="adj" fmla="val 9106"/>
            </a:avLst>
          </a:prstGeom>
          <a:solidFill>
            <a:schemeClr val="accent6">
              <a:lumMod val="40000"/>
              <a:lumOff val="60000"/>
            </a:schemeClr>
          </a:solidFill>
          <a:ln w="25400">
            <a:solidFill>
              <a:srgbClr val="FFCC99"/>
            </a:solidFill>
            <a:round/>
          </a:ln>
          <a:effectLst/>
        </p:spPr>
        <p:txBody>
          <a:bodyPr wrap="none" anchor="ctr"/>
          <a:lstStyle/>
          <a:p>
            <a:pPr algn="just" eaLnBrk="1" hangingPunct="1">
              <a:lnSpc>
                <a:spcPts val="3580"/>
              </a:lnSpc>
              <a:buFont typeface="Arial" panose="020B0604020202020204" pitchFamily="34" charset="0"/>
              <a:buNone/>
              <a:defRPr/>
            </a:pPr>
            <a:endParaRPr lang="zh-CN" altLang="en-US" sz="2400" b="1" noProof="1">
              <a:latin typeface="宋体" panose="02010600030101010101" pitchFamily="2" charset="-122"/>
              <a:sym typeface="+mn-ea"/>
            </a:endParaRPr>
          </a:p>
          <a:p>
            <a:pPr algn="just" eaLnBrk="1" hangingPunct="1">
              <a:lnSpc>
                <a:spcPts val="4080"/>
              </a:lnSpc>
              <a:buFont typeface="Arial" panose="020B0604020202020204" pitchFamily="34" charset="0"/>
              <a:buNone/>
              <a:defRPr/>
            </a:pPr>
            <a:r>
              <a:rPr lang="zh-CN" altLang="en-US" sz="2400" b="1" noProof="1">
                <a:latin typeface="宋体" panose="02010600030101010101" pitchFamily="2" charset="-122"/>
                <a:sym typeface="+mn-ea"/>
              </a:rPr>
              <a:t>    </a:t>
            </a:r>
            <a:r>
              <a:rPr lang="zh-CN" altLang="en-US" sz="2400" b="1" noProof="1">
                <a:latin typeface="微软雅黑" panose="020B0503020204020204" pitchFamily="34" charset="-122"/>
                <a:ea typeface="微软雅黑" panose="020B0503020204020204" pitchFamily="34" charset="-122"/>
                <a:cs typeface="微软雅黑" panose="020B0503020204020204" pitchFamily="34" charset="-122"/>
                <a:sym typeface="+mn-ea"/>
              </a:rPr>
              <a:t>他的积极方面包括对科学的可能</a:t>
            </a:r>
          </a:p>
          <a:p>
            <a:pPr algn="just" eaLnBrk="1" hangingPunct="1">
              <a:lnSpc>
                <a:spcPts val="4080"/>
              </a:lnSpc>
              <a:buFont typeface="Arial" panose="020B0604020202020204" pitchFamily="34" charset="0"/>
              <a:buNone/>
              <a:defRPr/>
            </a:pPr>
            <a:r>
              <a:rPr lang="zh-CN" altLang="en-US" sz="2400" b="1" noProof="1">
                <a:latin typeface="微软雅黑" panose="020B0503020204020204" pitchFamily="34" charset="-122"/>
                <a:ea typeface="微软雅黑" panose="020B0503020204020204" pitchFamily="34" charset="-122"/>
                <a:cs typeface="微软雅黑" panose="020B0503020204020204" pitchFamily="34" charset="-122"/>
                <a:sym typeface="+mn-ea"/>
              </a:rPr>
              <a:t>性的痴迷追求，对活生生的地理学的</a:t>
            </a:r>
          </a:p>
          <a:p>
            <a:pPr algn="just" eaLnBrk="1" hangingPunct="1">
              <a:lnSpc>
                <a:spcPts val="4080"/>
              </a:lnSpc>
              <a:buFont typeface="Arial" panose="020B0604020202020204" pitchFamily="34" charset="0"/>
              <a:buNone/>
              <a:defRPr/>
            </a:pPr>
            <a:r>
              <a:rPr lang="zh-CN" altLang="en-US" sz="2400" b="1" noProof="1">
                <a:latin typeface="微软雅黑" panose="020B0503020204020204" pitchFamily="34" charset="-122"/>
                <a:ea typeface="微软雅黑" panose="020B0503020204020204" pitchFamily="34" charset="-122"/>
                <a:cs typeface="微软雅黑" panose="020B0503020204020204" pitchFamily="34" charset="-122"/>
                <a:sym typeface="+mn-ea"/>
              </a:rPr>
              <a:t>一往情深、对自由的始终不渝的向往</a:t>
            </a:r>
          </a:p>
          <a:p>
            <a:pPr algn="just" eaLnBrk="1" hangingPunct="1">
              <a:lnSpc>
                <a:spcPts val="4080"/>
              </a:lnSpc>
              <a:buFont typeface="Arial" panose="020B0604020202020204" pitchFamily="34" charset="0"/>
              <a:buNone/>
              <a:defRPr/>
            </a:pPr>
            <a:r>
              <a:rPr lang="zh-CN" altLang="en-US" sz="2400" b="1" noProof="1">
                <a:latin typeface="微软雅黑" panose="020B0503020204020204" pitchFamily="34" charset="-122"/>
                <a:ea typeface="微软雅黑" panose="020B0503020204020204" pitchFamily="34" charset="-122"/>
                <a:cs typeface="微软雅黑" panose="020B0503020204020204" pitchFamily="34" charset="-122"/>
                <a:sym typeface="+mn-ea"/>
              </a:rPr>
              <a:t>和对受压迫者的无限同情、对他生活</a:t>
            </a:r>
          </a:p>
          <a:p>
            <a:pPr algn="just" eaLnBrk="1" hangingPunct="1">
              <a:lnSpc>
                <a:spcPts val="4080"/>
              </a:lnSpc>
              <a:buFont typeface="Arial" panose="020B0604020202020204" pitchFamily="34" charset="0"/>
              <a:buNone/>
              <a:defRPr/>
            </a:pPr>
            <a:r>
              <a:rPr lang="zh-CN" altLang="en-US" sz="2400" b="1" noProof="1">
                <a:latin typeface="微软雅黑" panose="020B0503020204020204" pitchFamily="34" charset="-122"/>
                <a:ea typeface="微软雅黑" panose="020B0503020204020204" pitchFamily="34" charset="-122"/>
                <a:cs typeface="微软雅黑" panose="020B0503020204020204" pitchFamily="34" charset="-122"/>
                <a:sym typeface="+mn-ea"/>
              </a:rPr>
              <a:t>的时代的政治现实的洞察，以及对一</a:t>
            </a:r>
          </a:p>
          <a:p>
            <a:pPr algn="just" eaLnBrk="1" hangingPunct="1">
              <a:lnSpc>
                <a:spcPts val="4080"/>
              </a:lnSpc>
              <a:buFont typeface="Arial" panose="020B0604020202020204" pitchFamily="34" charset="0"/>
              <a:buNone/>
              <a:defRPr/>
            </a:pPr>
            <a:r>
              <a:rPr lang="zh-CN" altLang="en-US" sz="2400" b="1" noProof="1">
                <a:latin typeface="微软雅黑" panose="020B0503020204020204" pitchFamily="34" charset="-122"/>
                <a:ea typeface="微软雅黑" panose="020B0503020204020204" pitchFamily="34" charset="-122"/>
                <a:cs typeface="微软雅黑" panose="020B0503020204020204" pitchFamily="34" charset="-122"/>
                <a:sym typeface="+mn-ea"/>
              </a:rPr>
              <a:t>个好故事的孜孜以求。           </a:t>
            </a:r>
          </a:p>
          <a:p>
            <a:pPr algn="just" eaLnBrk="1" hangingPunct="1">
              <a:lnSpc>
                <a:spcPts val="4080"/>
              </a:lnSpc>
              <a:buFont typeface="Arial" panose="020B0604020202020204" pitchFamily="34" charset="0"/>
              <a:buNone/>
              <a:defRPr/>
            </a:pPr>
            <a:r>
              <a:rPr lang="zh-CN" altLang="en-US" sz="2400" b="1" noProof="1">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b="1" noProof="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b="1" noProof="1">
                <a:latin typeface="微软雅黑" panose="020B0503020204020204" pitchFamily="34" charset="-122"/>
                <a:ea typeface="微软雅黑" panose="020B0503020204020204" pitchFamily="34" charset="-122"/>
                <a:cs typeface="微软雅黑" panose="020B0503020204020204" pitchFamily="34" charset="-122"/>
                <a:sym typeface="+mn-ea"/>
              </a:rPr>
              <a:t>奥尔迪斯</a:t>
            </a:r>
          </a:p>
          <a:p>
            <a:pPr algn="just" eaLnBrk="1" hangingPunct="1">
              <a:lnSpc>
                <a:spcPts val="3580"/>
              </a:lnSpc>
              <a:buFont typeface="Arial" panose="020B0604020202020204" pitchFamily="34" charset="0"/>
              <a:buNone/>
              <a:defRPr/>
            </a:pPr>
            <a:endParaRPr lang="zh-CN" altLang="en-US" sz="2400" noProof="1">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0726" name="图片 3" descr="V8LEQM_AH2CN{0WI551~DWU">
            <a:extLst>
              <a:ext uri="{FF2B5EF4-FFF2-40B4-BE49-F238E27FC236}">
                <a16:creationId xmlns:a16="http://schemas.microsoft.com/office/drawing/2014/main" id="{E2B85250-1192-4E05-A600-66756841396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1063" y="1938338"/>
            <a:ext cx="4649787" cy="415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0" name="图片 2">
            <a:extLst>
              <a:ext uri="{FF2B5EF4-FFF2-40B4-BE49-F238E27FC236}">
                <a16:creationId xmlns:a16="http://schemas.microsoft.com/office/drawing/2014/main" id="{AADF2211-2B5F-439A-A3DF-93D61AC0DDFF}"/>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t="198" r="33105" b="56601"/>
          <a:stretch>
            <a:fillRect/>
          </a:stretch>
        </p:blipFill>
        <p:spPr bwMode="auto">
          <a:xfrm>
            <a:off x="2890169" y="161924"/>
            <a:ext cx="2154238"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1" name="文本框 6">
            <a:extLst>
              <a:ext uri="{FF2B5EF4-FFF2-40B4-BE49-F238E27FC236}">
                <a16:creationId xmlns:a16="http://schemas.microsoft.com/office/drawing/2014/main" id="{F6E00226-77EB-47E4-B672-7D2D330963B5}"/>
              </a:ext>
            </a:extLst>
          </p:cNvPr>
          <p:cNvSpPr txBox="1">
            <a:spLocks noChangeArrowheads="1"/>
          </p:cNvSpPr>
          <p:nvPr/>
        </p:nvSpPr>
        <p:spPr bwMode="auto">
          <a:xfrm>
            <a:off x="3374357" y="723899"/>
            <a:ext cx="14017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latin typeface="微软雅黑" panose="020B0503020204020204" pitchFamily="34" charset="-122"/>
                <a:ea typeface="微软雅黑" panose="020B0503020204020204" pitchFamily="34" charset="-122"/>
              </a:rPr>
              <a:t>名家点评</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图片 1" descr="组48325同意">
            <a:extLst>
              <a:ext uri="{FF2B5EF4-FFF2-40B4-BE49-F238E27FC236}">
                <a16:creationId xmlns:a16="http://schemas.microsoft.com/office/drawing/2014/main" id="{BCCA7949-6614-474B-B226-F84D7B02AC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6400" y="65881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文本框 7">
            <a:extLst>
              <a:ext uri="{FF2B5EF4-FFF2-40B4-BE49-F238E27FC236}">
                <a16:creationId xmlns:a16="http://schemas.microsoft.com/office/drawing/2014/main" id="{475FDA4F-327D-4C6B-9608-ECA385B32705}"/>
              </a:ext>
            </a:extLst>
          </p:cNvPr>
          <p:cNvSpPr txBox="1">
            <a:spLocks noChangeArrowheads="1"/>
          </p:cNvSpPr>
          <p:nvPr/>
        </p:nvSpPr>
        <p:spPr bwMode="auto">
          <a:xfrm>
            <a:off x="1060450" y="752475"/>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a:ln>
                  <a:noFill/>
                </a:ln>
                <a:solidFill>
                  <a:srgbClr val="EF7509"/>
                </a:solidFill>
                <a:effectLst/>
                <a:uLnTx/>
                <a:uFillTx/>
                <a:latin typeface="思源黑体 CN Heavy" pitchFamily="34" charset="-122"/>
                <a:ea typeface="思源黑体 CN Heavy" pitchFamily="34" charset="-122"/>
                <a:cs typeface="+mn-cs"/>
              </a:rPr>
              <a:t>新知讲解</a:t>
            </a:r>
          </a:p>
        </p:txBody>
      </p:sp>
      <p:pic>
        <p:nvPicPr>
          <p:cNvPr id="12292" name="图片 41">
            <a:extLst>
              <a:ext uri="{FF2B5EF4-FFF2-40B4-BE49-F238E27FC236}">
                <a16:creationId xmlns:a16="http://schemas.microsoft.com/office/drawing/2014/main" id="{9EFA7C44-2D0D-4E55-A796-BAE85A0B5279}"/>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t="198" r="33105" b="56601"/>
          <a:stretch>
            <a:fillRect/>
          </a:stretch>
        </p:blipFill>
        <p:spPr bwMode="auto">
          <a:xfrm>
            <a:off x="3175318" y="147675"/>
            <a:ext cx="1981200" cy="119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3" name="文本框 6">
            <a:extLst>
              <a:ext uri="{FF2B5EF4-FFF2-40B4-BE49-F238E27FC236}">
                <a16:creationId xmlns:a16="http://schemas.microsoft.com/office/drawing/2014/main" id="{2C4585C4-8B0B-4E15-9E86-73C1C7FDD7D2}"/>
              </a:ext>
            </a:extLst>
          </p:cNvPr>
          <p:cNvSpPr txBox="1">
            <a:spLocks noChangeArrowheads="1"/>
          </p:cNvSpPr>
          <p:nvPr/>
        </p:nvSpPr>
        <p:spPr bwMode="auto">
          <a:xfrm>
            <a:off x="3603943" y="700125"/>
            <a:ext cx="10969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解文题</a:t>
            </a:r>
          </a:p>
        </p:txBody>
      </p:sp>
      <p:grpSp>
        <p:nvGrpSpPr>
          <p:cNvPr id="2" name="组合 7">
            <a:extLst>
              <a:ext uri="{FF2B5EF4-FFF2-40B4-BE49-F238E27FC236}">
                <a16:creationId xmlns:a16="http://schemas.microsoft.com/office/drawing/2014/main" id="{8AB6E0CC-4FEB-4EC0-B329-3DF829D7EDF2}"/>
              </a:ext>
            </a:extLst>
          </p:cNvPr>
          <p:cNvGrpSpPr>
            <a:grpSpLocks/>
          </p:cNvGrpSpPr>
          <p:nvPr/>
        </p:nvGrpSpPr>
        <p:grpSpPr bwMode="auto">
          <a:xfrm>
            <a:off x="5573713" y="1862138"/>
            <a:ext cx="2755900" cy="896937"/>
            <a:chOff x="3145388" y="1021787"/>
            <a:chExt cx="4197269" cy="1514310"/>
          </a:xfrm>
        </p:grpSpPr>
        <p:sp>
          <p:nvSpPr>
            <p:cNvPr id="10" name="圆角矩形 9">
              <a:extLst>
                <a:ext uri="{FF2B5EF4-FFF2-40B4-BE49-F238E27FC236}">
                  <a16:creationId xmlns:a16="http://schemas.microsoft.com/office/drawing/2014/main" id="{0E602B05-1863-4FC1-935A-E0EBC64DB11F}"/>
                </a:ext>
              </a:extLst>
            </p:cNvPr>
            <p:cNvSpPr/>
            <p:nvPr/>
          </p:nvSpPr>
          <p:spPr>
            <a:xfrm>
              <a:off x="3145388" y="1021787"/>
              <a:ext cx="4197269" cy="1514310"/>
            </a:xfrm>
            <a:prstGeom prst="roundRect">
              <a:avLst/>
            </a:prstGeom>
            <a:solidFill>
              <a:sysClr val="window" lastClr="FFFFFF"/>
            </a:solidFill>
            <a:ln w="25400" cap="flat" cmpd="sng" algn="ctr">
              <a:solidFill>
                <a:srgbClr val="92D050"/>
              </a:solidFill>
              <a:prstDash val="solid"/>
            </a:ln>
            <a:effectLst>
              <a:innerShdw blurRad="63500" dist="203200" dir="18900000">
                <a:prstClr val="black">
                  <a:alpha val="21000"/>
                </a:prstClr>
              </a:innerShdw>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600" b="1" i="0" u="none" strike="noStrike" kern="1200" cap="none" spc="0" normalizeH="0" baseline="0" noProof="1">
                  <a:ln>
                    <a:noFill/>
                  </a:ln>
                  <a:solidFill>
                    <a:srgbClr val="0070C0"/>
                  </a:solidFill>
                  <a:effectLst/>
                  <a:uLnTx/>
                  <a:uFillTx/>
                  <a:latin typeface="黑体" panose="02010609060101010101" charset="-122"/>
                  <a:ea typeface="黑体" panose="02010609060101010101" charset="-122"/>
                  <a:cs typeface="+mn-cs"/>
                  <a:sym typeface="宋体" panose="02010600030101010101" pitchFamily="2" charset="-122"/>
                </a:rPr>
                <a:t>海底两万里</a:t>
              </a:r>
            </a:p>
          </p:txBody>
        </p:sp>
        <p:sp>
          <p:nvSpPr>
            <p:cNvPr id="12304" name="矩形 22">
              <a:extLst>
                <a:ext uri="{FF2B5EF4-FFF2-40B4-BE49-F238E27FC236}">
                  <a16:creationId xmlns:a16="http://schemas.microsoft.com/office/drawing/2014/main" id="{5C78AD6E-1D6D-40E8-866B-21D474D87CC0}"/>
                </a:ext>
              </a:extLst>
            </p:cNvPr>
            <p:cNvSpPr>
              <a:spLocks noChangeArrowheads="1"/>
            </p:cNvSpPr>
            <p:nvPr/>
          </p:nvSpPr>
          <p:spPr bwMode="auto">
            <a:xfrm>
              <a:off x="3384265" y="1022860"/>
              <a:ext cx="3788180" cy="1245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50000"/>
                </a:lnSpc>
                <a:spcBef>
                  <a:spcPct val="0"/>
                </a:spcBef>
                <a:spcAft>
                  <a:spcPct val="0"/>
                </a:spcAft>
                <a:buClrTx/>
                <a:buSzTx/>
                <a:buFont typeface="Arial" panose="020B0604020202020204" pitchFamily="34" charset="0"/>
                <a:buNone/>
                <a:tabLst/>
                <a:defRPr/>
              </a:pPr>
              <a:r>
                <a:rPr kumimoji="0" lang="zh-CN" altLang="en-US" sz="2800" b="1" i="0" u="none" strike="noStrike" kern="120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mn-cs"/>
                  <a:sym typeface="宋体" panose="02010600030101010101" pitchFamily="2" charset="-122"/>
                </a:rPr>
                <a:t> </a:t>
              </a:r>
              <a:endParaRPr kumimoji="0" lang="zh-CN" altLang="zh-CN" sz="2800" b="1"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pSp>
      <p:sp>
        <p:nvSpPr>
          <p:cNvPr id="40" name="右弧形箭头 39">
            <a:extLst>
              <a:ext uri="{FF2B5EF4-FFF2-40B4-BE49-F238E27FC236}">
                <a16:creationId xmlns:a16="http://schemas.microsoft.com/office/drawing/2014/main" id="{5BCF50B3-8FBA-4A2C-889B-9BC3133CFF9E}"/>
              </a:ext>
            </a:extLst>
          </p:cNvPr>
          <p:cNvSpPr/>
          <p:nvPr/>
        </p:nvSpPr>
        <p:spPr>
          <a:xfrm>
            <a:off x="6392863" y="2759075"/>
            <a:ext cx="731837" cy="882650"/>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1">
              <a:ln>
                <a:noFill/>
              </a:ln>
              <a:solidFill>
                <a:prstClr val="black"/>
              </a:solidFill>
              <a:effectLst/>
              <a:uLnTx/>
              <a:uFillTx/>
              <a:latin typeface="Calibri"/>
              <a:ea typeface="宋体" panose="02010600030101010101" pitchFamily="2" charset="-122"/>
              <a:cs typeface="+mn-cs"/>
            </a:endParaRPr>
          </a:p>
        </p:txBody>
      </p:sp>
      <p:grpSp>
        <p:nvGrpSpPr>
          <p:cNvPr id="3" name="组合 42">
            <a:extLst>
              <a:ext uri="{FF2B5EF4-FFF2-40B4-BE49-F238E27FC236}">
                <a16:creationId xmlns:a16="http://schemas.microsoft.com/office/drawing/2014/main" id="{8B6A1728-203B-4CD4-A440-C148158E1E7C}"/>
              </a:ext>
            </a:extLst>
          </p:cNvPr>
          <p:cNvGrpSpPr/>
          <p:nvPr/>
        </p:nvGrpSpPr>
        <p:grpSpPr>
          <a:xfrm rot="1531609">
            <a:off x="4481237" y="3323587"/>
            <a:ext cx="2430780" cy="2381250"/>
            <a:chOff x="2049430" y="946637"/>
            <a:chExt cx="3873858" cy="5287514"/>
          </a:xfrm>
          <a:effectLst>
            <a:outerShdw blurRad="50800" dist="38100" dir="5400000" algn="t" rotWithShape="0">
              <a:prstClr val="black">
                <a:alpha val="40000"/>
              </a:prstClr>
            </a:outerShdw>
          </a:effectLst>
        </p:grpSpPr>
        <p:sp>
          <p:nvSpPr>
            <p:cNvPr id="44" name="圆角矩形 1">
              <a:extLst>
                <a:ext uri="{FF2B5EF4-FFF2-40B4-BE49-F238E27FC236}">
                  <a16:creationId xmlns:a16="http://schemas.microsoft.com/office/drawing/2014/main" id="{1D531498-90E2-424C-9C3E-54E8AD656AAB}"/>
                </a:ext>
              </a:extLst>
            </p:cNvPr>
            <p:cNvSpPr/>
            <p:nvPr/>
          </p:nvSpPr>
          <p:spPr>
            <a:xfrm rot="246052">
              <a:off x="2558118" y="1169991"/>
              <a:ext cx="2325415" cy="4176464"/>
            </a:xfrm>
            <a:custGeom>
              <a:avLst/>
              <a:gdLst/>
              <a:ahLst/>
              <a:cxnLst/>
              <a:rect l="l" t="t" r="r" b="b"/>
              <a:pathLst>
                <a:path w="2448272" h="4176464">
                  <a:moveTo>
                    <a:pt x="504063" y="1224136"/>
                  </a:moveTo>
                  <a:cubicBezTo>
                    <a:pt x="305215" y="1224136"/>
                    <a:pt x="144016" y="1385335"/>
                    <a:pt x="144016" y="1584183"/>
                  </a:cubicBezTo>
                  <a:lnTo>
                    <a:pt x="144016" y="3616617"/>
                  </a:lnTo>
                  <a:cubicBezTo>
                    <a:pt x="144016" y="3815465"/>
                    <a:pt x="305215" y="3976664"/>
                    <a:pt x="504063" y="3976664"/>
                  </a:cubicBezTo>
                  <a:lnTo>
                    <a:pt x="1944209" y="3976664"/>
                  </a:lnTo>
                  <a:cubicBezTo>
                    <a:pt x="2143057" y="3976664"/>
                    <a:pt x="2304256" y="3815465"/>
                    <a:pt x="2304256" y="3616617"/>
                  </a:cubicBezTo>
                  <a:lnTo>
                    <a:pt x="2304256" y="1584183"/>
                  </a:lnTo>
                  <a:cubicBezTo>
                    <a:pt x="2304256" y="1385335"/>
                    <a:pt x="2143057" y="1224136"/>
                    <a:pt x="1944209" y="1224136"/>
                  </a:cubicBezTo>
                  <a:close/>
                  <a:moveTo>
                    <a:pt x="408053" y="0"/>
                  </a:moveTo>
                  <a:lnTo>
                    <a:pt x="2040219" y="0"/>
                  </a:lnTo>
                  <a:cubicBezTo>
                    <a:pt x="2265580" y="0"/>
                    <a:pt x="2448272" y="182692"/>
                    <a:pt x="2448272" y="408053"/>
                  </a:cubicBezTo>
                  <a:lnTo>
                    <a:pt x="2448272" y="3768411"/>
                  </a:lnTo>
                  <a:cubicBezTo>
                    <a:pt x="2448272" y="3993772"/>
                    <a:pt x="2265580" y="4176464"/>
                    <a:pt x="2040219" y="4176464"/>
                  </a:cubicBezTo>
                  <a:lnTo>
                    <a:pt x="408053" y="4176464"/>
                  </a:lnTo>
                  <a:cubicBezTo>
                    <a:pt x="182692" y="4176464"/>
                    <a:pt x="0" y="3993772"/>
                    <a:pt x="0" y="3768411"/>
                  </a:cubicBezTo>
                  <a:lnTo>
                    <a:pt x="0" y="408053"/>
                  </a:lnTo>
                  <a:cubicBezTo>
                    <a:pt x="0" y="182692"/>
                    <a:pt x="182692" y="0"/>
                    <a:pt x="408053" y="0"/>
                  </a:cubicBezTo>
                  <a:close/>
                </a:path>
              </a:pathLst>
            </a:custGeom>
            <a:gradFill flip="none" rotWithShape="1">
              <a:gsLst>
                <a:gs pos="0">
                  <a:sysClr val="window" lastClr="FFFFFF">
                    <a:lumMod val="85000"/>
                    <a:shade val="30000"/>
                    <a:satMod val="115000"/>
                  </a:sysClr>
                </a:gs>
                <a:gs pos="34000">
                  <a:sysClr val="window" lastClr="FFFFFF">
                    <a:lumMod val="85000"/>
                    <a:shade val="67500"/>
                    <a:satMod val="115000"/>
                  </a:sysClr>
                </a:gs>
                <a:gs pos="100000">
                  <a:sysClr val="window" lastClr="FFFFFF">
                    <a:lumMod val="85000"/>
                    <a:shade val="100000"/>
                    <a:satMod val="115000"/>
                    <a:alpha val="0"/>
                  </a:sysClr>
                </a:gs>
              </a:gsLst>
              <a:lin ang="18900000" scaled="1"/>
              <a:tileRect/>
            </a:gra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350" b="0" i="0" u="none" strike="noStrike" kern="0" cap="none" spc="0" normalizeH="0" baseline="0" noProof="1">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45" name="圆角矩形 1">
              <a:extLst>
                <a:ext uri="{FF2B5EF4-FFF2-40B4-BE49-F238E27FC236}">
                  <a16:creationId xmlns:a16="http://schemas.microsoft.com/office/drawing/2014/main" id="{AB1367CC-4351-4A2B-9F38-CE6BC4F01D37}"/>
                </a:ext>
              </a:extLst>
            </p:cNvPr>
            <p:cNvSpPr/>
            <p:nvPr/>
          </p:nvSpPr>
          <p:spPr>
            <a:xfrm>
              <a:off x="2115412" y="946637"/>
              <a:ext cx="2816628" cy="4354571"/>
            </a:xfrm>
            <a:custGeom>
              <a:avLst/>
              <a:gdLst/>
              <a:ahLst/>
              <a:cxnLst/>
              <a:rect l="l" t="t" r="r" b="b"/>
              <a:pathLst>
                <a:path w="2816628" h="4354571">
                  <a:moveTo>
                    <a:pt x="872419" y="1402243"/>
                  </a:moveTo>
                  <a:cubicBezTo>
                    <a:pt x="673571" y="1402243"/>
                    <a:pt x="512372" y="1563442"/>
                    <a:pt x="512372" y="1762290"/>
                  </a:cubicBezTo>
                  <a:lnTo>
                    <a:pt x="512372" y="3794724"/>
                  </a:lnTo>
                  <a:cubicBezTo>
                    <a:pt x="512372" y="3993572"/>
                    <a:pt x="673571" y="4154771"/>
                    <a:pt x="872419" y="4154771"/>
                  </a:cubicBezTo>
                  <a:lnTo>
                    <a:pt x="2312565" y="4154771"/>
                  </a:lnTo>
                  <a:cubicBezTo>
                    <a:pt x="2511413" y="4154771"/>
                    <a:pt x="2672612" y="3993572"/>
                    <a:pt x="2672612" y="3794724"/>
                  </a:cubicBezTo>
                  <a:lnTo>
                    <a:pt x="2672612" y="1762290"/>
                  </a:lnTo>
                  <a:cubicBezTo>
                    <a:pt x="2672612" y="1563442"/>
                    <a:pt x="2511413" y="1402243"/>
                    <a:pt x="2312565" y="1402243"/>
                  </a:cubicBezTo>
                  <a:close/>
                  <a:moveTo>
                    <a:pt x="368356" y="0"/>
                  </a:moveTo>
                  <a:cubicBezTo>
                    <a:pt x="506076" y="0"/>
                    <a:pt x="626144" y="75580"/>
                    <a:pt x="687885" y="188349"/>
                  </a:cubicBezTo>
                  <a:cubicBezTo>
                    <a:pt x="716298" y="181441"/>
                    <a:pt x="745964" y="178107"/>
                    <a:pt x="776409" y="178107"/>
                  </a:cubicBezTo>
                  <a:lnTo>
                    <a:pt x="2408575" y="178107"/>
                  </a:lnTo>
                  <a:cubicBezTo>
                    <a:pt x="2633936" y="178107"/>
                    <a:pt x="2816628" y="360799"/>
                    <a:pt x="2816628" y="586160"/>
                  </a:cubicBezTo>
                  <a:lnTo>
                    <a:pt x="2816628" y="3946518"/>
                  </a:lnTo>
                  <a:cubicBezTo>
                    <a:pt x="2816628" y="4171879"/>
                    <a:pt x="2633936" y="4354571"/>
                    <a:pt x="2408575" y="4354571"/>
                  </a:cubicBezTo>
                  <a:lnTo>
                    <a:pt x="776409" y="4354571"/>
                  </a:lnTo>
                  <a:cubicBezTo>
                    <a:pt x="551048" y="4354571"/>
                    <a:pt x="368356" y="4171879"/>
                    <a:pt x="368356" y="3946518"/>
                  </a:cubicBezTo>
                  <a:lnTo>
                    <a:pt x="368356" y="736712"/>
                  </a:lnTo>
                  <a:cubicBezTo>
                    <a:pt x="164919" y="736712"/>
                    <a:pt x="0" y="571793"/>
                    <a:pt x="0" y="368356"/>
                  </a:cubicBezTo>
                  <a:cubicBezTo>
                    <a:pt x="0" y="164919"/>
                    <a:pt x="164919" y="0"/>
                    <a:pt x="368356" y="0"/>
                  </a:cubicBezTo>
                  <a:close/>
                </a:path>
              </a:pathLst>
            </a:custGeom>
            <a:solidFill>
              <a:srgbClr val="92D050"/>
            </a:solidFill>
            <a:ln w="25400" cap="flat" cmpd="sng" algn="ctr">
              <a:solidFill>
                <a:srgbClr val="FFC000"/>
              </a:solid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350" b="0" i="0" u="none" strike="noStrike" kern="0" cap="none" spc="0" normalizeH="0" baseline="0" noProof="1">
                <a:ln>
                  <a:noFill/>
                </a:ln>
                <a:solidFill>
                  <a:sysClr val="window" lastClr="FFFFFF"/>
                </a:solidFill>
                <a:effectLst/>
                <a:uLnTx/>
                <a:uFillTx/>
                <a:latin typeface="Calibri" panose="020F0502020204030204"/>
                <a:ea typeface="宋体" panose="02010600030101010101" pitchFamily="2" charset="-122"/>
                <a:cs typeface="+mn-cs"/>
              </a:endParaRPr>
            </a:p>
          </p:txBody>
        </p:sp>
        <p:sp>
          <p:nvSpPr>
            <p:cNvPr id="46" name="圆角矩形 45">
              <a:extLst>
                <a:ext uri="{FF2B5EF4-FFF2-40B4-BE49-F238E27FC236}">
                  <a16:creationId xmlns:a16="http://schemas.microsoft.com/office/drawing/2014/main" id="{7627FC99-F72A-457D-BD0C-6548EB43A2A6}"/>
                </a:ext>
              </a:extLst>
            </p:cNvPr>
            <p:cNvSpPr/>
            <p:nvPr/>
          </p:nvSpPr>
          <p:spPr>
            <a:xfrm>
              <a:off x="2049430" y="2382021"/>
              <a:ext cx="3873858" cy="3852130"/>
            </a:xfrm>
            <a:prstGeom prst="roundRect">
              <a:avLst/>
            </a:prstGeom>
            <a:solidFill>
              <a:sysClr val="window" lastClr="FFFFFF"/>
            </a:solidFill>
            <a:ln w="25400" cap="flat" cmpd="sng" algn="ctr">
              <a:noFill/>
              <a:prstDash val="solid"/>
            </a:ln>
            <a:effectLst>
              <a:innerShdw blurRad="63500" dist="203200" dir="18900000">
                <a:prstClr val="black">
                  <a:alpha val="21000"/>
                </a:prstClr>
              </a:innerShdw>
            </a:effectLst>
          </p:spPr>
          <p:txBody>
            <a:bodyPr anchor="ctr"/>
            <a:lstStyle/>
            <a:p>
              <a:pPr marL="0" marR="0" lvl="0" indent="0" algn="l" defTabSz="914400" rtl="0" eaLnBrk="1" fontAlgn="base" latinLnBrk="0" hangingPunct="1">
                <a:lnSpc>
                  <a:spcPts val="3380"/>
                </a:lnSpc>
                <a:spcBef>
                  <a:spcPct val="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1">
                  <a:ln>
                    <a:noFill/>
                  </a:ln>
                  <a:solidFill>
                    <a:prstClr val="black"/>
                  </a:solidFill>
                  <a:effectLst/>
                  <a:uLnTx/>
                  <a:uFillTx/>
                  <a:latin typeface="黑体" panose="02010609060101010101" charset="-122"/>
                  <a:ea typeface="黑体" panose="02010609060101010101" charset="-122"/>
                  <a:cs typeface="+mn-cs"/>
                  <a:sym typeface="宋体" panose="02010600030101010101" pitchFamily="2" charset="-122"/>
                </a:rPr>
                <a:t>《海底两万里》</a:t>
              </a:r>
              <a:r>
                <a:rPr kumimoji="0" lang="zh-CN" altLang="en-US" sz="2400" b="1" i="0" u="none" strike="noStrike" kern="1200" cap="none" spc="0" normalizeH="0" baseline="0" noProof="1">
                  <a:ln>
                    <a:noFill/>
                  </a:ln>
                  <a:solidFill>
                    <a:srgbClr val="FF0000"/>
                  </a:solidFill>
                  <a:effectLst/>
                  <a:uLnTx/>
                  <a:uFillTx/>
                  <a:latin typeface="楷体" panose="02010609060101010101" pitchFamily="49" charset="-122"/>
                  <a:ea typeface="楷体" panose="02010609060101010101" pitchFamily="49" charset="-122"/>
                  <a:cs typeface="+mn-cs"/>
                  <a:sym typeface="宋体" panose="02010600030101010101" pitchFamily="2" charset="-122"/>
                </a:rPr>
                <a:t>是一部纯虚构的科幻小说。</a:t>
              </a:r>
            </a:p>
          </p:txBody>
        </p:sp>
      </p:grpSp>
      <p:sp>
        <p:nvSpPr>
          <p:cNvPr id="41" name="左弧形箭头 40">
            <a:extLst>
              <a:ext uri="{FF2B5EF4-FFF2-40B4-BE49-F238E27FC236}">
                <a16:creationId xmlns:a16="http://schemas.microsoft.com/office/drawing/2014/main" id="{72AB5649-7183-4954-9FDD-ED09A3E37FAB}"/>
              </a:ext>
            </a:extLst>
          </p:cNvPr>
          <p:cNvSpPr/>
          <p:nvPr/>
        </p:nvSpPr>
        <p:spPr>
          <a:xfrm>
            <a:off x="7124700" y="2681288"/>
            <a:ext cx="730250" cy="911225"/>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1">
              <a:ln>
                <a:noFill/>
              </a:ln>
              <a:solidFill>
                <a:prstClr val="black"/>
              </a:solidFill>
              <a:effectLst/>
              <a:uLnTx/>
              <a:uFillTx/>
              <a:latin typeface="Calibri"/>
              <a:ea typeface="宋体" panose="02010600030101010101" pitchFamily="2" charset="-122"/>
              <a:cs typeface="+mn-cs"/>
            </a:endParaRPr>
          </a:p>
        </p:txBody>
      </p:sp>
      <p:sp>
        <p:nvSpPr>
          <p:cNvPr id="48" name="圆角矩形 47">
            <a:extLst>
              <a:ext uri="{FF2B5EF4-FFF2-40B4-BE49-F238E27FC236}">
                <a16:creationId xmlns:a16="http://schemas.microsoft.com/office/drawing/2014/main" id="{B6F3C77F-C67A-498F-A97F-AEF9587AE856}"/>
              </a:ext>
            </a:extLst>
          </p:cNvPr>
          <p:cNvSpPr/>
          <p:nvPr/>
        </p:nvSpPr>
        <p:spPr>
          <a:xfrm>
            <a:off x="7234299" y="3651067"/>
            <a:ext cx="4606291" cy="2028373"/>
          </a:xfrm>
          <a:prstGeom prst="roundRect">
            <a:avLst/>
          </a:prstGeom>
          <a:no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1">
              <a:ln>
                <a:noFill/>
              </a:ln>
              <a:solidFill>
                <a:prstClr val="white"/>
              </a:solidFill>
              <a:effectLst/>
              <a:uLnTx/>
              <a:uFillTx/>
              <a:latin typeface="Calibri"/>
              <a:ea typeface="宋体" panose="02010600030101010101" pitchFamily="2" charset="-122"/>
              <a:cs typeface="+mn-cs"/>
            </a:endParaRPr>
          </a:p>
        </p:txBody>
      </p:sp>
      <p:sp>
        <p:nvSpPr>
          <p:cNvPr id="14" name="矩形 13">
            <a:extLst>
              <a:ext uri="{FF2B5EF4-FFF2-40B4-BE49-F238E27FC236}">
                <a16:creationId xmlns:a16="http://schemas.microsoft.com/office/drawing/2014/main" id="{62B4C182-4290-48D5-AA5E-2BF0897EA1E0}"/>
              </a:ext>
            </a:extLst>
          </p:cNvPr>
          <p:cNvSpPr>
            <a:spLocks noChangeArrowheads="1"/>
          </p:cNvSpPr>
          <p:nvPr/>
        </p:nvSpPr>
        <p:spPr bwMode="auto">
          <a:xfrm>
            <a:off x="7270749" y="3749675"/>
            <a:ext cx="4606291" cy="1785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ts val="3275"/>
              </a:lnSpc>
              <a:spcBef>
                <a:spcPct val="0"/>
              </a:spcBef>
              <a:spcAft>
                <a:spcPct val="0"/>
              </a:spcAft>
              <a:buClrTx/>
              <a:buSzTx/>
              <a:buFont typeface="Arial" panose="020B0604020202020204" pitchFamily="34" charset="0"/>
              <a:buNone/>
              <a:tabLst/>
              <a:defRPr/>
            </a:pPr>
            <a:r>
              <a:rPr kumimoji="0" lang="en-US" altLang="zh-CN" sz="36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 </a:t>
            </a:r>
            <a:r>
              <a:rPr kumimoji="0" lang="zh-CN" altLang="en-US" sz="3200" b="1" i="0" u="none" strike="noStrike" kern="1200" cap="none" spc="0" normalizeH="0" baseline="0" noProof="0" dirty="0">
                <a:ln>
                  <a:noFill/>
                </a:ln>
                <a:solidFill>
                  <a:srgbClr val="008651"/>
                </a:solidFill>
                <a:effectLst/>
                <a:uLnTx/>
                <a:uFillTx/>
                <a:latin typeface="楷体_GB2312" pitchFamily="49" charset="-122"/>
                <a:cs typeface="+mn-cs"/>
                <a:sym typeface="宋体" panose="02010600030101010101" pitchFamily="2" charset="-122"/>
              </a:rPr>
              <a:t>文题意思</a:t>
            </a:r>
            <a:r>
              <a:rPr kumimoji="0" lang="zh-CN" altLang="zh-CN" sz="3200" b="1" i="0" u="none" strike="noStrike" kern="1200" cap="none" spc="0" normalizeH="0" baseline="0" noProof="0" dirty="0">
                <a:ln>
                  <a:noFill/>
                </a:ln>
                <a:solidFill>
                  <a:srgbClr val="008651"/>
                </a:solidFill>
                <a:effectLst/>
                <a:uLnTx/>
                <a:uFillTx/>
                <a:latin typeface="微软雅黑" panose="020B0503020204020204" pitchFamily="34" charset="-122"/>
                <a:ea typeface="微软雅黑" panose="020B0503020204020204" pitchFamily="34" charset="-122"/>
                <a:cs typeface="+mn-cs"/>
                <a:sym typeface="宋体" panose="02010600030101010101" pitchFamily="2" charset="-122"/>
              </a:rPr>
              <a:t>：</a:t>
            </a:r>
            <a:r>
              <a:rPr kumimoji="0" lang="zh-CN" altLang="en-US" sz="32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sym typeface="宋体" panose="02010600030101010101" pitchFamily="2" charset="-122"/>
              </a:rPr>
              <a:t>主要讲述诺第留斯号（又译：鹦鹉螺号）的故事。作者是法国的儒勒·凡尔纳。</a:t>
            </a:r>
          </a:p>
        </p:txBody>
      </p:sp>
      <p:pic>
        <p:nvPicPr>
          <p:cNvPr id="38926" name="图片 1" descr="IM3E`5R5E`DWB$ULUFD]XY0">
            <a:extLst>
              <a:ext uri="{FF2B5EF4-FFF2-40B4-BE49-F238E27FC236}">
                <a16:creationId xmlns:a16="http://schemas.microsoft.com/office/drawing/2014/main" id="{C726F400-8C2B-426D-851E-38A4A200908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0438" y="1744663"/>
            <a:ext cx="2927350" cy="409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nodeType="withGroup">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ppt_x</p:attrName>
                                        </p:attrNameLst>
                                      </p:cBhvr>
                                      <p:tavLst>
                                        <p:tav tm="0">
                                          <p:val>
                                            <p:strVal val="#ppt_x"/>
                                          </p:val>
                                        </p:tav>
                                        <p:tav tm="100000">
                                          <p:val>
                                            <p:strVal val="#ppt_x"/>
                                          </p:val>
                                        </p:tav>
                                      </p:tavLst>
                                    </p:anim>
                                    <p:anim calcmode="lin" valueType="num">
                                      <p:cBhvr>
                                        <p:cTn id="13"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p:cTn id="18" dur="500" fill="hold"/>
                                        <p:tgtEl>
                                          <p:spTgt spid="3"/>
                                        </p:tgtEl>
                                        <p:attrNameLst>
                                          <p:attrName>ppt_x</p:attrName>
                                        </p:attrNameLst>
                                      </p:cBhvr>
                                      <p:tavLst>
                                        <p:tav tm="0">
                                          <p:val>
                                            <p:strVal val="#ppt_x"/>
                                          </p:val>
                                        </p:tav>
                                        <p:tav tm="100000">
                                          <p:val>
                                            <p:strVal val="#ppt_x"/>
                                          </p:val>
                                        </p:tav>
                                      </p:tavLst>
                                    </p:anim>
                                    <p:anim calcmode="lin" valueType="num">
                                      <p:cBhvr>
                                        <p:cTn id="19" dur="500" fill="hold"/>
                                        <p:tgtEl>
                                          <p:spTgt spid="3"/>
                                        </p:tgtEl>
                                        <p:attrNameLst>
                                          <p:attrName>ppt_y</p:attrName>
                                        </p:attrNameLst>
                                      </p:cBhvr>
                                      <p:tavLst>
                                        <p:tav tm="0">
                                          <p:val>
                                            <p:strVal val="1+#ppt_h/2"/>
                                          </p:val>
                                        </p:tav>
                                        <p:tav tm="100000">
                                          <p:val>
                                            <p:strVal val="#ppt_y"/>
                                          </p:val>
                                        </p:tav>
                                      </p:tavLst>
                                    </p:anim>
                                  </p:childTnLst>
                                </p:cTn>
                              </p:par>
                            </p:childTnLst>
                          </p:cTn>
                        </p:par>
                        <p:par>
                          <p:cTn id="20" fill="hold" nodeType="withGroup">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p:cTn id="23" dur="500" fill="hold"/>
                                        <p:tgtEl>
                                          <p:spTgt spid="41"/>
                                        </p:tgtEl>
                                        <p:attrNameLst>
                                          <p:attrName>ppt_x</p:attrName>
                                        </p:attrNameLst>
                                      </p:cBhvr>
                                      <p:tavLst>
                                        <p:tav tm="0">
                                          <p:val>
                                            <p:strVal val="#ppt_x"/>
                                          </p:val>
                                        </p:tav>
                                        <p:tav tm="100000">
                                          <p:val>
                                            <p:strVal val="#ppt_x"/>
                                          </p:val>
                                        </p:tav>
                                      </p:tavLst>
                                    </p:anim>
                                    <p:anim calcmode="lin" valueType="num">
                                      <p:cBhvr>
                                        <p:cTn id="24" dur="500" fill="hold"/>
                                        <p:tgtEl>
                                          <p:spTgt spid="41"/>
                                        </p:tgtEl>
                                        <p:attrNameLst>
                                          <p:attrName>ppt_y</p:attrName>
                                        </p:attrNameLst>
                                      </p:cBhvr>
                                      <p:tavLst>
                                        <p:tav tm="0">
                                          <p:val>
                                            <p:strVal val="1+#ppt_h/2"/>
                                          </p:val>
                                        </p:tav>
                                        <p:tav tm="100000">
                                          <p:val>
                                            <p:strVal val="#ppt_y"/>
                                          </p:val>
                                        </p:tav>
                                      </p:tavLst>
                                    </p:anim>
                                  </p:childTnLst>
                                </p:cTn>
                              </p:par>
                            </p:childTnLst>
                          </p:cTn>
                        </p:par>
                        <p:par>
                          <p:cTn id="25" fill="hold" nodeType="withGroup">
                            <p:stCondLst>
                              <p:cond delay="1000"/>
                            </p:stCondLst>
                            <p:childTnLst>
                              <p:par>
                                <p:cTn id="26" presetID="2" presetClass="entr" presetSubtype="4" fill="hold" grpId="0" nodeType="afterEffect">
                                  <p:stCondLst>
                                    <p:cond delay="0"/>
                                  </p:stCondLst>
                                  <p:childTnLst>
                                    <p:set>
                                      <p:cBhvr>
                                        <p:cTn id="27" dur="1" fill="hold">
                                          <p:stCondLst>
                                            <p:cond delay="0"/>
                                          </p:stCondLst>
                                        </p:cTn>
                                        <p:tgtEl>
                                          <p:spTgt spid="48"/>
                                        </p:tgtEl>
                                        <p:attrNameLst>
                                          <p:attrName>style.visibility</p:attrName>
                                        </p:attrNameLst>
                                      </p:cBhvr>
                                      <p:to>
                                        <p:strVal val="visible"/>
                                      </p:to>
                                    </p:set>
                                    <p:anim calcmode="lin" valueType="num">
                                      <p:cBhvr>
                                        <p:cTn id="28" dur="500" fill="hold"/>
                                        <p:tgtEl>
                                          <p:spTgt spid="48"/>
                                        </p:tgtEl>
                                        <p:attrNameLst>
                                          <p:attrName>ppt_x</p:attrName>
                                        </p:attrNameLst>
                                      </p:cBhvr>
                                      <p:tavLst>
                                        <p:tav tm="0">
                                          <p:val>
                                            <p:strVal val="#ppt_x"/>
                                          </p:val>
                                        </p:tav>
                                        <p:tav tm="100000">
                                          <p:val>
                                            <p:strVal val="#ppt_x"/>
                                          </p:val>
                                        </p:tav>
                                      </p:tavLst>
                                    </p:anim>
                                    <p:anim calcmode="lin" valueType="num">
                                      <p:cBhvr>
                                        <p:cTn id="29" dur="500" fill="hold"/>
                                        <p:tgtEl>
                                          <p:spTgt spid="48"/>
                                        </p:tgtEl>
                                        <p:attrNameLst>
                                          <p:attrName>ppt_y</p:attrName>
                                        </p:attrNameLst>
                                      </p:cBhvr>
                                      <p:tavLst>
                                        <p:tav tm="0">
                                          <p:val>
                                            <p:strVal val="1+#ppt_h/2"/>
                                          </p:val>
                                        </p:tav>
                                        <p:tav tm="100000">
                                          <p:val>
                                            <p:strVal val="#ppt_y"/>
                                          </p:val>
                                        </p:tav>
                                      </p:tavLst>
                                    </p:anim>
                                  </p:childTnLst>
                                </p:cTn>
                              </p:par>
                            </p:childTnLst>
                          </p:cTn>
                        </p:par>
                        <p:par>
                          <p:cTn id="30" fill="hold" nodeType="withGroup">
                            <p:stCondLst>
                              <p:cond delay="1500"/>
                            </p:stCondLst>
                            <p:childTnLst>
                              <p:par>
                                <p:cTn id="31" presetID="2" presetClass="entr" presetSubtype="4"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ppt_x"/>
                                          </p:val>
                                        </p:tav>
                                        <p:tav tm="100000">
                                          <p:val>
                                            <p:strVal val="#ppt_x"/>
                                          </p:val>
                                        </p:tav>
                                      </p:tavLst>
                                    </p:anim>
                                    <p:anim calcmode="lin" valueType="num">
                                      <p:cBhvr additive="base">
                                        <p:cTn id="34" dur="500" fill="hold"/>
                                        <p:tgtEl>
                                          <p:spTgt spid="14"/>
                                        </p:tgtEl>
                                        <p:attrNameLst>
                                          <p:attrName>ppt_y</p:attrName>
                                        </p:attrNameLst>
                                      </p:cBhvr>
                                      <p:tavLst>
                                        <p:tav tm="0">
                                          <p:val>
                                            <p:strVal val="1+#ppt_h/2"/>
                                          </p:val>
                                        </p:tav>
                                        <p:tav tm="100000">
                                          <p:val>
                                            <p:strVal val="#ppt_y"/>
                                          </p:val>
                                        </p:tav>
                                      </p:tavLst>
                                    </p:anim>
                                  </p:childTnLst>
                                </p:cTn>
                              </p:par>
                            </p:childTnLst>
                          </p:cTn>
                        </p:par>
                        <p:par>
                          <p:cTn id="35" fill="hold" nodeType="withGroup">
                            <p:stCondLst>
                              <p:cond delay="2000"/>
                            </p:stCondLst>
                            <p:childTnLst>
                              <p:par>
                                <p:cTn id="36" presetID="2" presetClass="entr" presetSubtype="4" fill="hold" nodeType="afterEffect">
                                  <p:stCondLst>
                                    <p:cond delay="0"/>
                                  </p:stCondLst>
                                  <p:childTnLst>
                                    <p:set>
                                      <p:cBhvr>
                                        <p:cTn id="37" dur="1" fill="hold">
                                          <p:stCondLst>
                                            <p:cond delay="0"/>
                                          </p:stCondLst>
                                        </p:cTn>
                                        <p:tgtEl>
                                          <p:spTgt spid="38926"/>
                                        </p:tgtEl>
                                        <p:attrNameLst>
                                          <p:attrName>style.visibility</p:attrName>
                                        </p:attrNameLst>
                                      </p:cBhvr>
                                      <p:to>
                                        <p:strVal val="visible"/>
                                      </p:to>
                                    </p:set>
                                    <p:anim calcmode="lin" valueType="num">
                                      <p:cBhvr additive="base">
                                        <p:cTn id="38" dur="500" fill="hold"/>
                                        <p:tgtEl>
                                          <p:spTgt spid="38926"/>
                                        </p:tgtEl>
                                        <p:attrNameLst>
                                          <p:attrName>ppt_x</p:attrName>
                                        </p:attrNameLst>
                                      </p:cBhvr>
                                      <p:tavLst>
                                        <p:tav tm="0">
                                          <p:val>
                                            <p:strVal val="#ppt_x"/>
                                          </p:val>
                                        </p:tav>
                                        <p:tav tm="100000">
                                          <p:val>
                                            <p:strVal val="#ppt_x"/>
                                          </p:val>
                                        </p:tav>
                                      </p:tavLst>
                                    </p:anim>
                                    <p:anim calcmode="lin" valueType="num">
                                      <p:cBhvr additive="base">
                                        <p:cTn id="39" dur="500" fill="hold"/>
                                        <p:tgtEl>
                                          <p:spTgt spid="389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bldLvl="0" animBg="1"/>
      <p:bldP spid="41" grpId="0" bldLvl="0" animBg="1"/>
      <p:bldP spid="48" grpId="0" bldLvl="0" animBg="1"/>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图片 1" descr="组48325同意">
            <a:extLst>
              <a:ext uri="{FF2B5EF4-FFF2-40B4-BE49-F238E27FC236}">
                <a16:creationId xmlns:a16="http://schemas.microsoft.com/office/drawing/2014/main" id="{62FE356A-BA39-4BDB-B168-4312CEA11F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0" y="65881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文本框 7">
            <a:extLst>
              <a:ext uri="{FF2B5EF4-FFF2-40B4-BE49-F238E27FC236}">
                <a16:creationId xmlns:a16="http://schemas.microsoft.com/office/drawing/2014/main" id="{8C7DA50A-6CFD-4F7C-8D17-B401CE117795}"/>
              </a:ext>
            </a:extLst>
          </p:cNvPr>
          <p:cNvSpPr txBox="1">
            <a:spLocks noChangeArrowheads="1"/>
          </p:cNvSpPr>
          <p:nvPr/>
        </p:nvSpPr>
        <p:spPr bwMode="auto">
          <a:xfrm>
            <a:off x="1060450" y="752475"/>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新知讲解</a:t>
            </a:r>
          </a:p>
        </p:txBody>
      </p:sp>
      <p:pic>
        <p:nvPicPr>
          <p:cNvPr id="18436" name="图片 2">
            <a:extLst>
              <a:ext uri="{FF2B5EF4-FFF2-40B4-BE49-F238E27FC236}">
                <a16:creationId xmlns:a16="http://schemas.microsoft.com/office/drawing/2014/main" id="{7B66010D-AECB-4F8A-AE9F-A69D548C8620}"/>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t="198" r="33105" b="56601"/>
          <a:stretch>
            <a:fillRect/>
          </a:stretch>
        </p:blipFill>
        <p:spPr bwMode="auto">
          <a:xfrm>
            <a:off x="3136900" y="131762"/>
            <a:ext cx="2154238"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文本框 6">
            <a:extLst>
              <a:ext uri="{FF2B5EF4-FFF2-40B4-BE49-F238E27FC236}">
                <a16:creationId xmlns:a16="http://schemas.microsoft.com/office/drawing/2014/main" id="{8FB80227-FCEA-4A66-837E-17A1D2FFE2C7}"/>
              </a:ext>
            </a:extLst>
          </p:cNvPr>
          <p:cNvSpPr txBox="1">
            <a:spLocks noChangeArrowheads="1"/>
          </p:cNvSpPr>
          <p:nvPr/>
        </p:nvSpPr>
        <p:spPr bwMode="auto">
          <a:xfrm>
            <a:off x="3621088" y="693737"/>
            <a:ext cx="14017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latin typeface="微软雅黑" panose="020B0503020204020204" pitchFamily="34" charset="-122"/>
                <a:ea typeface="微软雅黑" panose="020B0503020204020204" pitchFamily="34" charset="-122"/>
              </a:rPr>
              <a:t>作者简介</a:t>
            </a:r>
            <a:endParaRPr lang="en-US" altLang="zh-CN" sz="2400" b="1">
              <a:latin typeface="微软雅黑" panose="020B0503020204020204" pitchFamily="34" charset="-122"/>
              <a:ea typeface="微软雅黑" panose="020B0503020204020204" pitchFamily="34" charset="-122"/>
            </a:endParaRPr>
          </a:p>
        </p:txBody>
      </p:sp>
      <p:sp>
        <p:nvSpPr>
          <p:cNvPr id="2" name="AutoShape 6">
            <a:extLst>
              <a:ext uri="{FF2B5EF4-FFF2-40B4-BE49-F238E27FC236}">
                <a16:creationId xmlns:a16="http://schemas.microsoft.com/office/drawing/2014/main" id="{FBCB557D-7DD1-458E-8BE7-A2E394DFEA0C}"/>
              </a:ext>
            </a:extLst>
          </p:cNvPr>
          <p:cNvSpPr>
            <a:spLocks noChangeArrowheads="1"/>
          </p:cNvSpPr>
          <p:nvPr/>
        </p:nvSpPr>
        <p:spPr bwMode="gray">
          <a:xfrm>
            <a:off x="5499100" y="1710010"/>
            <a:ext cx="5419725" cy="4584428"/>
          </a:xfrm>
          <a:prstGeom prst="roundRect">
            <a:avLst>
              <a:gd name="adj" fmla="val 9106"/>
            </a:avLst>
          </a:prstGeom>
          <a:solidFill>
            <a:schemeClr val="accent6">
              <a:lumMod val="20000"/>
              <a:lumOff val="80000"/>
            </a:schemeClr>
          </a:solidFill>
          <a:ln w="25400">
            <a:solidFill>
              <a:srgbClr val="FFCC99"/>
            </a:solidFill>
            <a:round/>
          </a:ln>
          <a:effec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ts val="2860"/>
              </a:lnSpc>
              <a:spcBef>
                <a:spcPts val="0"/>
              </a:spcBef>
              <a:buFont typeface="Arial" panose="020B0604020202020204" pitchFamily="34" charset="0"/>
              <a:buNone/>
              <a:defRPr/>
            </a:pPr>
            <a:r>
              <a:rPr lang="en-US" altLang="zh-CN" sz="2400" dirty="0">
                <a:latin typeface="宋体" panose="02010600030101010101" pitchFamily="2" charset="-122"/>
                <a:sym typeface="宋体" panose="02010600030101010101" pitchFamily="2" charset="-122"/>
              </a:rPr>
              <a:t>   </a:t>
            </a:r>
            <a:endParaRPr lang="en-US" altLang="zh-CN"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p:txBody>
      </p:sp>
      <p:pic>
        <p:nvPicPr>
          <p:cNvPr id="34823" name="图片 2" descr="O4IA](LX5{L%(L154T7JL5J">
            <a:extLst>
              <a:ext uri="{FF2B5EF4-FFF2-40B4-BE49-F238E27FC236}">
                <a16:creationId xmlns:a16="http://schemas.microsoft.com/office/drawing/2014/main" id="{72FFB03F-8C52-44BD-B163-E035BF01D4F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07770" y="1710010"/>
            <a:ext cx="3502342" cy="4584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a16="http://schemas.microsoft.com/office/drawing/2014/main" id="{4564F343-A0C2-4089-B8BD-FCC23C499319}"/>
              </a:ext>
            </a:extLst>
          </p:cNvPr>
          <p:cNvSpPr/>
          <p:nvPr/>
        </p:nvSpPr>
        <p:spPr>
          <a:xfrm>
            <a:off x="5658997" y="1926591"/>
            <a:ext cx="5419725" cy="4151265"/>
          </a:xfrm>
          <a:prstGeom prst="rect">
            <a:avLst/>
          </a:prstGeom>
        </p:spPr>
        <p:txBody>
          <a:bodyPr wrap="square">
            <a:spAutoFit/>
          </a:bodyPr>
          <a:lstStyle/>
          <a:p>
            <a:pPr lvl="0">
              <a:lnSpc>
                <a:spcPts val="2860"/>
              </a:lnSpc>
              <a:defRPr/>
            </a:pPr>
            <a:r>
              <a:rPr lang="en-US" altLang="zh-CN" sz="20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儒勒•凡尔纳（1828－1905）是 19 </a:t>
            </a:r>
            <a:r>
              <a:rPr lang="en-US" altLang="zh-CN" sz="2000" b="1" dirty="0" err="1">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世纪</a:t>
            </a:r>
            <a:endParaRPr lang="en-US" altLang="zh-CN" sz="20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a:p>
            <a:pPr lvl="0">
              <a:lnSpc>
                <a:spcPts val="2860"/>
              </a:lnSpc>
              <a:defRPr/>
            </a:pPr>
            <a:r>
              <a:rPr lang="en-US" altLang="zh-CN" sz="2000" b="1" dirty="0" err="1">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法国作家，著名的科幻小说和冒险小说作家</a:t>
            </a:r>
            <a:r>
              <a:rPr lang="en-US" altLang="zh-CN" sz="20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p>
          <a:p>
            <a:pPr lvl="0">
              <a:lnSpc>
                <a:spcPts val="2860"/>
              </a:lnSpc>
              <a:defRPr/>
            </a:pPr>
            <a:r>
              <a:rPr lang="en-US" altLang="zh-CN" sz="2000" b="1" dirty="0" err="1">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被誉为</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“科学时代的预言家”</a:t>
            </a:r>
            <a:r>
              <a:rPr lang="zh-CN" altLang="en-US" sz="20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和</a:t>
            </a:r>
            <a:r>
              <a:rPr lang="en-US" altLang="zh-CN"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r>
              <a:rPr lang="zh-CN" altLang="en-US"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现代</a:t>
            </a:r>
            <a:r>
              <a:rPr lang="en-US" altLang="zh-CN" sz="2000" b="1" dirty="0"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科学幻想小说之父</a:t>
            </a:r>
            <a:r>
              <a:rPr lang="en-US" altLang="zh-CN"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r>
              <a:rPr lang="en-US" altLang="zh-CN" sz="20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r>
              <a:rPr lang="en-US" altLang="zh-CN" sz="2000" b="1" dirty="0" err="1">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曾写过《海底</a:t>
            </a:r>
            <a:endParaRPr lang="en-US" altLang="zh-CN" sz="20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a:p>
            <a:pPr lvl="0">
              <a:lnSpc>
                <a:spcPts val="2860"/>
              </a:lnSpc>
              <a:defRPr/>
            </a:pPr>
            <a:r>
              <a:rPr lang="en-US" altLang="zh-CN" sz="20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两万里》等著名书籍。1828 年 2 月 8 日，</a:t>
            </a:r>
          </a:p>
          <a:p>
            <a:pPr lvl="0">
              <a:lnSpc>
                <a:spcPts val="2860"/>
              </a:lnSpc>
              <a:defRPr/>
            </a:pPr>
            <a:r>
              <a:rPr lang="en-US" altLang="zh-CN" sz="20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凡尔纳生于南特，1848 </a:t>
            </a:r>
            <a:r>
              <a:rPr lang="en-US" altLang="zh-CN" sz="2000" b="1" dirty="0" err="1">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年赴巴黎学习法律</a:t>
            </a:r>
            <a:r>
              <a:rPr lang="en-US" altLang="zh-CN" sz="20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p>
          <a:p>
            <a:pPr lvl="0">
              <a:lnSpc>
                <a:spcPts val="2860"/>
              </a:lnSpc>
              <a:defRPr/>
            </a:pPr>
            <a:r>
              <a:rPr lang="en-US" altLang="zh-CN" sz="20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写过短篇小说和剧本。1863 </a:t>
            </a:r>
            <a:r>
              <a:rPr lang="en-US" altLang="zh-CN" sz="2000" b="1" dirty="0" err="1">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年起，他开始发</a:t>
            </a:r>
            <a:endParaRPr lang="en-US" altLang="zh-CN" sz="20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a:p>
            <a:pPr lvl="0">
              <a:lnSpc>
                <a:spcPts val="2860"/>
              </a:lnSpc>
              <a:defRPr/>
            </a:pPr>
            <a:r>
              <a:rPr lang="en-US" altLang="zh-CN" sz="2000" b="1" dirty="0" err="1">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表科学幻想冒险小说，以总名称为《在已知和</a:t>
            </a:r>
            <a:endParaRPr lang="en-US" altLang="zh-CN" sz="20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a:p>
            <a:pPr lvl="0">
              <a:lnSpc>
                <a:spcPts val="2860"/>
              </a:lnSpc>
              <a:defRPr/>
            </a:pPr>
            <a:r>
              <a:rPr lang="en-US" altLang="zh-CN" sz="2000" b="1" dirty="0" err="1">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未知的世界中奇异的漫游》一举成名。</a:t>
            </a:r>
            <a:r>
              <a:rPr lang="en-US" altLang="zh-CN" sz="2000" b="1" dirty="0"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代表作</a:t>
            </a:r>
            <a:endParaRPr lang="en-US" altLang="zh-CN"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a:p>
            <a:pPr lvl="0">
              <a:lnSpc>
                <a:spcPts val="2860"/>
              </a:lnSpc>
              <a:defRPr/>
            </a:pPr>
            <a:r>
              <a:rPr lang="en-US" altLang="zh-CN" sz="2000" b="1" dirty="0"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为三部曲《格兰特船长的儿女</a:t>
            </a:r>
            <a:r>
              <a:rPr lang="en-US" altLang="zh-CN"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r>
              <a:rPr lang="en-US" altLang="zh-CN" sz="2000" b="1" dirty="0"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海底两万</a:t>
            </a:r>
            <a:endParaRPr lang="en-US" altLang="zh-CN"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a:p>
            <a:pPr lvl="0">
              <a:lnSpc>
                <a:spcPts val="2860"/>
              </a:lnSpc>
              <a:defRPr/>
            </a:pPr>
            <a:r>
              <a:rPr lang="en-US" altLang="zh-CN"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里》、《</a:t>
            </a:r>
            <a:r>
              <a:rPr lang="en-US" altLang="zh-CN" sz="2000" b="1" dirty="0"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神秘岛</a:t>
            </a:r>
            <a:r>
              <a:rPr lang="en-US" altLang="zh-CN"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4823"/>
                                        </p:tgtEl>
                                        <p:attrNameLst>
                                          <p:attrName>style.visibility</p:attrName>
                                        </p:attrNameLst>
                                      </p:cBhvr>
                                      <p:to>
                                        <p:strVal val="visible"/>
                                      </p:to>
                                    </p:set>
                                    <p:anim calcmode="lin" valueType="num">
                                      <p:cBhvr additive="base">
                                        <p:cTn id="7" dur="500" fill="hold"/>
                                        <p:tgtEl>
                                          <p:spTgt spid="34823"/>
                                        </p:tgtEl>
                                        <p:attrNameLst>
                                          <p:attrName>ppt_x</p:attrName>
                                        </p:attrNameLst>
                                      </p:cBhvr>
                                      <p:tavLst>
                                        <p:tav tm="0">
                                          <p:val>
                                            <p:strVal val="#ppt_x"/>
                                          </p:val>
                                        </p:tav>
                                        <p:tav tm="100000">
                                          <p:val>
                                            <p:strVal val="#ppt_x"/>
                                          </p:val>
                                        </p:tav>
                                      </p:tavLst>
                                    </p:anim>
                                    <p:anim calcmode="lin" valueType="num">
                                      <p:cBhvr additive="base">
                                        <p:cTn id="8" dur="500" fill="hold"/>
                                        <p:tgtEl>
                                          <p:spTgt spid="348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图片 1" descr="组48325同意">
            <a:extLst>
              <a:ext uri="{FF2B5EF4-FFF2-40B4-BE49-F238E27FC236}">
                <a16:creationId xmlns:a16="http://schemas.microsoft.com/office/drawing/2014/main" id="{F1F5F8F2-FFC7-40DE-B38B-B45AA05CD05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0" y="65881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59" name="文本框 7">
            <a:extLst>
              <a:ext uri="{FF2B5EF4-FFF2-40B4-BE49-F238E27FC236}">
                <a16:creationId xmlns:a16="http://schemas.microsoft.com/office/drawing/2014/main" id="{739072B6-764E-4B43-AE18-802203C418E9}"/>
              </a:ext>
            </a:extLst>
          </p:cNvPr>
          <p:cNvSpPr txBox="1">
            <a:spLocks noChangeArrowheads="1"/>
          </p:cNvSpPr>
          <p:nvPr/>
        </p:nvSpPr>
        <p:spPr bwMode="auto">
          <a:xfrm>
            <a:off x="1060450" y="752475"/>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新知讲解</a:t>
            </a:r>
          </a:p>
        </p:txBody>
      </p:sp>
      <p:pic>
        <p:nvPicPr>
          <p:cNvPr id="19460" name="图片 2">
            <a:extLst>
              <a:ext uri="{FF2B5EF4-FFF2-40B4-BE49-F238E27FC236}">
                <a16:creationId xmlns:a16="http://schemas.microsoft.com/office/drawing/2014/main" id="{8D4D9E52-FA69-4414-A34D-BF063B815866}"/>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t="198" r="33105" b="56601"/>
          <a:stretch>
            <a:fillRect/>
          </a:stretch>
        </p:blipFill>
        <p:spPr bwMode="auto">
          <a:xfrm>
            <a:off x="3121026" y="153987"/>
            <a:ext cx="2154238"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1" name="文本框 6">
            <a:extLst>
              <a:ext uri="{FF2B5EF4-FFF2-40B4-BE49-F238E27FC236}">
                <a16:creationId xmlns:a16="http://schemas.microsoft.com/office/drawing/2014/main" id="{BA442A1F-F829-416E-9654-B5873342A94C}"/>
              </a:ext>
            </a:extLst>
          </p:cNvPr>
          <p:cNvSpPr txBox="1">
            <a:spLocks noChangeArrowheads="1"/>
          </p:cNvSpPr>
          <p:nvPr/>
        </p:nvSpPr>
        <p:spPr bwMode="auto">
          <a:xfrm>
            <a:off x="3605214" y="715962"/>
            <a:ext cx="14017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latin typeface="微软雅黑" panose="020B0503020204020204" pitchFamily="34" charset="-122"/>
                <a:ea typeface="微软雅黑" panose="020B0503020204020204" pitchFamily="34" charset="-122"/>
              </a:rPr>
              <a:t>作者简介</a:t>
            </a:r>
            <a:endParaRPr lang="en-US" altLang="zh-CN" sz="2400" b="1">
              <a:latin typeface="微软雅黑" panose="020B0503020204020204" pitchFamily="34" charset="-122"/>
              <a:ea typeface="微软雅黑" panose="020B0503020204020204" pitchFamily="34" charset="-122"/>
            </a:endParaRPr>
          </a:p>
        </p:txBody>
      </p:sp>
      <p:sp>
        <p:nvSpPr>
          <p:cNvPr id="2" name="AutoShape 6">
            <a:extLst>
              <a:ext uri="{FF2B5EF4-FFF2-40B4-BE49-F238E27FC236}">
                <a16:creationId xmlns:a16="http://schemas.microsoft.com/office/drawing/2014/main" id="{1608700F-99EC-455B-8740-9B3A8B2B32FC}"/>
              </a:ext>
            </a:extLst>
          </p:cNvPr>
          <p:cNvSpPr>
            <a:spLocks noChangeArrowheads="1"/>
          </p:cNvSpPr>
          <p:nvPr/>
        </p:nvSpPr>
        <p:spPr bwMode="gray">
          <a:xfrm>
            <a:off x="960438" y="1809750"/>
            <a:ext cx="5421312" cy="4173538"/>
          </a:xfrm>
          <a:prstGeom prst="roundRect">
            <a:avLst>
              <a:gd name="adj" fmla="val 9106"/>
            </a:avLst>
          </a:prstGeom>
          <a:solidFill>
            <a:schemeClr val="accent6">
              <a:lumMod val="20000"/>
              <a:lumOff val="80000"/>
            </a:schemeClr>
          </a:solidFill>
          <a:ln w="25400">
            <a:solidFill>
              <a:srgbClr val="FFCC99"/>
            </a:solidFill>
            <a:round/>
          </a:ln>
          <a:effec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ts val="2860"/>
              </a:lnSpc>
              <a:spcBef>
                <a:spcPts val="0"/>
              </a:spcBef>
              <a:buFont typeface="Arial" panose="020B0604020202020204" pitchFamily="34" charset="0"/>
              <a:buNone/>
              <a:defRPr/>
            </a:pPr>
            <a:r>
              <a:rPr lang="en-US" altLang="zh-CN" sz="2400" dirty="0">
                <a:latin typeface="宋体" panose="02010600030101010101" pitchFamily="2" charset="-122"/>
                <a:sym typeface="宋体" panose="02010600030101010101" pitchFamily="2" charset="-122"/>
              </a:rPr>
              <a:t>    </a:t>
            </a:r>
            <a:r>
              <a:rPr lang="en-US" altLang="zh-CN" sz="2000" b="1" dirty="0" err="1">
                <a:solidFill>
                  <a:srgbClr val="00865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凡尔纳总共创作了六十六部长篇小说或短</a:t>
            </a:r>
            <a:endParaRPr lang="en-US" altLang="zh-CN" sz="2000" b="1" dirty="0">
              <a:solidFill>
                <a:srgbClr val="00865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a:p>
            <a:pPr eaLnBrk="1" hangingPunct="1">
              <a:lnSpc>
                <a:spcPts val="2860"/>
              </a:lnSpc>
              <a:spcBef>
                <a:spcPts val="0"/>
              </a:spcBef>
              <a:buFont typeface="Arial" panose="020B0604020202020204" pitchFamily="34" charset="0"/>
              <a:buNone/>
              <a:defRPr/>
            </a:pPr>
            <a:r>
              <a:rPr lang="en-US" altLang="zh-CN" sz="2000" b="1" dirty="0" err="1">
                <a:solidFill>
                  <a:srgbClr val="00865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篇小说集，还有几个剧本，和一部六卷本的</a:t>
            </a:r>
            <a:endParaRPr lang="en-US" altLang="zh-CN" sz="2000" b="1" dirty="0">
              <a:solidFill>
                <a:srgbClr val="00865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a:p>
            <a:pPr eaLnBrk="1" hangingPunct="1">
              <a:lnSpc>
                <a:spcPts val="2860"/>
              </a:lnSpc>
              <a:spcBef>
                <a:spcPts val="0"/>
              </a:spcBef>
              <a:buFont typeface="Arial" panose="020B0604020202020204" pitchFamily="34" charset="0"/>
              <a:buNone/>
              <a:defRPr/>
            </a:pPr>
            <a:r>
              <a:rPr lang="en-US" altLang="zh-CN" sz="2000" b="1" dirty="0">
                <a:solidFill>
                  <a:srgbClr val="00865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r>
              <a:rPr lang="en-US" altLang="zh-CN" sz="2000" b="1" dirty="0" err="1">
                <a:solidFill>
                  <a:srgbClr val="00865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伟大的旅行家和伟大的旅行史</a:t>
            </a:r>
            <a:r>
              <a:rPr lang="en-US" altLang="zh-CN" sz="2000" b="1" dirty="0">
                <a:solidFill>
                  <a:srgbClr val="00865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r>
              <a:rPr lang="en-US" altLang="zh-CN" sz="2000" b="1" dirty="0" err="1">
                <a:solidFill>
                  <a:srgbClr val="00865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主要作品</a:t>
            </a:r>
            <a:endParaRPr lang="en-US" altLang="zh-CN" sz="2000" b="1" dirty="0">
              <a:solidFill>
                <a:srgbClr val="00865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a:p>
            <a:pPr eaLnBrk="1" hangingPunct="1">
              <a:lnSpc>
                <a:spcPts val="2860"/>
              </a:lnSpc>
              <a:spcBef>
                <a:spcPts val="0"/>
              </a:spcBef>
              <a:buFont typeface="Arial" panose="020B0604020202020204" pitchFamily="34" charset="0"/>
              <a:buNone/>
              <a:defRPr/>
            </a:pPr>
            <a:r>
              <a:rPr lang="en-US" altLang="zh-CN" sz="2000" b="1" dirty="0" err="1">
                <a:solidFill>
                  <a:srgbClr val="00865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还有《气球上的五星期</a:t>
            </a:r>
            <a:r>
              <a:rPr lang="en-US" altLang="zh-CN" sz="2000" b="1" dirty="0">
                <a:solidFill>
                  <a:srgbClr val="00865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r>
              <a:rPr lang="en-US" altLang="zh-CN" sz="2000" b="1" dirty="0" err="1">
                <a:solidFill>
                  <a:srgbClr val="00865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八十天环游地球</a:t>
            </a:r>
            <a:r>
              <a:rPr lang="en-US" altLang="zh-CN" sz="2000" b="1" dirty="0">
                <a:solidFill>
                  <a:srgbClr val="00865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p>
          <a:p>
            <a:pPr eaLnBrk="1" hangingPunct="1">
              <a:lnSpc>
                <a:spcPts val="2860"/>
              </a:lnSpc>
              <a:spcBef>
                <a:spcPts val="0"/>
              </a:spcBef>
              <a:buFont typeface="Arial" panose="020B0604020202020204" pitchFamily="34" charset="0"/>
              <a:buNone/>
              <a:defRPr/>
            </a:pPr>
            <a:r>
              <a:rPr lang="en-US" altLang="zh-CN" sz="2000" b="1" dirty="0">
                <a:solidFill>
                  <a:srgbClr val="00865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等 20 </a:t>
            </a:r>
            <a:r>
              <a:rPr lang="en-US" altLang="zh-CN" sz="2000" b="1" dirty="0" err="1">
                <a:solidFill>
                  <a:srgbClr val="00865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多部长篇科幻历险小说</a:t>
            </a:r>
            <a:r>
              <a:rPr lang="en-US" altLang="zh-CN" sz="2000" b="1" dirty="0">
                <a:solidFill>
                  <a:srgbClr val="00865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p>
          <a:p>
            <a:pPr eaLnBrk="1" hangingPunct="1">
              <a:lnSpc>
                <a:spcPts val="2860"/>
              </a:lnSpc>
              <a:spcBef>
                <a:spcPts val="0"/>
              </a:spcBef>
              <a:buFont typeface="Arial" panose="020B0604020202020204" pitchFamily="34" charset="0"/>
              <a:buNone/>
              <a:defRPr/>
            </a:pPr>
            <a:r>
              <a:rPr lang="en-US" altLang="zh-CN" sz="2000" b="1" dirty="0">
                <a:solidFill>
                  <a:srgbClr val="00865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       </a:t>
            </a:r>
            <a:r>
              <a:rPr lang="en-US" altLang="zh-CN" sz="2000" b="1" dirty="0" err="1">
                <a:solidFill>
                  <a:srgbClr val="00865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凡尔纳的故事生动幽默，妙语横生，又能</a:t>
            </a:r>
            <a:endParaRPr lang="en-US" altLang="zh-CN" sz="2000" b="1" dirty="0">
              <a:solidFill>
                <a:srgbClr val="00865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a:p>
            <a:pPr eaLnBrk="1" hangingPunct="1">
              <a:lnSpc>
                <a:spcPts val="2860"/>
              </a:lnSpc>
              <a:spcBef>
                <a:spcPts val="0"/>
              </a:spcBef>
              <a:buFont typeface="Arial" panose="020B0604020202020204" pitchFamily="34" charset="0"/>
              <a:buNone/>
              <a:defRPr/>
            </a:pPr>
            <a:r>
              <a:rPr lang="en-US" altLang="zh-CN" sz="2000" b="1" dirty="0" err="1">
                <a:solidFill>
                  <a:srgbClr val="00865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激发人们热爱科学、向往探险的热情，所以一</a:t>
            </a:r>
            <a:endParaRPr lang="en-US" altLang="zh-CN" sz="2000" b="1" dirty="0">
              <a:solidFill>
                <a:srgbClr val="00865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a:p>
            <a:pPr eaLnBrk="1" hangingPunct="1">
              <a:lnSpc>
                <a:spcPts val="2860"/>
              </a:lnSpc>
              <a:spcBef>
                <a:spcPts val="0"/>
              </a:spcBef>
              <a:buFont typeface="Arial" panose="020B0604020202020204" pitchFamily="34" charset="0"/>
              <a:buNone/>
              <a:defRPr/>
            </a:pPr>
            <a:r>
              <a:rPr lang="en-US" altLang="zh-CN" sz="2000" b="1" dirty="0" err="1">
                <a:solidFill>
                  <a:srgbClr val="00865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百多年来，一直受到世界各地读者的欢迎。据</a:t>
            </a:r>
            <a:endParaRPr lang="en-US" altLang="zh-CN" sz="2000" b="1" dirty="0">
              <a:solidFill>
                <a:srgbClr val="00865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a:p>
            <a:pPr eaLnBrk="1" hangingPunct="1">
              <a:lnSpc>
                <a:spcPts val="2860"/>
              </a:lnSpc>
              <a:spcBef>
                <a:spcPts val="0"/>
              </a:spcBef>
              <a:buFont typeface="Arial" panose="020B0604020202020204" pitchFamily="34" charset="0"/>
              <a:buNone/>
              <a:defRPr/>
            </a:pPr>
            <a:r>
              <a:rPr lang="en-US" altLang="zh-CN" sz="2000" b="1" dirty="0" err="1">
                <a:solidFill>
                  <a:srgbClr val="00865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联合国教科文组织的资料表明，</a:t>
            </a:r>
            <a:r>
              <a:rPr lang="en-US" altLang="zh-CN" sz="2000" b="1" dirty="0"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凡尔纳是世界</a:t>
            </a:r>
            <a:endParaRPr lang="en-US" altLang="zh-CN"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a:p>
            <a:pPr eaLnBrk="1" hangingPunct="1">
              <a:lnSpc>
                <a:spcPts val="2860"/>
              </a:lnSpc>
              <a:spcBef>
                <a:spcPts val="0"/>
              </a:spcBef>
              <a:buFont typeface="Arial" panose="020B0604020202020204" pitchFamily="34" charset="0"/>
              <a:buNone/>
              <a:defRPr/>
            </a:pPr>
            <a:r>
              <a:rPr lang="en-US" altLang="zh-CN" sz="2000" b="1" dirty="0"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上被翻译的作品最多的十大名家之一</a:t>
            </a:r>
            <a:r>
              <a:rPr lang="en-US" altLang="zh-CN" sz="2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a:t>
            </a:r>
          </a:p>
        </p:txBody>
      </p:sp>
      <p:sp>
        <p:nvSpPr>
          <p:cNvPr id="19463" name="文本框 2">
            <a:extLst>
              <a:ext uri="{FF2B5EF4-FFF2-40B4-BE49-F238E27FC236}">
                <a16:creationId xmlns:a16="http://schemas.microsoft.com/office/drawing/2014/main" id="{3307A5DF-EB31-40FC-BD08-1099FB77622F}"/>
              </a:ext>
            </a:extLst>
          </p:cNvPr>
          <p:cNvSpPr txBox="1">
            <a:spLocks noChangeArrowheads="1"/>
          </p:cNvSpPr>
          <p:nvPr/>
        </p:nvSpPr>
        <p:spPr bwMode="auto">
          <a:xfrm>
            <a:off x="731838" y="1160463"/>
            <a:ext cx="5418137" cy="42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90000"/>
              </a:lnSpc>
              <a:spcBef>
                <a:spcPct val="20000"/>
              </a:spcBef>
              <a:buFont typeface="Arial" panose="020B0604020202020204" pitchFamily="34" charset="0"/>
              <a:buChar char="•"/>
            </a:pPr>
            <a:endParaRPr lang="zh-CN" altLang="en-US" sz="2400">
              <a:latin typeface="Arial" panose="020B0604020202020204" pitchFamily="34" charset="0"/>
            </a:endParaRPr>
          </a:p>
        </p:txBody>
      </p:sp>
      <p:pic>
        <p:nvPicPr>
          <p:cNvPr id="36872" name="图片 2" descr="FW@_V%KG95SPEFTK5F2~K8T">
            <a:extLst>
              <a:ext uri="{FF2B5EF4-FFF2-40B4-BE49-F238E27FC236}">
                <a16:creationId xmlns:a16="http://schemas.microsoft.com/office/drawing/2014/main" id="{E420AF46-EE50-4F6E-91F4-EB842DECD42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90715" y="1057619"/>
            <a:ext cx="4383087" cy="5486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6872"/>
                                        </p:tgtEl>
                                        <p:attrNameLst>
                                          <p:attrName>style.visibility</p:attrName>
                                        </p:attrNameLst>
                                      </p:cBhvr>
                                      <p:to>
                                        <p:strVal val="visible"/>
                                      </p:to>
                                    </p:set>
                                    <p:anim calcmode="lin" valueType="num">
                                      <p:cBhvr additive="base">
                                        <p:cTn id="7" dur="500" fill="hold"/>
                                        <p:tgtEl>
                                          <p:spTgt spid="36872"/>
                                        </p:tgtEl>
                                        <p:attrNameLst>
                                          <p:attrName>ppt_x</p:attrName>
                                        </p:attrNameLst>
                                      </p:cBhvr>
                                      <p:tavLst>
                                        <p:tav tm="0">
                                          <p:val>
                                            <p:strVal val="#ppt_x"/>
                                          </p:val>
                                        </p:tav>
                                        <p:tav tm="100000">
                                          <p:val>
                                            <p:strVal val="#ppt_x"/>
                                          </p:val>
                                        </p:tav>
                                      </p:tavLst>
                                    </p:anim>
                                    <p:anim calcmode="lin" valueType="num">
                                      <p:cBhvr additive="base">
                                        <p:cTn id="8" dur="500" fill="hold"/>
                                        <p:tgtEl>
                                          <p:spTgt spid="3687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图片 1" descr="组48325同意">
            <a:extLst>
              <a:ext uri="{FF2B5EF4-FFF2-40B4-BE49-F238E27FC236}">
                <a16:creationId xmlns:a16="http://schemas.microsoft.com/office/drawing/2014/main" id="{C52853B5-2A88-463C-B749-82B462AC61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0" y="65881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文本框 7">
            <a:extLst>
              <a:ext uri="{FF2B5EF4-FFF2-40B4-BE49-F238E27FC236}">
                <a16:creationId xmlns:a16="http://schemas.microsoft.com/office/drawing/2014/main" id="{53681A5F-F2F1-40DF-9AAA-562DF6D1B218}"/>
              </a:ext>
            </a:extLst>
          </p:cNvPr>
          <p:cNvSpPr txBox="1">
            <a:spLocks noChangeArrowheads="1"/>
          </p:cNvSpPr>
          <p:nvPr/>
        </p:nvSpPr>
        <p:spPr bwMode="auto">
          <a:xfrm>
            <a:off x="1060450" y="752475"/>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新知讲解</a:t>
            </a:r>
          </a:p>
        </p:txBody>
      </p:sp>
      <p:pic>
        <p:nvPicPr>
          <p:cNvPr id="20484" name="图片 2">
            <a:extLst>
              <a:ext uri="{FF2B5EF4-FFF2-40B4-BE49-F238E27FC236}">
                <a16:creationId xmlns:a16="http://schemas.microsoft.com/office/drawing/2014/main" id="{C73F7589-E216-472E-B68E-91AB619170B4}"/>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t="198" r="33105" b="56601"/>
          <a:stretch>
            <a:fillRect/>
          </a:stretch>
        </p:blipFill>
        <p:spPr bwMode="auto">
          <a:xfrm>
            <a:off x="3136900" y="187325"/>
            <a:ext cx="2154238"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5" name="文本框 6">
            <a:extLst>
              <a:ext uri="{FF2B5EF4-FFF2-40B4-BE49-F238E27FC236}">
                <a16:creationId xmlns:a16="http://schemas.microsoft.com/office/drawing/2014/main" id="{357634C9-D5B1-4347-811E-006D22D91486}"/>
              </a:ext>
            </a:extLst>
          </p:cNvPr>
          <p:cNvSpPr txBox="1">
            <a:spLocks noChangeArrowheads="1"/>
          </p:cNvSpPr>
          <p:nvPr/>
        </p:nvSpPr>
        <p:spPr bwMode="auto">
          <a:xfrm>
            <a:off x="3621088" y="749300"/>
            <a:ext cx="14017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latin typeface="微软雅黑" panose="020B0503020204020204" pitchFamily="34" charset="-122"/>
                <a:ea typeface="微软雅黑" panose="020B0503020204020204" pitchFamily="34" charset="-122"/>
              </a:rPr>
              <a:t>主要内容</a:t>
            </a:r>
          </a:p>
        </p:txBody>
      </p:sp>
      <p:sp>
        <p:nvSpPr>
          <p:cNvPr id="2" name="AutoShape 6">
            <a:extLst>
              <a:ext uri="{FF2B5EF4-FFF2-40B4-BE49-F238E27FC236}">
                <a16:creationId xmlns:a16="http://schemas.microsoft.com/office/drawing/2014/main" id="{999F2D9D-8B47-4853-9E50-9DAD55034AF0}"/>
              </a:ext>
            </a:extLst>
          </p:cNvPr>
          <p:cNvSpPr>
            <a:spLocks noChangeArrowheads="1"/>
          </p:cNvSpPr>
          <p:nvPr/>
        </p:nvSpPr>
        <p:spPr bwMode="gray">
          <a:xfrm>
            <a:off x="6027738" y="2173288"/>
            <a:ext cx="5527675" cy="3868737"/>
          </a:xfrm>
          <a:prstGeom prst="roundRect">
            <a:avLst>
              <a:gd name="adj" fmla="val 8347"/>
            </a:avLst>
          </a:prstGeom>
          <a:solidFill>
            <a:schemeClr val="accent6">
              <a:lumMod val="20000"/>
              <a:lumOff val="80000"/>
            </a:schemeClr>
          </a:solidFill>
          <a:ln w="25400">
            <a:solidFill>
              <a:srgbClr val="FFCC99"/>
            </a:solidFill>
            <a:round/>
          </a:ln>
          <a:effectLst/>
        </p:spPr>
        <p:txBody>
          <a:bodyPr wrap="none" anchor="ctr"/>
          <a:lstStyle/>
          <a:p>
            <a:pPr eaLnBrk="1" fontAlgn="auto" hangingPunct="1">
              <a:lnSpc>
                <a:spcPts val="3060"/>
              </a:lnSpc>
              <a:buFont typeface="Arial" panose="020B0604020202020204" pitchFamily="34" charset="0"/>
              <a:buNone/>
              <a:defRPr/>
            </a:pPr>
            <a:r>
              <a:rPr lang="en-US" altLang="zh-CN" sz="2400" b="1" noProof="1">
                <a:latin typeface="宋体" panose="02010600030101010101" pitchFamily="2" charset="-122"/>
                <a:sym typeface="+mn-ea"/>
              </a:rPr>
              <a:t>    </a:t>
            </a:r>
          </a:p>
          <a:p>
            <a:pPr eaLnBrk="1" fontAlgn="auto" hangingPunct="1">
              <a:lnSpc>
                <a:spcPts val="3060"/>
              </a:lnSpc>
              <a:buFont typeface="Arial" panose="020B0604020202020204" pitchFamily="34" charset="0"/>
              <a:buNone/>
              <a:defRPr/>
            </a:pPr>
            <a:r>
              <a:rPr lang="en-US" altLang="zh-CN" sz="2400" b="1" noProof="1">
                <a:latin typeface="宋体" panose="02010600030101010101" pitchFamily="2" charset="-122"/>
                <a:sym typeface="+mn-ea"/>
              </a:rPr>
              <a:t>    </a:t>
            </a:r>
            <a:endParaRPr lang="zh-CN" altLang="en-US" sz="2400" b="1" noProof="1">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0487" name="图片 4" descr="O6{X5T[XVW9Z7]0)V~D`N`G">
            <a:extLst>
              <a:ext uri="{FF2B5EF4-FFF2-40B4-BE49-F238E27FC236}">
                <a16:creationId xmlns:a16="http://schemas.microsoft.com/office/drawing/2014/main" id="{B14F1EFC-6CF0-4C13-8DAA-D36F49AB469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49850" y="1908175"/>
            <a:ext cx="409575"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4" name="图片 2" descr="{G]8FMFGM9V$(G`AG}}`6~W">
            <a:extLst>
              <a:ext uri="{FF2B5EF4-FFF2-40B4-BE49-F238E27FC236}">
                <a16:creationId xmlns:a16="http://schemas.microsoft.com/office/drawing/2014/main" id="{9F252FAB-3087-431F-BEC3-30CE8CF0516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1825" y="2057400"/>
            <a:ext cx="4927600" cy="398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a:extLst>
              <a:ext uri="{FF2B5EF4-FFF2-40B4-BE49-F238E27FC236}">
                <a16:creationId xmlns:a16="http://schemas.microsoft.com/office/drawing/2014/main" id="{02740909-4E15-4115-9B42-7E371BC53AA9}"/>
              </a:ext>
            </a:extLst>
          </p:cNvPr>
          <p:cNvSpPr/>
          <p:nvPr/>
        </p:nvSpPr>
        <p:spPr>
          <a:xfrm>
            <a:off x="6096000" y="2285618"/>
            <a:ext cx="6096000" cy="3644075"/>
          </a:xfrm>
          <a:prstGeom prst="rect">
            <a:avLst/>
          </a:prstGeom>
        </p:spPr>
        <p:txBody>
          <a:bodyPr>
            <a:spAutoFit/>
          </a:bodyPr>
          <a:lstStyle/>
          <a:p>
            <a:pPr lvl="0">
              <a:lnSpc>
                <a:spcPts val="3060"/>
              </a:lnSpc>
              <a:defRPr/>
            </a:pPr>
            <a:r>
              <a:rPr lang="zh-CN" altLang="en-US" sz="2400" b="1" noProof="1">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1866 年，有人以为在海上见到了</a:t>
            </a:r>
          </a:p>
          <a:p>
            <a:pPr lvl="0">
              <a:lnSpc>
                <a:spcPts val="3060"/>
              </a:lnSpc>
              <a:defRPr/>
            </a:pPr>
            <a:r>
              <a:rPr lang="zh-CN" altLang="en-US" sz="2400" b="1" noProof="1">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一条独角鲸，出于对航海安全的考虑，</a:t>
            </a:r>
          </a:p>
          <a:p>
            <a:pPr lvl="0">
              <a:lnSpc>
                <a:spcPts val="3060"/>
              </a:lnSpc>
              <a:defRPr/>
            </a:pPr>
            <a:r>
              <a:rPr lang="zh-CN" altLang="en-US" sz="2400" b="1" noProof="1">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也是在公众的呼吁下，由美国派遣了一</a:t>
            </a:r>
          </a:p>
          <a:p>
            <a:pPr lvl="0">
              <a:lnSpc>
                <a:spcPts val="3060"/>
              </a:lnSpc>
              <a:defRPr/>
            </a:pPr>
            <a:r>
              <a:rPr lang="zh-CN" altLang="en-US" sz="2400" b="1" noProof="1">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艘战舰对“海怪”进行追逐。法国生物</a:t>
            </a:r>
          </a:p>
          <a:p>
            <a:pPr lvl="0">
              <a:lnSpc>
                <a:spcPts val="3060"/>
              </a:lnSpc>
              <a:defRPr/>
            </a:pPr>
            <a:r>
              <a:rPr lang="zh-CN" altLang="en-US" sz="2400" b="1" noProof="1">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学家阿龙纳斯(又译：阿罗纳克斯)教授</a:t>
            </a:r>
          </a:p>
          <a:p>
            <a:pPr lvl="0">
              <a:lnSpc>
                <a:spcPts val="3060"/>
              </a:lnSpc>
              <a:defRPr/>
            </a:pPr>
            <a:r>
              <a:rPr lang="zh-CN" altLang="en-US" sz="2400" b="1" noProof="1">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受邀参加了这次追逐行动。结果，追逐</a:t>
            </a:r>
          </a:p>
          <a:p>
            <a:pPr lvl="0">
              <a:lnSpc>
                <a:spcPts val="3060"/>
              </a:lnSpc>
              <a:defRPr/>
            </a:pPr>
            <a:r>
              <a:rPr lang="zh-CN" altLang="en-US" sz="2400" b="1" noProof="1">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怪物的战舰反被怪物追逐，并遭到“海</a:t>
            </a:r>
          </a:p>
          <a:p>
            <a:pPr lvl="0">
              <a:lnSpc>
                <a:spcPts val="3060"/>
              </a:lnSpc>
              <a:defRPr/>
            </a:pPr>
            <a:r>
              <a:rPr lang="zh-CN" altLang="en-US" sz="2400" b="1" noProof="1">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怪”的凶猛袭击。阿龙纳斯教授和他的</a:t>
            </a:r>
          </a:p>
          <a:p>
            <a:pPr lvl="0">
              <a:lnSpc>
                <a:spcPts val="3060"/>
              </a:lnSpc>
              <a:defRPr/>
            </a:pPr>
            <a:r>
              <a:rPr lang="zh-CN" altLang="en-US" sz="2400" b="1" noProof="1">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仆人康塞尔(又译：孔塞伊或龚赛伊)，</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图片 1" descr="组48325同意">
            <a:extLst>
              <a:ext uri="{FF2B5EF4-FFF2-40B4-BE49-F238E27FC236}">
                <a16:creationId xmlns:a16="http://schemas.microsoft.com/office/drawing/2014/main" id="{D6E51D3C-A989-4517-BACE-3E8A74FABC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0" y="65881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文本框 7">
            <a:extLst>
              <a:ext uri="{FF2B5EF4-FFF2-40B4-BE49-F238E27FC236}">
                <a16:creationId xmlns:a16="http://schemas.microsoft.com/office/drawing/2014/main" id="{D80E2425-E1DB-4905-B2C6-9FCE28A07837}"/>
              </a:ext>
            </a:extLst>
          </p:cNvPr>
          <p:cNvSpPr txBox="1">
            <a:spLocks noChangeArrowheads="1"/>
          </p:cNvSpPr>
          <p:nvPr/>
        </p:nvSpPr>
        <p:spPr bwMode="auto">
          <a:xfrm>
            <a:off x="1060450" y="752475"/>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新知讲解</a:t>
            </a:r>
          </a:p>
        </p:txBody>
      </p:sp>
      <p:pic>
        <p:nvPicPr>
          <p:cNvPr id="21508" name="图片 2">
            <a:extLst>
              <a:ext uri="{FF2B5EF4-FFF2-40B4-BE49-F238E27FC236}">
                <a16:creationId xmlns:a16="http://schemas.microsoft.com/office/drawing/2014/main" id="{CBA8E9B5-0274-4DFC-BB70-B6DF4BBF3C8C}"/>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t="198" r="33105" b="56601"/>
          <a:stretch>
            <a:fillRect/>
          </a:stretch>
        </p:blipFill>
        <p:spPr bwMode="auto">
          <a:xfrm>
            <a:off x="3136900" y="153987"/>
            <a:ext cx="2154238"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9" name="文本框 6">
            <a:extLst>
              <a:ext uri="{FF2B5EF4-FFF2-40B4-BE49-F238E27FC236}">
                <a16:creationId xmlns:a16="http://schemas.microsoft.com/office/drawing/2014/main" id="{0462A83F-8300-45C2-BFE7-E85B17036F05}"/>
              </a:ext>
            </a:extLst>
          </p:cNvPr>
          <p:cNvSpPr txBox="1">
            <a:spLocks noChangeArrowheads="1"/>
          </p:cNvSpPr>
          <p:nvPr/>
        </p:nvSpPr>
        <p:spPr bwMode="auto">
          <a:xfrm>
            <a:off x="3621088" y="715962"/>
            <a:ext cx="14017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latin typeface="微软雅黑" panose="020B0503020204020204" pitchFamily="34" charset="-122"/>
                <a:ea typeface="微软雅黑" panose="020B0503020204020204" pitchFamily="34" charset="-122"/>
              </a:rPr>
              <a:t>主要内容</a:t>
            </a:r>
          </a:p>
        </p:txBody>
      </p:sp>
      <p:sp>
        <p:nvSpPr>
          <p:cNvPr id="2" name="AutoShape 6">
            <a:extLst>
              <a:ext uri="{FF2B5EF4-FFF2-40B4-BE49-F238E27FC236}">
                <a16:creationId xmlns:a16="http://schemas.microsoft.com/office/drawing/2014/main" id="{0B4BAFF3-9BC9-468F-8BFA-672996A6D40B}"/>
              </a:ext>
            </a:extLst>
          </p:cNvPr>
          <p:cNvSpPr>
            <a:spLocks noChangeArrowheads="1"/>
          </p:cNvSpPr>
          <p:nvPr/>
        </p:nvSpPr>
        <p:spPr bwMode="gray">
          <a:xfrm>
            <a:off x="5637213" y="2259013"/>
            <a:ext cx="5918200" cy="3854450"/>
          </a:xfrm>
          <a:prstGeom prst="roundRect">
            <a:avLst>
              <a:gd name="adj" fmla="val 9106"/>
            </a:avLst>
          </a:prstGeom>
          <a:solidFill>
            <a:schemeClr val="accent6">
              <a:lumMod val="20000"/>
              <a:lumOff val="80000"/>
            </a:schemeClr>
          </a:solidFill>
          <a:ln w="25400">
            <a:solidFill>
              <a:srgbClr val="FFCC99"/>
            </a:solidFill>
            <a:round/>
          </a:ln>
          <a:effectLst/>
        </p:spPr>
        <p:txBody>
          <a:bodyPr wrap="none" anchor="ctr"/>
          <a:lstStyle/>
          <a:p>
            <a:pPr eaLnBrk="1" fontAlgn="auto" hangingPunct="1">
              <a:lnSpc>
                <a:spcPts val="2660"/>
              </a:lnSpc>
              <a:buFont typeface="Arial" panose="020B0604020202020204" pitchFamily="34" charset="0"/>
              <a:buNone/>
              <a:defRPr/>
            </a:pPr>
            <a:endParaRPr lang="zh-CN" altLang="en-US" sz="2400" b="1" noProof="1">
              <a:solidFill>
                <a:srgbClr val="FF0000"/>
              </a:solidFill>
              <a:latin typeface="宋体" panose="02010600030101010101" pitchFamily="2" charset="-122"/>
              <a:sym typeface="+mn-ea"/>
            </a:endParaRPr>
          </a:p>
          <a:p>
            <a:pPr eaLnBrk="1" fontAlgn="auto" hangingPunct="1">
              <a:lnSpc>
                <a:spcPts val="2660"/>
              </a:lnSpc>
              <a:buFont typeface="Arial" panose="020B0604020202020204" pitchFamily="34" charset="0"/>
              <a:buNone/>
              <a:defRPr/>
            </a:pPr>
            <a:endParaRPr lang="zh-CN" altLang="en-US" sz="2400" b="1" noProof="1">
              <a:solidFill>
                <a:srgbClr val="00865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1511" name="图片 4" descr="O6{X5T[XVW9Z7]0)V~D`N`G">
            <a:extLst>
              <a:ext uri="{FF2B5EF4-FFF2-40B4-BE49-F238E27FC236}">
                <a16:creationId xmlns:a16="http://schemas.microsoft.com/office/drawing/2014/main" id="{F20287B6-5FD1-450C-8D89-455190487E8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49850" y="1908175"/>
            <a:ext cx="409575"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descr="6I5J{02X@@IBHH93RFTFGMA">
            <a:extLst>
              <a:ext uri="{FF2B5EF4-FFF2-40B4-BE49-F238E27FC236}">
                <a16:creationId xmlns:a16="http://schemas.microsoft.com/office/drawing/2014/main" id="{2A32642C-2CC8-4749-AC21-80B0DF81016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60450" y="1706563"/>
            <a:ext cx="3819525" cy="447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a16="http://schemas.microsoft.com/office/drawing/2014/main" id="{84704BF8-15B6-49BB-9A2B-AE5B71E0ECCD}"/>
              </a:ext>
            </a:extLst>
          </p:cNvPr>
          <p:cNvSpPr/>
          <p:nvPr/>
        </p:nvSpPr>
        <p:spPr>
          <a:xfrm>
            <a:off x="5829300" y="2401888"/>
            <a:ext cx="6096000" cy="3644075"/>
          </a:xfrm>
          <a:prstGeom prst="rect">
            <a:avLst/>
          </a:prstGeom>
        </p:spPr>
        <p:txBody>
          <a:bodyPr>
            <a:spAutoFit/>
          </a:bodyPr>
          <a:lstStyle/>
          <a:p>
            <a:pPr lvl="0">
              <a:lnSpc>
                <a:spcPts val="3060"/>
              </a:lnSpc>
              <a:defRPr/>
            </a:pPr>
            <a:r>
              <a:rPr lang="zh-CN" altLang="en-US" sz="2400" b="1" noProof="1">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以及一个捕鲸手尼德·兰(又译：内德·</a:t>
            </a:r>
          </a:p>
          <a:p>
            <a:pPr lvl="0">
              <a:lnSpc>
                <a:spcPts val="3060"/>
              </a:lnSpc>
              <a:defRPr/>
            </a:pPr>
            <a:r>
              <a:rPr lang="zh-CN" altLang="en-US" sz="2400" b="1" noProof="1">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兰德)落水，被“海怪”所救，此后便被尼</a:t>
            </a:r>
          </a:p>
          <a:p>
            <a:pPr lvl="0">
              <a:lnSpc>
                <a:spcPts val="3060"/>
              </a:lnSpc>
              <a:defRPr/>
            </a:pPr>
            <a:r>
              <a:rPr lang="zh-CN" altLang="en-US" sz="2400" b="1" noProof="1">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摩(又译：内莫)船长囚禁在这艘潜艇开始</a:t>
            </a:r>
          </a:p>
          <a:p>
            <a:pPr lvl="0">
              <a:lnSpc>
                <a:spcPts val="3060"/>
              </a:lnSpc>
              <a:defRPr/>
            </a:pPr>
            <a:r>
              <a:rPr lang="zh-CN" altLang="en-US" sz="2400" b="1" noProof="1">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了海底两万里的环球旅行，并发现那是一</a:t>
            </a:r>
          </a:p>
          <a:p>
            <a:pPr lvl="0">
              <a:lnSpc>
                <a:spcPts val="3060"/>
              </a:lnSpc>
              <a:defRPr/>
            </a:pPr>
            <a:r>
              <a:rPr lang="zh-CN" altLang="en-US" sz="2400" b="1" noProof="1">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艘名为诺第留斯号的潜艇，在旅途中，阿</a:t>
            </a:r>
          </a:p>
          <a:p>
            <a:pPr lvl="0">
              <a:lnSpc>
                <a:spcPts val="3060"/>
              </a:lnSpc>
              <a:defRPr/>
            </a:pPr>
            <a:r>
              <a:rPr lang="zh-CN" altLang="en-US" sz="2400" b="1" noProof="1">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龙纳斯一行人遇到了无数美景，同时也经</a:t>
            </a:r>
          </a:p>
          <a:p>
            <a:pPr lvl="0">
              <a:lnSpc>
                <a:spcPts val="3060"/>
              </a:lnSpc>
              <a:defRPr/>
            </a:pPr>
            <a:r>
              <a:rPr lang="zh-CN" altLang="en-US" sz="2400" b="1" noProof="1">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历了许多惊险奇遇。最后，他们因不堪海</a:t>
            </a:r>
          </a:p>
          <a:p>
            <a:pPr lvl="0">
              <a:lnSpc>
                <a:spcPts val="3060"/>
              </a:lnSpc>
              <a:defRPr/>
            </a:pPr>
            <a:r>
              <a:rPr lang="zh-CN" altLang="en-US" sz="2400" b="1" noProof="1">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底世界过于沉闷的生活，又设法逃走，重</a:t>
            </a:r>
          </a:p>
          <a:p>
            <a:pPr lvl="0">
              <a:lnSpc>
                <a:spcPts val="3060"/>
              </a:lnSpc>
              <a:defRPr/>
            </a:pPr>
            <a:r>
              <a:rPr lang="zh-CN" altLang="en-US" sz="2400" b="1" noProof="1">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回陆地。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图片 1" descr="组48325同意">
            <a:extLst>
              <a:ext uri="{FF2B5EF4-FFF2-40B4-BE49-F238E27FC236}">
                <a16:creationId xmlns:a16="http://schemas.microsoft.com/office/drawing/2014/main" id="{6DB3786D-7ADD-4F26-BBA1-A9B1D925995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0" y="65881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文本框 7">
            <a:extLst>
              <a:ext uri="{FF2B5EF4-FFF2-40B4-BE49-F238E27FC236}">
                <a16:creationId xmlns:a16="http://schemas.microsoft.com/office/drawing/2014/main" id="{B8F730ED-EC12-4A96-B78A-D00BFFC11CB2}"/>
              </a:ext>
            </a:extLst>
          </p:cNvPr>
          <p:cNvSpPr txBox="1">
            <a:spLocks noChangeArrowheads="1"/>
          </p:cNvSpPr>
          <p:nvPr/>
        </p:nvSpPr>
        <p:spPr bwMode="auto">
          <a:xfrm>
            <a:off x="1060450" y="752475"/>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新知讲解</a:t>
            </a:r>
          </a:p>
        </p:txBody>
      </p:sp>
      <p:pic>
        <p:nvPicPr>
          <p:cNvPr id="26628" name="图片 2">
            <a:extLst>
              <a:ext uri="{FF2B5EF4-FFF2-40B4-BE49-F238E27FC236}">
                <a16:creationId xmlns:a16="http://schemas.microsoft.com/office/drawing/2014/main" id="{0968DDC2-C14A-42C1-BD7F-A74505132A73}"/>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t="198" r="33105" b="56601"/>
          <a:stretch>
            <a:fillRect/>
          </a:stretch>
        </p:blipFill>
        <p:spPr bwMode="auto">
          <a:xfrm>
            <a:off x="2995612" y="153987"/>
            <a:ext cx="2154238"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9" name="文本框 6">
            <a:extLst>
              <a:ext uri="{FF2B5EF4-FFF2-40B4-BE49-F238E27FC236}">
                <a16:creationId xmlns:a16="http://schemas.microsoft.com/office/drawing/2014/main" id="{BDDF5AFE-AC8A-4933-A4EC-6F1908CCB585}"/>
              </a:ext>
            </a:extLst>
          </p:cNvPr>
          <p:cNvSpPr txBox="1">
            <a:spLocks noChangeArrowheads="1"/>
          </p:cNvSpPr>
          <p:nvPr/>
        </p:nvSpPr>
        <p:spPr bwMode="auto">
          <a:xfrm>
            <a:off x="3479800" y="715962"/>
            <a:ext cx="14017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latin typeface="微软雅黑" panose="020B0503020204020204" pitchFamily="34" charset="-122"/>
                <a:ea typeface="微软雅黑" panose="020B0503020204020204" pitchFamily="34" charset="-122"/>
              </a:rPr>
              <a:t>创作背景</a:t>
            </a:r>
          </a:p>
        </p:txBody>
      </p:sp>
      <p:pic>
        <p:nvPicPr>
          <p:cNvPr id="26630" name="图片 4" descr="O6{X5T[XVW9Z7]0)V~D`N`G">
            <a:extLst>
              <a:ext uri="{FF2B5EF4-FFF2-40B4-BE49-F238E27FC236}">
                <a16:creationId xmlns:a16="http://schemas.microsoft.com/office/drawing/2014/main" id="{EB7C42BE-EF80-478D-9D78-01EC455053B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49850" y="1908175"/>
            <a:ext cx="409575"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9" name="Picture 3" descr="tu4">
            <a:extLst>
              <a:ext uri="{FF2B5EF4-FFF2-40B4-BE49-F238E27FC236}">
                <a16:creationId xmlns:a16="http://schemas.microsoft.com/office/drawing/2014/main" id="{17FE294A-7044-4712-B04B-C60E341A4F6E}"/>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559425" y="2033589"/>
            <a:ext cx="6454775" cy="3493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descr="EWU9C[08R3{8C_D1HIGZZ6Y">
            <a:extLst>
              <a:ext uri="{FF2B5EF4-FFF2-40B4-BE49-F238E27FC236}">
                <a16:creationId xmlns:a16="http://schemas.microsoft.com/office/drawing/2014/main" id="{774D3F3C-4801-4F7D-A4F1-6091B4304EF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4375" y="2033588"/>
            <a:ext cx="4554538" cy="411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a:extLst>
              <a:ext uri="{FF2B5EF4-FFF2-40B4-BE49-F238E27FC236}">
                <a16:creationId xmlns:a16="http://schemas.microsoft.com/office/drawing/2014/main" id="{0903BE83-E5F1-4DB6-A83C-D1C8FAA8614E}"/>
              </a:ext>
            </a:extLst>
          </p:cNvPr>
          <p:cNvSpPr txBox="1"/>
          <p:nvPr/>
        </p:nvSpPr>
        <p:spPr>
          <a:xfrm>
            <a:off x="6259830" y="2479040"/>
            <a:ext cx="5124450" cy="2677656"/>
          </a:xfrm>
          <a:prstGeom prst="rect">
            <a:avLst/>
          </a:prstGeom>
          <a:noFill/>
        </p:spPr>
        <p:txBody>
          <a:bodyPr wrap="square" rtlCol="0">
            <a:spAutoFit/>
          </a:bodyPr>
          <a:lstStyle/>
          <a:p>
            <a:r>
              <a:rPr lang="zh-CN" altLang="en-US" sz="2400" dirty="0"/>
              <a:t>波兰人民反对沙皇独裁统治的起义遭到残酷镇压是凡尔纳创作</a:t>
            </a:r>
            <a:r>
              <a:rPr lang="en-US" altLang="zh-CN" sz="2400" dirty="0"/>
              <a:t>《</a:t>
            </a:r>
            <a:r>
              <a:rPr lang="zh-CN" altLang="en-US" sz="2400" dirty="0"/>
              <a:t>海底两万里</a:t>
            </a:r>
            <a:r>
              <a:rPr lang="en-US" altLang="zh-CN" sz="2400" dirty="0"/>
              <a:t>》</a:t>
            </a:r>
            <a:r>
              <a:rPr lang="zh-CN" altLang="en-US" sz="2400" dirty="0"/>
              <a:t>的一个导火索。他在小说中塑造了尼摩船长这个反对沙皇专制统治的高大形象，赋予其强烈的社会责任感和人道主义精神，以此来表达对现实的批判</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4279"/>
                                        </p:tgtEl>
                                        <p:attrNameLst>
                                          <p:attrName>style.visibility</p:attrName>
                                        </p:attrNameLst>
                                      </p:cBhvr>
                                      <p:to>
                                        <p:strVal val="visible"/>
                                      </p:to>
                                    </p:set>
                                    <p:anim calcmode="lin" valueType="num">
                                      <p:cBhvr additive="base">
                                        <p:cTn id="7" dur="500" fill="hold"/>
                                        <p:tgtEl>
                                          <p:spTgt spid="54279"/>
                                        </p:tgtEl>
                                        <p:attrNameLst>
                                          <p:attrName>ppt_x</p:attrName>
                                        </p:attrNameLst>
                                      </p:cBhvr>
                                      <p:tavLst>
                                        <p:tav tm="0">
                                          <p:val>
                                            <p:strVal val="#ppt_x"/>
                                          </p:val>
                                        </p:tav>
                                        <p:tav tm="100000">
                                          <p:val>
                                            <p:strVal val="#ppt_x"/>
                                          </p:val>
                                        </p:tav>
                                      </p:tavLst>
                                    </p:anim>
                                    <p:anim calcmode="lin" valueType="num">
                                      <p:cBhvr additive="base">
                                        <p:cTn id="8" dur="500" fill="hold"/>
                                        <p:tgtEl>
                                          <p:spTgt spid="5427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 1" descr="组48325同意">
            <a:extLst>
              <a:ext uri="{FF2B5EF4-FFF2-40B4-BE49-F238E27FC236}">
                <a16:creationId xmlns:a16="http://schemas.microsoft.com/office/drawing/2014/main" id="{814E7919-C486-458C-8B4D-8C3B497FB9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0" y="65881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文本框 7">
            <a:extLst>
              <a:ext uri="{FF2B5EF4-FFF2-40B4-BE49-F238E27FC236}">
                <a16:creationId xmlns:a16="http://schemas.microsoft.com/office/drawing/2014/main" id="{A3B90F63-E890-417B-9B2C-4F5471CD4CAC}"/>
              </a:ext>
            </a:extLst>
          </p:cNvPr>
          <p:cNvSpPr txBox="1">
            <a:spLocks noChangeArrowheads="1"/>
          </p:cNvSpPr>
          <p:nvPr/>
        </p:nvSpPr>
        <p:spPr bwMode="auto">
          <a:xfrm>
            <a:off x="1060450" y="752475"/>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新知讲解</a:t>
            </a:r>
          </a:p>
        </p:txBody>
      </p:sp>
      <p:pic>
        <p:nvPicPr>
          <p:cNvPr id="22532" name="图片 2">
            <a:extLst>
              <a:ext uri="{FF2B5EF4-FFF2-40B4-BE49-F238E27FC236}">
                <a16:creationId xmlns:a16="http://schemas.microsoft.com/office/drawing/2014/main" id="{80E9DD5B-E0BA-49B4-95BE-8D797C3BD2AA}"/>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t="198" r="33105" b="56601"/>
          <a:stretch>
            <a:fillRect/>
          </a:stretch>
        </p:blipFill>
        <p:spPr bwMode="auto">
          <a:xfrm>
            <a:off x="2995612" y="69850"/>
            <a:ext cx="2154238"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3" name="文本框 6">
            <a:extLst>
              <a:ext uri="{FF2B5EF4-FFF2-40B4-BE49-F238E27FC236}">
                <a16:creationId xmlns:a16="http://schemas.microsoft.com/office/drawing/2014/main" id="{0674F6C5-E3D1-44C6-B710-1F50A4BEA4B7}"/>
              </a:ext>
            </a:extLst>
          </p:cNvPr>
          <p:cNvSpPr txBox="1">
            <a:spLocks noChangeArrowheads="1"/>
          </p:cNvSpPr>
          <p:nvPr/>
        </p:nvSpPr>
        <p:spPr bwMode="auto">
          <a:xfrm>
            <a:off x="3479800" y="631825"/>
            <a:ext cx="14017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latin typeface="微软雅黑" panose="020B0503020204020204" pitchFamily="34" charset="-122"/>
                <a:ea typeface="微软雅黑" panose="020B0503020204020204" pitchFamily="34" charset="-122"/>
              </a:rPr>
              <a:t>人物介绍</a:t>
            </a:r>
          </a:p>
        </p:txBody>
      </p:sp>
      <p:pic>
        <p:nvPicPr>
          <p:cNvPr id="22534" name="图片 4" descr="O6{X5T[XVW9Z7]0)V~D`N`G">
            <a:extLst>
              <a:ext uri="{FF2B5EF4-FFF2-40B4-BE49-F238E27FC236}">
                <a16:creationId xmlns:a16="http://schemas.microsoft.com/office/drawing/2014/main" id="{4E1B6D84-7A88-4D81-B6A6-2A08E70B8C1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49850" y="1908175"/>
            <a:ext cx="409575"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9" name="Picture 3" descr="tu4">
            <a:extLst>
              <a:ext uri="{FF2B5EF4-FFF2-40B4-BE49-F238E27FC236}">
                <a16:creationId xmlns:a16="http://schemas.microsoft.com/office/drawing/2014/main" id="{CD6D776B-3B16-4D07-9871-CC88ED650AD6}"/>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149850" y="1665881"/>
            <a:ext cx="6870700" cy="424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40" name="文本框 99">
            <a:extLst>
              <a:ext uri="{FF2B5EF4-FFF2-40B4-BE49-F238E27FC236}">
                <a16:creationId xmlns:a16="http://schemas.microsoft.com/office/drawing/2014/main" id="{5CED6571-8E89-47A8-8D02-E14B60DFD7C8}"/>
              </a:ext>
            </a:extLst>
          </p:cNvPr>
          <p:cNvSpPr txBox="1">
            <a:spLocks noChangeArrowheads="1"/>
          </p:cNvSpPr>
          <p:nvPr/>
        </p:nvSpPr>
        <p:spPr bwMode="auto">
          <a:xfrm>
            <a:off x="5899055" y="2127962"/>
            <a:ext cx="5446712"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ts val="2800"/>
              </a:lnSpc>
              <a:buFont typeface="Arial" panose="020B0604020202020204" pitchFamily="34" charset="0"/>
              <a:buNone/>
            </a:pPr>
            <a:r>
              <a:rPr lang="en-US" altLang="zh-CN" sz="2400" b="1" dirty="0">
                <a:solidFill>
                  <a:srgbClr val="0070C0"/>
                </a:solidFill>
                <a:latin typeface="宋体" panose="02010600030101010101" pitchFamily="2" charset="-122"/>
              </a:rPr>
              <a:t>知识渊博的工程师，神秘，遇事头脑冷静，沉着而又机智。是一个在反抗殖民主义斗争的烈火中成长起来的民族志士。</a:t>
            </a:r>
            <a:r>
              <a:rPr lang="en-US" altLang="zh-CN" sz="2400" b="1" dirty="0">
                <a:solidFill>
                  <a:srgbClr val="0070C0"/>
                </a:solidFill>
                <a:latin typeface="宋体" panose="02010600030101010101" pitchFamily="2" charset="-122"/>
                <a:sym typeface="宋体" panose="02010600030101010101" pitchFamily="2" charset="-122"/>
              </a:rPr>
              <a:t>渴望是人身的自由和幸福。他对殖民主义统治的强烈不满，反映了他对自由的追求。他处在资本主义上升阶段，有着人文主义和民主思想的典型的人物形象。资产阶级的代表人物那种自强不息的进取精神。</a:t>
            </a:r>
            <a:endParaRPr lang="en-US" altLang="zh-CN" sz="2400" b="1" dirty="0">
              <a:solidFill>
                <a:srgbClr val="0070C0"/>
              </a:solidFill>
              <a:latin typeface="宋体" panose="02010600030101010101" pitchFamily="2" charset="-122"/>
            </a:endParaRPr>
          </a:p>
        </p:txBody>
      </p:sp>
      <p:pic>
        <p:nvPicPr>
          <p:cNvPr id="2" name="图片 1" descr="ITDG((NXP6F$D}E6X(TCJKS">
            <a:extLst>
              <a:ext uri="{FF2B5EF4-FFF2-40B4-BE49-F238E27FC236}">
                <a16:creationId xmlns:a16="http://schemas.microsoft.com/office/drawing/2014/main" id="{E2C4AA54-9D41-4944-AA17-BD5E46F4391F}"/>
              </a:ext>
            </a:extLst>
          </p:cNvPr>
          <p:cNvPicPr>
            <a:picLocks noChangeAspect="1" noChangeArrowheads="1"/>
          </p:cNvPicPr>
          <p:nvPr/>
        </p:nvPicPr>
        <p:blipFill>
          <a:blip r:embed="rId7">
            <a:extLst>
              <a:ext uri="{BEBA8EAE-BF5A-486C-A8C5-ECC9F3942E4B}">
                <a14:imgProps xmlns:a14="http://schemas.microsoft.com/office/drawing/2010/main">
                  <a14:imgLayer r:embed="rId8">
                    <a14:imgEffect>
                      <a14:backgroundRemoval t="9699" b="100000" l="422" r="100000"/>
                    </a14:imgEffect>
                  </a14:imgLayer>
                </a14:imgProps>
              </a:ext>
              <a:ext uri="{28A0092B-C50C-407E-A947-70E740481C1C}">
                <a14:useLocalDpi xmlns:a14="http://schemas.microsoft.com/office/drawing/2010/main" val="0"/>
              </a:ext>
            </a:extLst>
          </a:blip>
          <a:srcRect/>
          <a:stretch>
            <a:fillRect/>
          </a:stretch>
        </p:blipFill>
        <p:spPr bwMode="auto">
          <a:xfrm>
            <a:off x="696730" y="920350"/>
            <a:ext cx="4078518" cy="4993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a:extLst>
              <a:ext uri="{FF2B5EF4-FFF2-40B4-BE49-F238E27FC236}">
                <a16:creationId xmlns:a16="http://schemas.microsoft.com/office/drawing/2014/main" id="{B73C7B87-DD2D-46DB-B157-0735DF333F7F}"/>
              </a:ext>
            </a:extLst>
          </p:cNvPr>
          <p:cNvSpPr/>
          <p:nvPr/>
        </p:nvSpPr>
        <p:spPr>
          <a:xfrm>
            <a:off x="1592868" y="6226175"/>
            <a:ext cx="2441694" cy="495905"/>
          </a:xfrm>
          <a:prstGeom prst="rect">
            <a:avLst/>
          </a:prstGeom>
        </p:spPr>
        <p:txBody>
          <a:bodyPr wrap="none">
            <a:spAutoFit/>
          </a:bodyPr>
          <a:lstStyle/>
          <a:p>
            <a:pPr>
              <a:lnSpc>
                <a:spcPts val="2800"/>
              </a:lnSpc>
            </a:pPr>
            <a:r>
              <a:rPr lang="en-US" altLang="zh-CN" sz="4400" b="1" dirty="0" err="1">
                <a:solidFill>
                  <a:srgbClr val="0070C0"/>
                </a:solidFill>
                <a:latin typeface="微软雅黑" panose="020B0503020204020204" pitchFamily="34" charset="-122"/>
                <a:ea typeface="微软雅黑" panose="020B0503020204020204" pitchFamily="34" charset="-122"/>
              </a:rPr>
              <a:t>尼摩船长</a:t>
            </a:r>
            <a:endParaRPr lang="en-US" altLang="zh-CN" sz="44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44040"/>
                                        </p:tgtEl>
                                        <p:attrNameLst>
                                          <p:attrName>style.visibility</p:attrName>
                                        </p:attrNameLst>
                                      </p:cBhvr>
                                      <p:to>
                                        <p:strVal val="visible"/>
                                      </p:to>
                                    </p:set>
                                    <p:animEffect transition="in" filter="circle(in)">
                                      <p:cBhvr>
                                        <p:cTn id="19" dur="2000"/>
                                        <p:tgtEl>
                                          <p:spTgt spid="440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40"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图片 1" descr="组48325同意">
            <a:extLst>
              <a:ext uri="{FF2B5EF4-FFF2-40B4-BE49-F238E27FC236}">
                <a16:creationId xmlns:a16="http://schemas.microsoft.com/office/drawing/2014/main" id="{22EA7238-FBFA-4852-9897-B8C7865FC9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0" y="65881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文本框 7">
            <a:extLst>
              <a:ext uri="{FF2B5EF4-FFF2-40B4-BE49-F238E27FC236}">
                <a16:creationId xmlns:a16="http://schemas.microsoft.com/office/drawing/2014/main" id="{E0CBBF8C-7B29-42C7-9C55-24DD5E7E1C61}"/>
              </a:ext>
            </a:extLst>
          </p:cNvPr>
          <p:cNvSpPr txBox="1">
            <a:spLocks noChangeArrowheads="1"/>
          </p:cNvSpPr>
          <p:nvPr/>
        </p:nvSpPr>
        <p:spPr bwMode="auto">
          <a:xfrm>
            <a:off x="1060450" y="752475"/>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新知讲解</a:t>
            </a:r>
          </a:p>
        </p:txBody>
      </p:sp>
      <p:pic>
        <p:nvPicPr>
          <p:cNvPr id="23556" name="图片 2">
            <a:extLst>
              <a:ext uri="{FF2B5EF4-FFF2-40B4-BE49-F238E27FC236}">
                <a16:creationId xmlns:a16="http://schemas.microsoft.com/office/drawing/2014/main" id="{7DDF726C-8DA1-4D96-AADF-D2EFF7120DC8}"/>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t="198" r="33105" b="56601"/>
          <a:stretch>
            <a:fillRect/>
          </a:stretch>
        </p:blipFill>
        <p:spPr bwMode="auto">
          <a:xfrm>
            <a:off x="2995612" y="130810"/>
            <a:ext cx="2154238"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7" name="文本框 6">
            <a:extLst>
              <a:ext uri="{FF2B5EF4-FFF2-40B4-BE49-F238E27FC236}">
                <a16:creationId xmlns:a16="http://schemas.microsoft.com/office/drawing/2014/main" id="{FE2ED6C2-2BDA-424E-B902-EEFB83BEC112}"/>
              </a:ext>
            </a:extLst>
          </p:cNvPr>
          <p:cNvSpPr txBox="1">
            <a:spLocks noChangeArrowheads="1"/>
          </p:cNvSpPr>
          <p:nvPr/>
        </p:nvSpPr>
        <p:spPr bwMode="auto">
          <a:xfrm>
            <a:off x="3479800" y="692785"/>
            <a:ext cx="14017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latin typeface="微软雅黑" panose="020B0503020204020204" pitchFamily="34" charset="-122"/>
                <a:ea typeface="微软雅黑" panose="020B0503020204020204" pitchFamily="34" charset="-122"/>
              </a:rPr>
              <a:t>人物介绍</a:t>
            </a:r>
          </a:p>
        </p:txBody>
      </p:sp>
      <p:pic>
        <p:nvPicPr>
          <p:cNvPr id="23558" name="图片 4" descr="O6{X5T[XVW9Z7]0)V~D`N`G">
            <a:extLst>
              <a:ext uri="{FF2B5EF4-FFF2-40B4-BE49-F238E27FC236}">
                <a16:creationId xmlns:a16="http://schemas.microsoft.com/office/drawing/2014/main" id="{46C4CF92-EEA7-4D67-A911-336F85146C9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49850" y="1908175"/>
            <a:ext cx="409575"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5" name="Picture 3" descr="tu4">
            <a:extLst>
              <a:ext uri="{FF2B5EF4-FFF2-40B4-BE49-F238E27FC236}">
                <a16:creationId xmlns:a16="http://schemas.microsoft.com/office/drawing/2014/main" id="{C3C4677E-F419-4303-A4A3-E92CB40C3BAC}"/>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39763" y="2022475"/>
            <a:ext cx="6597650" cy="422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6" name="文本框 99">
            <a:extLst>
              <a:ext uri="{FF2B5EF4-FFF2-40B4-BE49-F238E27FC236}">
                <a16:creationId xmlns:a16="http://schemas.microsoft.com/office/drawing/2014/main" id="{D14023C9-5CF5-4FC5-B33D-73140DBA8708}"/>
              </a:ext>
            </a:extLst>
          </p:cNvPr>
          <p:cNvSpPr txBox="1">
            <a:spLocks noChangeArrowheads="1"/>
          </p:cNvSpPr>
          <p:nvPr/>
        </p:nvSpPr>
        <p:spPr bwMode="auto">
          <a:xfrm>
            <a:off x="1404938" y="2372644"/>
            <a:ext cx="5127625"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ts val="2800"/>
              </a:lnSpc>
              <a:buFont typeface="Arial" panose="020B0604020202020204" pitchFamily="34" charset="0"/>
              <a:buNone/>
            </a:pPr>
            <a:r>
              <a:rPr lang="en-US" altLang="zh-CN" sz="2400" b="1" dirty="0">
                <a:solidFill>
                  <a:srgbClr val="0070C0"/>
                </a:solidFill>
                <a:latin typeface="宋体" panose="02010600030101010101" pitchFamily="2" charset="-122"/>
              </a:rPr>
              <a:t>生物学家，博古通今，乘潜艇在水下航行，使他饱览了海洋里的各种动植物；他和他那位对分类学入了迷的仆人康塞尔，将这些海洋生物向我们做了详实的介绍，界、门、纲、目、</a:t>
            </a:r>
          </a:p>
          <a:p>
            <a:pPr eaLnBrk="1" hangingPunct="1">
              <a:lnSpc>
                <a:spcPts val="2800"/>
              </a:lnSpc>
              <a:buFont typeface="Arial" panose="020B0604020202020204" pitchFamily="34" charset="0"/>
              <a:buNone/>
            </a:pPr>
            <a:r>
              <a:rPr lang="en-US" altLang="zh-CN" sz="2400" b="1" dirty="0" err="1">
                <a:solidFill>
                  <a:srgbClr val="0070C0"/>
                </a:solidFill>
                <a:latin typeface="宋体" panose="02010600030101010101" pitchFamily="2" charset="-122"/>
              </a:rPr>
              <a:t>科、属、种，说得井井有条，使读者认识了许多海洋生物；阿龙纳斯还把在海洋中见到的种种奇观，一一娓娓道来，令读者大开眼界</a:t>
            </a:r>
            <a:r>
              <a:rPr lang="en-US" altLang="zh-CN" sz="2400" b="1" dirty="0">
                <a:solidFill>
                  <a:srgbClr val="0070C0"/>
                </a:solidFill>
                <a:latin typeface="宋体" panose="02010600030101010101" pitchFamily="2" charset="-122"/>
              </a:rPr>
              <a:t>。</a:t>
            </a:r>
            <a:endParaRPr lang="zh-CN" altLang="en-US" sz="2400" dirty="0">
              <a:latin typeface="宋体" panose="02010600030101010101" pitchFamily="2" charset="-122"/>
            </a:endParaRPr>
          </a:p>
        </p:txBody>
      </p:sp>
      <p:pic>
        <p:nvPicPr>
          <p:cNvPr id="2" name="图片 1" descr="N[}R866[C}]TE4CFFX0JEFE">
            <a:extLst>
              <a:ext uri="{FF2B5EF4-FFF2-40B4-BE49-F238E27FC236}">
                <a16:creationId xmlns:a16="http://schemas.microsoft.com/office/drawing/2014/main" id="{DE41D7F3-CAA6-4AF1-9D0E-E015C2067FE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437437" y="983456"/>
            <a:ext cx="4041775" cy="4993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a:extLst>
              <a:ext uri="{FF2B5EF4-FFF2-40B4-BE49-F238E27FC236}">
                <a16:creationId xmlns:a16="http://schemas.microsoft.com/office/drawing/2014/main" id="{7D6A4684-4CFA-417C-BDE1-926C81C79314}"/>
              </a:ext>
            </a:extLst>
          </p:cNvPr>
          <p:cNvSpPr/>
          <p:nvPr/>
        </p:nvSpPr>
        <p:spPr>
          <a:xfrm>
            <a:off x="8644049" y="6249988"/>
            <a:ext cx="2031325" cy="471476"/>
          </a:xfrm>
          <a:prstGeom prst="rect">
            <a:avLst/>
          </a:prstGeom>
        </p:spPr>
        <p:txBody>
          <a:bodyPr wrap="none">
            <a:spAutoFit/>
          </a:bodyPr>
          <a:lstStyle/>
          <a:p>
            <a:pPr>
              <a:lnSpc>
                <a:spcPts val="2800"/>
              </a:lnSpc>
            </a:pPr>
            <a:r>
              <a:rPr lang="en-US" altLang="zh-CN" sz="3600" b="1" dirty="0" err="1">
                <a:solidFill>
                  <a:srgbClr val="0070C0"/>
                </a:solidFill>
                <a:latin typeface="微软雅黑" panose="020B0503020204020204" pitchFamily="34" charset="-122"/>
                <a:ea typeface="微软雅黑" panose="020B0503020204020204" pitchFamily="34" charset="-122"/>
              </a:rPr>
              <a:t>阿龙纳斯</a:t>
            </a:r>
            <a:endParaRPr lang="en-US" altLang="zh-CN" sz="36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8136">
                                            <p:txEl>
                                              <p:pRg st="0" end="0"/>
                                            </p:txEl>
                                          </p:spTgt>
                                        </p:tgtEl>
                                        <p:attrNameLst>
                                          <p:attrName>style.visibility</p:attrName>
                                        </p:attrNameLst>
                                      </p:cBhvr>
                                      <p:to>
                                        <p:strVal val="visible"/>
                                      </p:to>
                                    </p:set>
                                    <p:anim calcmode="lin" valueType="num">
                                      <p:cBhvr additive="base">
                                        <p:cTn id="19" dur="500" fill="hold"/>
                                        <p:tgtEl>
                                          <p:spTgt spid="48136">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8136">
                                            <p:txEl>
                                              <p:pRg st="0" end="0"/>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8136">
                                            <p:txEl>
                                              <p:pRg st="1" end="1"/>
                                            </p:txEl>
                                          </p:spTgt>
                                        </p:tgtEl>
                                        <p:attrNameLst>
                                          <p:attrName>style.visibility</p:attrName>
                                        </p:attrNameLst>
                                      </p:cBhvr>
                                      <p:to>
                                        <p:strVal val="visible"/>
                                      </p:to>
                                    </p:set>
                                    <p:anim calcmode="lin" valueType="num">
                                      <p:cBhvr additive="base">
                                        <p:cTn id="23" dur="500" fill="hold"/>
                                        <p:tgtEl>
                                          <p:spTgt spid="48136">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813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图片 1" descr="组48325同意">
            <a:extLst>
              <a:ext uri="{FF2B5EF4-FFF2-40B4-BE49-F238E27FC236}">
                <a16:creationId xmlns:a16="http://schemas.microsoft.com/office/drawing/2014/main" id="{B75BB5A8-64E2-4E00-BC4A-EF521A178D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0" y="65881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文本框 7">
            <a:extLst>
              <a:ext uri="{FF2B5EF4-FFF2-40B4-BE49-F238E27FC236}">
                <a16:creationId xmlns:a16="http://schemas.microsoft.com/office/drawing/2014/main" id="{8E0A2AA9-39AD-446B-BA75-AB45EBF64407}"/>
              </a:ext>
            </a:extLst>
          </p:cNvPr>
          <p:cNvSpPr txBox="1">
            <a:spLocks noChangeArrowheads="1"/>
          </p:cNvSpPr>
          <p:nvPr/>
        </p:nvSpPr>
        <p:spPr bwMode="auto">
          <a:xfrm>
            <a:off x="1060450" y="752475"/>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新知讲解</a:t>
            </a:r>
          </a:p>
        </p:txBody>
      </p:sp>
      <p:pic>
        <p:nvPicPr>
          <p:cNvPr id="24580" name="图片 2">
            <a:extLst>
              <a:ext uri="{FF2B5EF4-FFF2-40B4-BE49-F238E27FC236}">
                <a16:creationId xmlns:a16="http://schemas.microsoft.com/office/drawing/2014/main" id="{2DDD808D-BB66-4575-9F3F-C3EBBF249194}"/>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t="198" r="33105" b="56601"/>
          <a:stretch>
            <a:fillRect/>
          </a:stretch>
        </p:blipFill>
        <p:spPr bwMode="auto">
          <a:xfrm>
            <a:off x="2856548" y="137796"/>
            <a:ext cx="2154238"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1" name="文本框 6">
            <a:extLst>
              <a:ext uri="{FF2B5EF4-FFF2-40B4-BE49-F238E27FC236}">
                <a16:creationId xmlns:a16="http://schemas.microsoft.com/office/drawing/2014/main" id="{7DB239D3-D3E4-48FA-A454-C3ACE0779074}"/>
              </a:ext>
            </a:extLst>
          </p:cNvPr>
          <p:cNvSpPr txBox="1">
            <a:spLocks noChangeArrowheads="1"/>
          </p:cNvSpPr>
          <p:nvPr/>
        </p:nvSpPr>
        <p:spPr bwMode="auto">
          <a:xfrm>
            <a:off x="3340736" y="699771"/>
            <a:ext cx="14017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latin typeface="微软雅黑" panose="020B0503020204020204" pitchFamily="34" charset="-122"/>
                <a:ea typeface="微软雅黑" panose="020B0503020204020204" pitchFamily="34" charset="-122"/>
              </a:rPr>
              <a:t>人物介绍</a:t>
            </a:r>
          </a:p>
        </p:txBody>
      </p:sp>
      <p:pic>
        <p:nvPicPr>
          <p:cNvPr id="24582" name="图片 4" descr="O6{X5T[XVW9Z7]0)V~D`N`G">
            <a:extLst>
              <a:ext uri="{FF2B5EF4-FFF2-40B4-BE49-F238E27FC236}">
                <a16:creationId xmlns:a16="http://schemas.microsoft.com/office/drawing/2014/main" id="{37FC8DD0-305F-454B-91DD-A7764634A8C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49850" y="1908175"/>
            <a:ext cx="409575"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3" name="Picture 3" descr="tu4">
            <a:extLst>
              <a:ext uri="{FF2B5EF4-FFF2-40B4-BE49-F238E27FC236}">
                <a16:creationId xmlns:a16="http://schemas.microsoft.com/office/drawing/2014/main" id="{D80874E8-10E9-4B64-A6E4-BA118C7698E1}"/>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559425" y="2033588"/>
            <a:ext cx="6454775" cy="411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4" name="文本框 99">
            <a:extLst>
              <a:ext uri="{FF2B5EF4-FFF2-40B4-BE49-F238E27FC236}">
                <a16:creationId xmlns:a16="http://schemas.microsoft.com/office/drawing/2014/main" id="{23DDB013-82C1-409C-9D8A-40A748E29809}"/>
              </a:ext>
            </a:extLst>
          </p:cNvPr>
          <p:cNvSpPr txBox="1">
            <a:spLocks noChangeArrowheads="1"/>
          </p:cNvSpPr>
          <p:nvPr/>
        </p:nvSpPr>
        <p:spPr bwMode="auto">
          <a:xfrm>
            <a:off x="6216268" y="2517548"/>
            <a:ext cx="5172075" cy="3147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ts val="3000"/>
              </a:lnSpc>
              <a:buFont typeface="Arial" panose="020B0604020202020204" pitchFamily="34" charset="0"/>
              <a:buNone/>
            </a:pPr>
            <a:r>
              <a:rPr lang="en-US" altLang="zh-CN" sz="2400" dirty="0" err="1">
                <a:solidFill>
                  <a:srgbClr val="0070C0"/>
                </a:solidFill>
                <a:latin typeface="宋体" panose="02010600030101010101" pitchFamily="2" charset="-122"/>
                <a:sym typeface="宋体" panose="02010600030101010101" pitchFamily="2" charset="-122"/>
              </a:rPr>
              <a:t>阿龙纳斯教授的仆人，生性沉稳，他从不大惊小怪。总是那么气定神闲，为人随和，从不着急上火</a:t>
            </a:r>
            <a:r>
              <a:rPr lang="en-US" altLang="zh-CN" sz="2400" dirty="0">
                <a:solidFill>
                  <a:srgbClr val="0070C0"/>
                </a:solidFill>
                <a:latin typeface="宋体" panose="02010600030101010101" pitchFamily="2" charset="-122"/>
                <a:sym typeface="宋体" panose="02010600030101010101" pitchFamily="2" charset="-122"/>
              </a:rPr>
              <a:t>——至少你看不出他着急上火。他精通分类理论，遇到什么总是认认真真或者说一本正经地把它们分类，但是对那些东西的名字却一无所知，可以说他是个分类狂。</a:t>
            </a:r>
          </a:p>
        </p:txBody>
      </p:sp>
      <p:pic>
        <p:nvPicPr>
          <p:cNvPr id="4" name="图片 3" descr="KC@$2}S0U}%8)U~WP8R%5SF">
            <a:extLst>
              <a:ext uri="{FF2B5EF4-FFF2-40B4-BE49-F238E27FC236}">
                <a16:creationId xmlns:a16="http://schemas.microsoft.com/office/drawing/2014/main" id="{FBBC450C-979E-447B-8575-4852F698DEF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5338" y="1627552"/>
            <a:ext cx="4457700" cy="357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a:extLst>
              <a:ext uri="{FF2B5EF4-FFF2-40B4-BE49-F238E27FC236}">
                <a16:creationId xmlns:a16="http://schemas.microsoft.com/office/drawing/2014/main" id="{C6D0B751-11C1-48EA-869B-536280D6B32F}"/>
              </a:ext>
            </a:extLst>
          </p:cNvPr>
          <p:cNvSpPr/>
          <p:nvPr/>
        </p:nvSpPr>
        <p:spPr>
          <a:xfrm>
            <a:off x="2078852" y="5384417"/>
            <a:ext cx="1415772" cy="478529"/>
          </a:xfrm>
          <a:prstGeom prst="rect">
            <a:avLst/>
          </a:prstGeom>
        </p:spPr>
        <p:txBody>
          <a:bodyPr wrap="none">
            <a:spAutoFit/>
          </a:bodyPr>
          <a:lstStyle/>
          <a:p>
            <a:pPr>
              <a:lnSpc>
                <a:spcPts val="3000"/>
              </a:lnSpc>
            </a:pPr>
            <a:r>
              <a:rPr lang="en-US" altLang="zh-CN" sz="3200" dirty="0" err="1">
                <a:solidFill>
                  <a:srgbClr val="0070C0"/>
                </a:solidFill>
                <a:latin typeface="微软雅黑" panose="020B0503020204020204" pitchFamily="34" charset="-122"/>
                <a:ea typeface="微软雅黑" panose="020B0503020204020204" pitchFamily="34" charset="-122"/>
                <a:sym typeface="宋体" panose="02010600030101010101" pitchFamily="2" charset="-122"/>
              </a:rPr>
              <a:t>康赛尔</a:t>
            </a:r>
            <a:endParaRPr lang="en-US" altLang="zh-CN" sz="3200" dirty="0">
              <a:solidFill>
                <a:srgbClr val="0070C0"/>
              </a:solidFill>
              <a:latin typeface="微软雅黑" panose="020B0503020204020204" pitchFamily="34" charset="-122"/>
              <a:ea typeface="微软雅黑" panose="020B0503020204020204" pitchFamily="34"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nodeType="clickEffect">
                                  <p:stCondLst>
                                    <p:cond delay="0"/>
                                  </p:stCondLst>
                                  <p:childTnLst>
                                    <p:set>
                                      <p:cBhvr>
                                        <p:cTn id="11" dur="1" fill="hold">
                                          <p:stCondLst>
                                            <p:cond delay="0"/>
                                          </p:stCondLst>
                                        </p:cTn>
                                        <p:tgtEl>
                                          <p:spTgt spid="50184">
                                            <p:txEl>
                                              <p:pRg st="0" end="0"/>
                                            </p:txEl>
                                          </p:spTgt>
                                        </p:tgtEl>
                                        <p:attrNameLst>
                                          <p:attrName>style.visibility</p:attrName>
                                        </p:attrNameLst>
                                      </p:cBhvr>
                                      <p:to>
                                        <p:strVal val="visible"/>
                                      </p:to>
                                    </p:set>
                                    <p:anim calcmode="lin" valueType="num">
                                      <p:cBhvr additive="base">
                                        <p:cTn id="12" dur="5000" fill="hold"/>
                                        <p:tgtEl>
                                          <p:spTgt spid="50184">
                                            <p:txEl>
                                              <p:pRg st="0" end="0"/>
                                            </p:txEl>
                                          </p:spTgt>
                                        </p:tgtEl>
                                        <p:attrNameLst>
                                          <p:attrName>ppt_x</p:attrName>
                                        </p:attrNameLst>
                                      </p:cBhvr>
                                      <p:tavLst>
                                        <p:tav tm="0">
                                          <p:val>
                                            <p:strVal val="#ppt_x"/>
                                          </p:val>
                                        </p:tav>
                                        <p:tav tm="100000">
                                          <p:val>
                                            <p:strVal val="#ppt_x"/>
                                          </p:val>
                                        </p:tav>
                                      </p:tavLst>
                                    </p:anim>
                                    <p:anim calcmode="lin" valueType="num">
                                      <p:cBhvr additive="base">
                                        <p:cTn id="13" dur="5000" fill="hold"/>
                                        <p:tgtEl>
                                          <p:spTgt spid="5018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图片 1" descr="组48325同意">
            <a:extLst>
              <a:ext uri="{FF2B5EF4-FFF2-40B4-BE49-F238E27FC236}">
                <a16:creationId xmlns:a16="http://schemas.microsoft.com/office/drawing/2014/main" id="{156E96D5-5323-4069-9612-A60F6624B8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0" y="65881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3" name="文本框 7">
            <a:extLst>
              <a:ext uri="{FF2B5EF4-FFF2-40B4-BE49-F238E27FC236}">
                <a16:creationId xmlns:a16="http://schemas.microsoft.com/office/drawing/2014/main" id="{EE322D5E-1197-40A6-8995-F2EB4912C6DE}"/>
              </a:ext>
            </a:extLst>
          </p:cNvPr>
          <p:cNvSpPr txBox="1">
            <a:spLocks noChangeArrowheads="1"/>
          </p:cNvSpPr>
          <p:nvPr/>
        </p:nvSpPr>
        <p:spPr bwMode="auto">
          <a:xfrm>
            <a:off x="1060450" y="752475"/>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新知讲解</a:t>
            </a:r>
          </a:p>
        </p:txBody>
      </p:sp>
      <p:pic>
        <p:nvPicPr>
          <p:cNvPr id="25604" name="图片 2">
            <a:extLst>
              <a:ext uri="{FF2B5EF4-FFF2-40B4-BE49-F238E27FC236}">
                <a16:creationId xmlns:a16="http://schemas.microsoft.com/office/drawing/2014/main" id="{C2C20E49-9960-4CC1-AF46-8ABD6E92F648}"/>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t="198" r="33105" b="56601"/>
          <a:stretch>
            <a:fillRect/>
          </a:stretch>
        </p:blipFill>
        <p:spPr bwMode="auto">
          <a:xfrm>
            <a:off x="2795588" y="153987"/>
            <a:ext cx="2154238"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5" name="文本框 6">
            <a:extLst>
              <a:ext uri="{FF2B5EF4-FFF2-40B4-BE49-F238E27FC236}">
                <a16:creationId xmlns:a16="http://schemas.microsoft.com/office/drawing/2014/main" id="{F0E381B1-2F2D-4EFC-A20F-6E3143D441E7}"/>
              </a:ext>
            </a:extLst>
          </p:cNvPr>
          <p:cNvSpPr txBox="1">
            <a:spLocks noChangeArrowheads="1"/>
          </p:cNvSpPr>
          <p:nvPr/>
        </p:nvSpPr>
        <p:spPr bwMode="auto">
          <a:xfrm>
            <a:off x="3279776" y="715962"/>
            <a:ext cx="14017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latin typeface="微软雅黑" panose="020B0503020204020204" pitchFamily="34" charset="-122"/>
                <a:ea typeface="微软雅黑" panose="020B0503020204020204" pitchFamily="34" charset="-122"/>
              </a:rPr>
              <a:t>人物介绍</a:t>
            </a:r>
          </a:p>
        </p:txBody>
      </p:sp>
      <p:pic>
        <p:nvPicPr>
          <p:cNvPr id="25606" name="图片 4" descr="O6{X5T[XVW9Z7]0)V~D`N`G">
            <a:extLst>
              <a:ext uri="{FF2B5EF4-FFF2-40B4-BE49-F238E27FC236}">
                <a16:creationId xmlns:a16="http://schemas.microsoft.com/office/drawing/2014/main" id="{DF472639-5B05-4FBD-89C6-5AE1A631206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49850" y="1908175"/>
            <a:ext cx="409575"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31" name="Picture 3" descr="tu4">
            <a:extLst>
              <a:ext uri="{FF2B5EF4-FFF2-40B4-BE49-F238E27FC236}">
                <a16:creationId xmlns:a16="http://schemas.microsoft.com/office/drawing/2014/main" id="{20FA6AB3-DED7-4652-8500-CFD6517D9358}"/>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559425" y="2033588"/>
            <a:ext cx="6454775" cy="411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32" name="文本框 99">
            <a:extLst>
              <a:ext uri="{FF2B5EF4-FFF2-40B4-BE49-F238E27FC236}">
                <a16:creationId xmlns:a16="http://schemas.microsoft.com/office/drawing/2014/main" id="{4818CB80-5C92-44B1-AE5C-575ADD421058}"/>
              </a:ext>
            </a:extLst>
          </p:cNvPr>
          <p:cNvSpPr txBox="1">
            <a:spLocks noChangeArrowheads="1"/>
          </p:cNvSpPr>
          <p:nvPr/>
        </p:nvSpPr>
        <p:spPr bwMode="auto">
          <a:xfrm>
            <a:off x="6264275" y="2547520"/>
            <a:ext cx="5103813" cy="2935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ts val="3200"/>
              </a:lnSpc>
              <a:buFont typeface="Arial" panose="020B0604020202020204" pitchFamily="34" charset="0"/>
              <a:buNone/>
            </a:pPr>
            <a:r>
              <a:rPr lang="en-US" altLang="zh-CN" sz="2400" b="1" dirty="0">
                <a:solidFill>
                  <a:srgbClr val="0070C0"/>
                </a:solidFill>
                <a:latin typeface="宋体" panose="02010600030101010101" pitchFamily="2" charset="-122"/>
                <a:sym typeface="宋体" panose="02010600030101010101" pitchFamily="2" charset="-122"/>
              </a:rPr>
              <a:t>比较原始的人，一个野性十足的捕鲸手。他也会赞叹极地的美，但对他来说更重要的是牛排，小牛肉，小酒馆里的酒，在陆地上自由地行走。他性情火暴，受不了被监禁，总是计划逃脱，如果没有他，教授和康塞尔最后不可能回到陆地上。</a:t>
            </a:r>
          </a:p>
        </p:txBody>
      </p:sp>
      <p:pic>
        <p:nvPicPr>
          <p:cNvPr id="3" name="图片 2" descr="N9N}}1DD3HSC1VM`$YEW~51">
            <a:extLst>
              <a:ext uri="{FF2B5EF4-FFF2-40B4-BE49-F238E27FC236}">
                <a16:creationId xmlns:a16="http://schemas.microsoft.com/office/drawing/2014/main" id="{13F63B9F-CEA3-4BBD-8934-B4329A80042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35700" y="1444624"/>
            <a:ext cx="3761725" cy="4495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a:extLst>
              <a:ext uri="{FF2B5EF4-FFF2-40B4-BE49-F238E27FC236}">
                <a16:creationId xmlns:a16="http://schemas.microsoft.com/office/drawing/2014/main" id="{AF0E4406-88E8-4458-9E91-F48037B9F6C1}"/>
              </a:ext>
            </a:extLst>
          </p:cNvPr>
          <p:cNvSpPr/>
          <p:nvPr/>
        </p:nvSpPr>
        <p:spPr>
          <a:xfrm>
            <a:off x="1795023" y="6142038"/>
            <a:ext cx="1949573" cy="522194"/>
          </a:xfrm>
          <a:prstGeom prst="rect">
            <a:avLst/>
          </a:prstGeom>
        </p:spPr>
        <p:txBody>
          <a:bodyPr wrap="none">
            <a:spAutoFit/>
          </a:bodyPr>
          <a:lstStyle/>
          <a:p>
            <a:pPr>
              <a:lnSpc>
                <a:spcPts val="3200"/>
              </a:lnSpc>
            </a:pPr>
            <a:r>
              <a:rPr lang="en-US" altLang="zh-CN" sz="4000" b="1" dirty="0" err="1">
                <a:solidFill>
                  <a:srgbClr val="0070C0"/>
                </a:solidFill>
                <a:latin typeface="微软雅黑" panose="020B0503020204020204" pitchFamily="34" charset="-122"/>
                <a:ea typeface="微软雅黑" panose="020B0503020204020204" pitchFamily="34" charset="-122"/>
                <a:sym typeface="宋体" panose="02010600030101010101" pitchFamily="2" charset="-122"/>
              </a:rPr>
              <a:t>尼德·兰</a:t>
            </a:r>
            <a:endParaRPr lang="en-US" altLang="zh-CN" sz="4000" b="1" dirty="0">
              <a:solidFill>
                <a:srgbClr val="0070C0"/>
              </a:solidFill>
              <a:latin typeface="微软雅黑" panose="020B0503020204020204" pitchFamily="34" charset="-122"/>
              <a:ea typeface="微软雅黑" panose="020B0503020204020204" pitchFamily="34"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2232">
                                            <p:txEl>
                                              <p:pRg st="0" end="0"/>
                                            </p:txEl>
                                          </p:spTgt>
                                        </p:tgtEl>
                                        <p:attrNameLst>
                                          <p:attrName>style.visibility</p:attrName>
                                        </p:attrNameLst>
                                      </p:cBhvr>
                                      <p:to>
                                        <p:strVal val="visible"/>
                                      </p:to>
                                    </p:set>
                                    <p:anim calcmode="lin" valueType="num">
                                      <p:cBhvr additive="base">
                                        <p:cTn id="12" dur="500" fill="hold"/>
                                        <p:tgtEl>
                                          <p:spTgt spid="52232">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223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1" descr="组48325同意">
            <a:extLst>
              <a:ext uri="{FF2B5EF4-FFF2-40B4-BE49-F238E27FC236}">
                <a16:creationId xmlns:a16="http://schemas.microsoft.com/office/drawing/2014/main" id="{B6AAE02A-2B93-4D67-81AB-1E07D23C97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0" y="65881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文本框 7">
            <a:extLst>
              <a:ext uri="{FF2B5EF4-FFF2-40B4-BE49-F238E27FC236}">
                <a16:creationId xmlns:a16="http://schemas.microsoft.com/office/drawing/2014/main" id="{E0A443A0-2C87-4E54-8099-6C4D586BCF40}"/>
              </a:ext>
            </a:extLst>
          </p:cNvPr>
          <p:cNvSpPr txBox="1">
            <a:spLocks noChangeArrowheads="1"/>
          </p:cNvSpPr>
          <p:nvPr/>
        </p:nvSpPr>
        <p:spPr bwMode="auto">
          <a:xfrm>
            <a:off x="1060450" y="752475"/>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dirty="0">
                <a:solidFill>
                  <a:srgbClr val="EF7509"/>
                </a:solidFill>
                <a:latin typeface="思源黑体 CN Heavy" pitchFamily="34" charset="-122"/>
                <a:ea typeface="思源黑体 CN Heavy" pitchFamily="34" charset="-122"/>
              </a:rPr>
              <a:t>新知导入</a:t>
            </a:r>
          </a:p>
        </p:txBody>
      </p:sp>
      <p:pic>
        <p:nvPicPr>
          <p:cNvPr id="17412" name="图片 2">
            <a:extLst>
              <a:ext uri="{FF2B5EF4-FFF2-40B4-BE49-F238E27FC236}">
                <a16:creationId xmlns:a16="http://schemas.microsoft.com/office/drawing/2014/main" id="{B27DEC52-F0BA-45AB-A215-20534FAA7C56}"/>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t="198" r="33105" b="56601"/>
          <a:stretch>
            <a:fillRect/>
          </a:stretch>
        </p:blipFill>
        <p:spPr bwMode="auto">
          <a:xfrm>
            <a:off x="2795588" y="197904"/>
            <a:ext cx="2154238" cy="1170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文本框 6">
            <a:extLst>
              <a:ext uri="{FF2B5EF4-FFF2-40B4-BE49-F238E27FC236}">
                <a16:creationId xmlns:a16="http://schemas.microsoft.com/office/drawing/2014/main" id="{E521F685-CB1A-4A5F-919A-5138AF3DEE6E}"/>
              </a:ext>
            </a:extLst>
          </p:cNvPr>
          <p:cNvSpPr txBox="1">
            <a:spLocks noChangeArrowheads="1"/>
          </p:cNvSpPr>
          <p:nvPr/>
        </p:nvSpPr>
        <p:spPr bwMode="auto">
          <a:xfrm>
            <a:off x="3279776" y="733676"/>
            <a:ext cx="14017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latin typeface="微软雅黑" panose="020B0503020204020204" pitchFamily="34" charset="-122"/>
                <a:ea typeface="微软雅黑" panose="020B0503020204020204" pitchFamily="34" charset="-122"/>
              </a:rPr>
              <a:t>名家点评</a:t>
            </a:r>
          </a:p>
        </p:txBody>
      </p:sp>
      <p:sp>
        <p:nvSpPr>
          <p:cNvPr id="2" name="AutoShape 6">
            <a:extLst>
              <a:ext uri="{FF2B5EF4-FFF2-40B4-BE49-F238E27FC236}">
                <a16:creationId xmlns:a16="http://schemas.microsoft.com/office/drawing/2014/main" id="{5B5BBE80-3228-47A4-96B7-ABF00EBB14B0}"/>
              </a:ext>
            </a:extLst>
          </p:cNvPr>
          <p:cNvSpPr>
            <a:spLocks noChangeArrowheads="1"/>
          </p:cNvSpPr>
          <p:nvPr/>
        </p:nvSpPr>
        <p:spPr bwMode="gray">
          <a:xfrm>
            <a:off x="6173788" y="2165350"/>
            <a:ext cx="5389562" cy="3978275"/>
          </a:xfrm>
          <a:prstGeom prst="roundRect">
            <a:avLst>
              <a:gd name="adj" fmla="val 9106"/>
            </a:avLst>
          </a:prstGeom>
          <a:solidFill>
            <a:schemeClr val="accent6">
              <a:lumMod val="20000"/>
              <a:lumOff val="80000"/>
            </a:schemeClr>
          </a:solidFill>
          <a:ln w="25400">
            <a:solidFill>
              <a:srgbClr val="FFCC99"/>
            </a:solidFill>
            <a:round/>
          </a:ln>
          <a:effectLst/>
        </p:spPr>
        <p:txBody>
          <a:bodyPr wrap="none" anchor="ctr"/>
          <a:lstStyle/>
          <a:p>
            <a:pPr eaLnBrk="1" fontAlgn="auto" hangingPunct="1">
              <a:lnSpc>
                <a:spcPts val="4060"/>
              </a:lnSpc>
              <a:buFont typeface="Arial" panose="020B0604020202020204" pitchFamily="34" charset="0"/>
              <a:buNone/>
              <a:defRPr/>
            </a:pPr>
            <a:r>
              <a:rPr lang="en-US" altLang="zh-CN" sz="2400" b="1" noProof="1">
                <a:solidFill>
                  <a:srgbClr val="FF0000"/>
                </a:solidFill>
                <a:latin typeface="宋体" panose="02010600030101010101" pitchFamily="2" charset="-122"/>
                <a:sym typeface="+mn-ea"/>
              </a:rPr>
              <a:t>    </a:t>
            </a:r>
            <a:r>
              <a:rPr lang="zh-CN" altLang="en-US" sz="2800" b="1" noProof="1">
                <a:solidFill>
                  <a:srgbClr val="008651"/>
                </a:solidFill>
                <a:latin typeface="微软雅黑" panose="020B0503020204020204" pitchFamily="34" charset="-122"/>
                <a:ea typeface="微软雅黑" panose="020B0503020204020204" pitchFamily="34" charset="-122"/>
                <a:cs typeface="微软雅黑" panose="020B0503020204020204" pitchFamily="34" charset="-122"/>
                <a:sym typeface="+mn-ea"/>
              </a:rPr>
              <a:t>凡尔纳预言的实现似乎还远</a:t>
            </a:r>
          </a:p>
          <a:p>
            <a:pPr eaLnBrk="1" fontAlgn="auto" hangingPunct="1">
              <a:lnSpc>
                <a:spcPts val="4060"/>
              </a:lnSpc>
              <a:buFont typeface="Arial" panose="020B0604020202020204" pitchFamily="34" charset="0"/>
              <a:buNone/>
              <a:defRPr/>
            </a:pPr>
            <a:r>
              <a:rPr lang="zh-CN" altLang="en-US" sz="2800" b="1" noProof="1">
                <a:solidFill>
                  <a:srgbClr val="008651"/>
                </a:solidFill>
                <a:latin typeface="微软雅黑" panose="020B0503020204020204" pitchFamily="34" charset="-122"/>
                <a:ea typeface="微软雅黑" panose="020B0503020204020204" pitchFamily="34" charset="-122"/>
                <a:cs typeface="微软雅黑" panose="020B0503020204020204" pitchFamily="34" charset="-122"/>
                <a:sym typeface="+mn-ea"/>
              </a:rPr>
              <a:t>远没有到头，但我们面对这一切</a:t>
            </a:r>
          </a:p>
          <a:p>
            <a:pPr eaLnBrk="1" fontAlgn="auto" hangingPunct="1">
              <a:lnSpc>
                <a:spcPts val="4060"/>
              </a:lnSpc>
              <a:buFont typeface="Arial" panose="020B0604020202020204" pitchFamily="34" charset="0"/>
              <a:buNone/>
              <a:defRPr/>
            </a:pPr>
            <a:r>
              <a:rPr lang="zh-CN" altLang="en-US" sz="2800" b="1" noProof="1">
                <a:solidFill>
                  <a:srgbClr val="008651"/>
                </a:solidFill>
                <a:latin typeface="微软雅黑" panose="020B0503020204020204" pitchFamily="34" charset="-122"/>
                <a:ea typeface="微软雅黑" panose="020B0503020204020204" pitchFamily="34" charset="-122"/>
                <a:cs typeface="微软雅黑" panose="020B0503020204020204" pitchFamily="34" charset="-122"/>
                <a:sym typeface="+mn-ea"/>
              </a:rPr>
              <a:t>，已经惊讶不止，难怪乎有人断</a:t>
            </a:r>
          </a:p>
          <a:p>
            <a:pPr eaLnBrk="1" fontAlgn="auto" hangingPunct="1">
              <a:lnSpc>
                <a:spcPts val="4060"/>
              </a:lnSpc>
              <a:buFont typeface="Arial" panose="020B0604020202020204" pitchFamily="34" charset="0"/>
              <a:buNone/>
              <a:defRPr/>
            </a:pPr>
            <a:r>
              <a:rPr lang="zh-CN" altLang="en-US" sz="2800" b="1" noProof="1">
                <a:solidFill>
                  <a:srgbClr val="008651"/>
                </a:solidFill>
                <a:latin typeface="微软雅黑" panose="020B0503020204020204" pitchFamily="34" charset="-122"/>
                <a:ea typeface="微软雅黑" panose="020B0503020204020204" pitchFamily="34" charset="-122"/>
                <a:cs typeface="微软雅黑" panose="020B0503020204020204" pitchFamily="34" charset="-122"/>
                <a:sym typeface="+mn-ea"/>
              </a:rPr>
              <a:t>言：</a:t>
            </a:r>
            <a:r>
              <a:rPr lang="en-US" altLang="zh-CN" sz="2800" b="1" noProof="1">
                <a:solidFill>
                  <a:srgbClr val="00865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noProof="1">
                <a:solidFill>
                  <a:srgbClr val="008651"/>
                </a:solidFill>
                <a:latin typeface="微软雅黑" panose="020B0503020204020204" pitchFamily="34" charset="-122"/>
                <a:ea typeface="微软雅黑" panose="020B0503020204020204" pitchFamily="34" charset="-122"/>
                <a:cs typeface="微软雅黑" panose="020B0503020204020204" pitchFamily="34" charset="-122"/>
                <a:sym typeface="+mn-ea"/>
              </a:rPr>
              <a:t>二十世纪的一切努力都不</a:t>
            </a:r>
          </a:p>
          <a:p>
            <a:pPr eaLnBrk="1" fontAlgn="auto" hangingPunct="1">
              <a:lnSpc>
                <a:spcPts val="4060"/>
              </a:lnSpc>
              <a:buFont typeface="Arial" panose="020B0604020202020204" pitchFamily="34" charset="0"/>
              <a:buNone/>
              <a:defRPr/>
            </a:pPr>
            <a:r>
              <a:rPr lang="zh-CN" altLang="en-US" sz="2800" b="1" noProof="1">
                <a:solidFill>
                  <a:srgbClr val="008651"/>
                </a:solidFill>
                <a:latin typeface="微软雅黑" panose="020B0503020204020204" pitchFamily="34" charset="-122"/>
                <a:ea typeface="微软雅黑" panose="020B0503020204020204" pitchFamily="34" charset="-122"/>
                <a:cs typeface="微软雅黑" panose="020B0503020204020204" pitchFamily="34" charset="-122"/>
                <a:sym typeface="+mn-ea"/>
              </a:rPr>
              <a:t>过是把凡尔纳的预言变为现实的</a:t>
            </a:r>
          </a:p>
          <a:p>
            <a:pPr eaLnBrk="1" fontAlgn="auto" hangingPunct="1">
              <a:lnSpc>
                <a:spcPts val="4060"/>
              </a:lnSpc>
              <a:buFont typeface="Arial" panose="020B0604020202020204" pitchFamily="34" charset="0"/>
              <a:buNone/>
              <a:defRPr/>
            </a:pPr>
            <a:r>
              <a:rPr lang="zh-CN" altLang="en-US" sz="2800" b="1" noProof="1">
                <a:solidFill>
                  <a:srgbClr val="008651"/>
                </a:solidFill>
                <a:latin typeface="微软雅黑" panose="020B0503020204020204" pitchFamily="34" charset="-122"/>
                <a:ea typeface="微软雅黑" panose="020B0503020204020204" pitchFamily="34" charset="-122"/>
                <a:cs typeface="微软雅黑" panose="020B0503020204020204" pitchFamily="34" charset="-122"/>
                <a:sym typeface="+mn-ea"/>
              </a:rPr>
              <a:t>过程而已。</a:t>
            </a:r>
          </a:p>
          <a:p>
            <a:pPr eaLnBrk="1" fontAlgn="auto" hangingPunct="1">
              <a:lnSpc>
                <a:spcPts val="4060"/>
              </a:lnSpc>
              <a:buFont typeface="Arial" panose="020B0604020202020204" pitchFamily="34" charset="0"/>
              <a:buNone/>
              <a:defRPr/>
            </a:pPr>
            <a:r>
              <a:rPr lang="zh-CN" altLang="en-US" sz="2800" b="1" noProof="1">
                <a:solidFill>
                  <a:srgbClr val="00865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800" b="1" noProof="1">
                <a:solidFill>
                  <a:srgbClr val="00865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800" b="1" noProof="1">
                <a:solidFill>
                  <a:srgbClr val="008651"/>
                </a:solidFill>
                <a:latin typeface="微软雅黑" panose="020B0503020204020204" pitchFamily="34" charset="-122"/>
                <a:ea typeface="微软雅黑" panose="020B0503020204020204" pitchFamily="34" charset="-122"/>
                <a:cs typeface="微软雅黑" panose="020B0503020204020204" pitchFamily="34" charset="-122"/>
                <a:sym typeface="+mn-ea"/>
              </a:rPr>
              <a:t>徐知勉</a:t>
            </a:r>
          </a:p>
        </p:txBody>
      </p:sp>
      <p:pic>
        <p:nvPicPr>
          <p:cNvPr id="32775" name="图片 2" descr="MRCCBD3D00TVS)Z_L$@~(D9">
            <a:extLst>
              <a:ext uri="{FF2B5EF4-FFF2-40B4-BE49-F238E27FC236}">
                <a16:creationId xmlns:a16="http://schemas.microsoft.com/office/drawing/2014/main" id="{D689AD2C-0BD4-413E-82E3-AA179FA1460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963" y="1806575"/>
            <a:ext cx="4921250" cy="433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图片 1" descr="组48325同意">
            <a:extLst>
              <a:ext uri="{FF2B5EF4-FFF2-40B4-BE49-F238E27FC236}">
                <a16:creationId xmlns:a16="http://schemas.microsoft.com/office/drawing/2014/main" id="{6E17FC36-914F-46F5-99B7-7DA018896F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0" y="65881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文本框 7">
            <a:extLst>
              <a:ext uri="{FF2B5EF4-FFF2-40B4-BE49-F238E27FC236}">
                <a16:creationId xmlns:a16="http://schemas.microsoft.com/office/drawing/2014/main" id="{5337B1EA-5E84-483A-B5FA-A642081678BB}"/>
              </a:ext>
            </a:extLst>
          </p:cNvPr>
          <p:cNvSpPr txBox="1">
            <a:spLocks noChangeArrowheads="1"/>
          </p:cNvSpPr>
          <p:nvPr/>
        </p:nvSpPr>
        <p:spPr bwMode="auto">
          <a:xfrm>
            <a:off x="1060450" y="752475"/>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新知讲解</a:t>
            </a:r>
          </a:p>
        </p:txBody>
      </p:sp>
      <p:pic>
        <p:nvPicPr>
          <p:cNvPr id="27652" name="图片 2">
            <a:extLst>
              <a:ext uri="{FF2B5EF4-FFF2-40B4-BE49-F238E27FC236}">
                <a16:creationId xmlns:a16="http://schemas.microsoft.com/office/drawing/2014/main" id="{57549A51-ACF1-48FB-AC41-27287DEA67CA}"/>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t="198" r="33105" b="56601"/>
          <a:stretch>
            <a:fillRect/>
          </a:stretch>
        </p:blipFill>
        <p:spPr bwMode="auto">
          <a:xfrm>
            <a:off x="2995612" y="115887"/>
            <a:ext cx="2154238"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文本框 6">
            <a:extLst>
              <a:ext uri="{FF2B5EF4-FFF2-40B4-BE49-F238E27FC236}">
                <a16:creationId xmlns:a16="http://schemas.microsoft.com/office/drawing/2014/main" id="{7B2E165B-E18A-4534-B0FE-E69CF08F9607}"/>
              </a:ext>
            </a:extLst>
          </p:cNvPr>
          <p:cNvSpPr txBox="1">
            <a:spLocks noChangeArrowheads="1"/>
          </p:cNvSpPr>
          <p:nvPr/>
        </p:nvSpPr>
        <p:spPr bwMode="auto">
          <a:xfrm>
            <a:off x="3479800" y="677862"/>
            <a:ext cx="14017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latin typeface="微软雅黑" panose="020B0503020204020204" pitchFamily="34" charset="-122"/>
                <a:ea typeface="微软雅黑" panose="020B0503020204020204" pitchFamily="34" charset="-122"/>
              </a:rPr>
              <a:t>险情概括</a:t>
            </a:r>
          </a:p>
        </p:txBody>
      </p:sp>
      <p:pic>
        <p:nvPicPr>
          <p:cNvPr id="27654" name="图片 4" descr="O6{X5T[XVW9Z7]0)V~D`N`G">
            <a:extLst>
              <a:ext uri="{FF2B5EF4-FFF2-40B4-BE49-F238E27FC236}">
                <a16:creationId xmlns:a16="http://schemas.microsoft.com/office/drawing/2014/main" id="{5F173508-6414-478A-A079-F8AB88F6BF5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49850" y="1908175"/>
            <a:ext cx="409575"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7" name="Picture 3" descr="tu4">
            <a:extLst>
              <a:ext uri="{FF2B5EF4-FFF2-40B4-BE49-F238E27FC236}">
                <a16:creationId xmlns:a16="http://schemas.microsoft.com/office/drawing/2014/main" id="{7F85FF13-9CC5-48EF-A485-FC2E26B2DBA2}"/>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559425" y="2033589"/>
            <a:ext cx="6454775" cy="3676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8" name="图片 1" descr="L{K]EQI7XSHTWN_7R01I(}B">
            <a:extLst>
              <a:ext uri="{FF2B5EF4-FFF2-40B4-BE49-F238E27FC236}">
                <a16:creationId xmlns:a16="http://schemas.microsoft.com/office/drawing/2014/main" id="{95B56178-4002-44EF-8046-9A78D8C35AF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18238" y="2319338"/>
            <a:ext cx="5141912" cy="3085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descr="PO%F@J@J%@%INCZ%%)I8}3A">
            <a:extLst>
              <a:ext uri="{FF2B5EF4-FFF2-40B4-BE49-F238E27FC236}">
                <a16:creationId xmlns:a16="http://schemas.microsoft.com/office/drawing/2014/main" id="{A4B2AB97-BF4A-4695-9463-DA74B0E2247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8338" y="1908175"/>
            <a:ext cx="4481512" cy="423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nodeType="withGroup">
                            <p:stCondLst>
                              <p:cond delay="500"/>
                            </p:stCondLst>
                            <p:childTnLst>
                              <p:par>
                                <p:cTn id="10" presetID="2" presetClass="entr" presetSubtype="4" fill="hold" nodeType="afterEffect">
                                  <p:stCondLst>
                                    <p:cond delay="0"/>
                                  </p:stCondLst>
                                  <p:childTnLst>
                                    <p:set>
                                      <p:cBhvr>
                                        <p:cTn id="11" dur="1" fill="hold">
                                          <p:stCondLst>
                                            <p:cond delay="0"/>
                                          </p:stCondLst>
                                        </p:cTn>
                                        <p:tgtEl>
                                          <p:spTgt spid="56327"/>
                                        </p:tgtEl>
                                        <p:attrNameLst>
                                          <p:attrName>style.visibility</p:attrName>
                                        </p:attrNameLst>
                                      </p:cBhvr>
                                      <p:to>
                                        <p:strVal val="visible"/>
                                      </p:to>
                                    </p:set>
                                    <p:anim calcmode="lin" valueType="num">
                                      <p:cBhvr additive="base">
                                        <p:cTn id="12" dur="500" fill="hold"/>
                                        <p:tgtEl>
                                          <p:spTgt spid="56327"/>
                                        </p:tgtEl>
                                        <p:attrNameLst>
                                          <p:attrName>ppt_x</p:attrName>
                                        </p:attrNameLst>
                                      </p:cBhvr>
                                      <p:tavLst>
                                        <p:tav tm="0">
                                          <p:val>
                                            <p:strVal val="#ppt_x"/>
                                          </p:val>
                                        </p:tav>
                                        <p:tav tm="100000">
                                          <p:val>
                                            <p:strVal val="#ppt_x"/>
                                          </p:val>
                                        </p:tav>
                                      </p:tavLst>
                                    </p:anim>
                                    <p:anim calcmode="lin" valueType="num">
                                      <p:cBhvr additive="base">
                                        <p:cTn id="13" dur="500" fill="hold"/>
                                        <p:tgtEl>
                                          <p:spTgt spid="5632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56328"/>
                                        </p:tgtEl>
                                        <p:attrNameLst>
                                          <p:attrName>style.visibility</p:attrName>
                                        </p:attrNameLst>
                                      </p:cBhvr>
                                      <p:to>
                                        <p:strVal val="visible"/>
                                      </p:to>
                                    </p:set>
                                    <p:animEffect transition="in" filter="fade">
                                      <p:cBhvr>
                                        <p:cTn id="17" dur="500"/>
                                        <p:tgtEl>
                                          <p:spTgt spid="563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图片 1" descr="组48325同意">
            <a:extLst>
              <a:ext uri="{FF2B5EF4-FFF2-40B4-BE49-F238E27FC236}">
                <a16:creationId xmlns:a16="http://schemas.microsoft.com/office/drawing/2014/main" id="{7C041E20-AD5B-4A71-BAE5-667DFEABCC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0" y="65881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5" name="文本框 7">
            <a:extLst>
              <a:ext uri="{FF2B5EF4-FFF2-40B4-BE49-F238E27FC236}">
                <a16:creationId xmlns:a16="http://schemas.microsoft.com/office/drawing/2014/main" id="{F3012AFE-DF37-4C23-86B2-B433D3313F31}"/>
              </a:ext>
            </a:extLst>
          </p:cNvPr>
          <p:cNvSpPr txBox="1">
            <a:spLocks noChangeArrowheads="1"/>
          </p:cNvSpPr>
          <p:nvPr/>
        </p:nvSpPr>
        <p:spPr bwMode="auto">
          <a:xfrm>
            <a:off x="1060450" y="752475"/>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新知讲解</a:t>
            </a:r>
          </a:p>
        </p:txBody>
      </p:sp>
      <p:pic>
        <p:nvPicPr>
          <p:cNvPr id="28676" name="图片 2">
            <a:extLst>
              <a:ext uri="{FF2B5EF4-FFF2-40B4-BE49-F238E27FC236}">
                <a16:creationId xmlns:a16="http://schemas.microsoft.com/office/drawing/2014/main" id="{A16684F9-85D3-41B3-B626-B05E13B7E7B8}"/>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t="198" r="33105" b="56601"/>
          <a:stretch>
            <a:fillRect/>
          </a:stretch>
        </p:blipFill>
        <p:spPr bwMode="auto">
          <a:xfrm>
            <a:off x="2795588" y="69850"/>
            <a:ext cx="2154238"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7" name="文本框 6">
            <a:extLst>
              <a:ext uri="{FF2B5EF4-FFF2-40B4-BE49-F238E27FC236}">
                <a16:creationId xmlns:a16="http://schemas.microsoft.com/office/drawing/2014/main" id="{8683D675-8BD0-4E79-9DD8-9FD14391B60C}"/>
              </a:ext>
            </a:extLst>
          </p:cNvPr>
          <p:cNvSpPr txBox="1">
            <a:spLocks noChangeArrowheads="1"/>
          </p:cNvSpPr>
          <p:nvPr/>
        </p:nvSpPr>
        <p:spPr bwMode="auto">
          <a:xfrm>
            <a:off x="3279776" y="631825"/>
            <a:ext cx="14017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latin typeface="微软雅黑" panose="020B0503020204020204" pitchFamily="34" charset="-122"/>
                <a:ea typeface="微软雅黑" panose="020B0503020204020204" pitchFamily="34" charset="-122"/>
              </a:rPr>
              <a:t>险情概括</a:t>
            </a:r>
          </a:p>
        </p:txBody>
      </p:sp>
      <p:pic>
        <p:nvPicPr>
          <p:cNvPr id="28678" name="图片 4" descr="O6{X5T[XVW9Z7]0)V~D`N`G">
            <a:extLst>
              <a:ext uri="{FF2B5EF4-FFF2-40B4-BE49-F238E27FC236}">
                <a16:creationId xmlns:a16="http://schemas.microsoft.com/office/drawing/2014/main" id="{DECE1034-EEA5-472A-840F-D9C8AD0B804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49850" y="1908175"/>
            <a:ext cx="409575"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5" name="Picture 3" descr="tu4">
            <a:extLst>
              <a:ext uri="{FF2B5EF4-FFF2-40B4-BE49-F238E27FC236}">
                <a16:creationId xmlns:a16="http://schemas.microsoft.com/office/drawing/2014/main" id="{58CD62B4-53F1-4254-8EDF-53F02AED3025}"/>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559425" y="2033588"/>
            <a:ext cx="6454775" cy="411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6" name="图片 1" descr="4A`H%00){506_I%@(U2OT]X">
            <a:extLst>
              <a:ext uri="{FF2B5EF4-FFF2-40B4-BE49-F238E27FC236}">
                <a16:creationId xmlns:a16="http://schemas.microsoft.com/office/drawing/2014/main" id="{D5006353-66DB-411C-B871-1B6989D3FEC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67450" y="2295525"/>
            <a:ext cx="5086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descr="LPM7UMTL964VHQI2H71K)%Y">
            <a:extLst>
              <a:ext uri="{FF2B5EF4-FFF2-40B4-BE49-F238E27FC236}">
                <a16:creationId xmlns:a16="http://schemas.microsoft.com/office/drawing/2014/main" id="{5E18E428-1057-478F-B738-906DD8BE37C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69950" y="2033588"/>
            <a:ext cx="4492625" cy="411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nodeType="withGroup">
                            <p:stCondLst>
                              <p:cond delay="500"/>
                            </p:stCondLst>
                            <p:childTnLst>
                              <p:par>
                                <p:cTn id="10" presetID="2" presetClass="entr" presetSubtype="4" fill="hold" nodeType="afterEffect">
                                  <p:stCondLst>
                                    <p:cond delay="0"/>
                                  </p:stCondLst>
                                  <p:childTnLst>
                                    <p:set>
                                      <p:cBhvr>
                                        <p:cTn id="11" dur="1" fill="hold">
                                          <p:stCondLst>
                                            <p:cond delay="0"/>
                                          </p:stCondLst>
                                        </p:cTn>
                                        <p:tgtEl>
                                          <p:spTgt spid="58375"/>
                                        </p:tgtEl>
                                        <p:attrNameLst>
                                          <p:attrName>style.visibility</p:attrName>
                                        </p:attrNameLst>
                                      </p:cBhvr>
                                      <p:to>
                                        <p:strVal val="visible"/>
                                      </p:to>
                                    </p:set>
                                    <p:anim calcmode="lin" valueType="num">
                                      <p:cBhvr additive="base">
                                        <p:cTn id="12" dur="500" fill="hold"/>
                                        <p:tgtEl>
                                          <p:spTgt spid="58375"/>
                                        </p:tgtEl>
                                        <p:attrNameLst>
                                          <p:attrName>ppt_x</p:attrName>
                                        </p:attrNameLst>
                                      </p:cBhvr>
                                      <p:tavLst>
                                        <p:tav tm="0">
                                          <p:val>
                                            <p:strVal val="#ppt_x"/>
                                          </p:val>
                                        </p:tav>
                                        <p:tav tm="100000">
                                          <p:val>
                                            <p:strVal val="#ppt_x"/>
                                          </p:val>
                                        </p:tav>
                                      </p:tavLst>
                                    </p:anim>
                                    <p:anim calcmode="lin" valueType="num">
                                      <p:cBhvr additive="base">
                                        <p:cTn id="13" dur="500" fill="hold"/>
                                        <p:tgtEl>
                                          <p:spTgt spid="5837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58376"/>
                                        </p:tgtEl>
                                        <p:attrNameLst>
                                          <p:attrName>style.visibility</p:attrName>
                                        </p:attrNameLst>
                                      </p:cBhvr>
                                      <p:to>
                                        <p:strVal val="visible"/>
                                      </p:to>
                                    </p:set>
                                    <p:animEffect transition="in" filter="fade">
                                      <p:cBhvr>
                                        <p:cTn id="17" dur="500"/>
                                        <p:tgtEl>
                                          <p:spTgt spid="583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图片 1" descr="组48325同意">
            <a:extLst>
              <a:ext uri="{FF2B5EF4-FFF2-40B4-BE49-F238E27FC236}">
                <a16:creationId xmlns:a16="http://schemas.microsoft.com/office/drawing/2014/main" id="{E3717FA8-1DB0-4601-AAB6-66DEB9E74F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0" y="65881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文本框 7">
            <a:extLst>
              <a:ext uri="{FF2B5EF4-FFF2-40B4-BE49-F238E27FC236}">
                <a16:creationId xmlns:a16="http://schemas.microsoft.com/office/drawing/2014/main" id="{CA9AE73C-C630-479D-AB4F-B0AF735851C2}"/>
              </a:ext>
            </a:extLst>
          </p:cNvPr>
          <p:cNvSpPr txBox="1">
            <a:spLocks noChangeArrowheads="1"/>
          </p:cNvSpPr>
          <p:nvPr/>
        </p:nvSpPr>
        <p:spPr bwMode="auto">
          <a:xfrm>
            <a:off x="1060450" y="752475"/>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新知讲解</a:t>
            </a:r>
          </a:p>
        </p:txBody>
      </p:sp>
      <p:pic>
        <p:nvPicPr>
          <p:cNvPr id="29700" name="图片 2">
            <a:extLst>
              <a:ext uri="{FF2B5EF4-FFF2-40B4-BE49-F238E27FC236}">
                <a16:creationId xmlns:a16="http://schemas.microsoft.com/office/drawing/2014/main" id="{796B3A35-D371-4FE8-B31C-C0DC29B03049}"/>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t="198" r="33105" b="56601"/>
          <a:stretch>
            <a:fillRect/>
          </a:stretch>
        </p:blipFill>
        <p:spPr bwMode="auto">
          <a:xfrm>
            <a:off x="2795588" y="69850"/>
            <a:ext cx="2154238"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1" name="文本框 6">
            <a:extLst>
              <a:ext uri="{FF2B5EF4-FFF2-40B4-BE49-F238E27FC236}">
                <a16:creationId xmlns:a16="http://schemas.microsoft.com/office/drawing/2014/main" id="{622BBD90-E0CF-4313-827C-3B645C4D89EA}"/>
              </a:ext>
            </a:extLst>
          </p:cNvPr>
          <p:cNvSpPr txBox="1">
            <a:spLocks noChangeArrowheads="1"/>
          </p:cNvSpPr>
          <p:nvPr/>
        </p:nvSpPr>
        <p:spPr bwMode="auto">
          <a:xfrm>
            <a:off x="3279776" y="631825"/>
            <a:ext cx="14017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latin typeface="微软雅黑" panose="020B0503020204020204" pitchFamily="34" charset="-122"/>
                <a:ea typeface="微软雅黑" panose="020B0503020204020204" pitchFamily="34" charset="-122"/>
              </a:rPr>
              <a:t>险情概括</a:t>
            </a:r>
          </a:p>
        </p:txBody>
      </p:sp>
      <p:pic>
        <p:nvPicPr>
          <p:cNvPr id="29702" name="图片 4" descr="O6{X5T[XVW9Z7]0)V~D`N`G">
            <a:extLst>
              <a:ext uri="{FF2B5EF4-FFF2-40B4-BE49-F238E27FC236}">
                <a16:creationId xmlns:a16="http://schemas.microsoft.com/office/drawing/2014/main" id="{DFA69BD7-3DDD-4264-8BC3-6408B824EBF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49850" y="1908175"/>
            <a:ext cx="409575"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3" name="Picture 3" descr="tu4">
            <a:extLst>
              <a:ext uri="{FF2B5EF4-FFF2-40B4-BE49-F238E27FC236}">
                <a16:creationId xmlns:a16="http://schemas.microsoft.com/office/drawing/2014/main" id="{60DA61F0-AC84-4407-96EE-0D154C18D9DA}"/>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559425" y="2033589"/>
            <a:ext cx="6454775" cy="3649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4" name="图片 1" descr="R_R2M4U27J{5(D8~EK%7L`M">
            <a:extLst>
              <a:ext uri="{FF2B5EF4-FFF2-40B4-BE49-F238E27FC236}">
                <a16:creationId xmlns:a16="http://schemas.microsoft.com/office/drawing/2014/main" id="{3EA0076E-D857-466C-BC77-8FE5E180B86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32525" y="2306639"/>
            <a:ext cx="5145088" cy="3088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descr="S3J]24MR}$C80WV8][NOU%G">
            <a:extLst>
              <a:ext uri="{FF2B5EF4-FFF2-40B4-BE49-F238E27FC236}">
                <a16:creationId xmlns:a16="http://schemas.microsoft.com/office/drawing/2014/main" id="{E70A91B6-44C3-4F7E-9B44-8589D2F9C11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0888" y="1908175"/>
            <a:ext cx="4589462" cy="407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nodeType="withGroup">
                            <p:stCondLst>
                              <p:cond delay="500"/>
                            </p:stCondLst>
                            <p:childTnLst>
                              <p:par>
                                <p:cTn id="10" presetID="2" presetClass="entr" presetSubtype="4" fill="hold" nodeType="afterEffect">
                                  <p:stCondLst>
                                    <p:cond delay="0"/>
                                  </p:stCondLst>
                                  <p:childTnLst>
                                    <p:set>
                                      <p:cBhvr>
                                        <p:cTn id="11" dur="1" fill="hold">
                                          <p:stCondLst>
                                            <p:cond delay="0"/>
                                          </p:stCondLst>
                                        </p:cTn>
                                        <p:tgtEl>
                                          <p:spTgt spid="60423"/>
                                        </p:tgtEl>
                                        <p:attrNameLst>
                                          <p:attrName>style.visibility</p:attrName>
                                        </p:attrNameLst>
                                      </p:cBhvr>
                                      <p:to>
                                        <p:strVal val="visible"/>
                                      </p:to>
                                    </p:set>
                                    <p:anim calcmode="lin" valueType="num">
                                      <p:cBhvr additive="base">
                                        <p:cTn id="12" dur="500" fill="hold"/>
                                        <p:tgtEl>
                                          <p:spTgt spid="60423"/>
                                        </p:tgtEl>
                                        <p:attrNameLst>
                                          <p:attrName>ppt_x</p:attrName>
                                        </p:attrNameLst>
                                      </p:cBhvr>
                                      <p:tavLst>
                                        <p:tav tm="0">
                                          <p:val>
                                            <p:strVal val="#ppt_x"/>
                                          </p:val>
                                        </p:tav>
                                        <p:tav tm="100000">
                                          <p:val>
                                            <p:strVal val="#ppt_x"/>
                                          </p:val>
                                        </p:tav>
                                      </p:tavLst>
                                    </p:anim>
                                    <p:anim calcmode="lin" valueType="num">
                                      <p:cBhvr additive="base">
                                        <p:cTn id="13" dur="500" fill="hold"/>
                                        <p:tgtEl>
                                          <p:spTgt spid="6042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60424"/>
                                        </p:tgtEl>
                                        <p:attrNameLst>
                                          <p:attrName>style.visibility</p:attrName>
                                        </p:attrNameLst>
                                      </p:cBhvr>
                                      <p:to>
                                        <p:strVal val="visible"/>
                                      </p:to>
                                    </p:set>
                                    <p:animEffect transition="in" filter="fade">
                                      <p:cBhvr>
                                        <p:cTn id="17" dur="500"/>
                                        <p:tgtEl>
                                          <p:spTgt spid="604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图片 1" descr="组48325同意">
            <a:extLst>
              <a:ext uri="{FF2B5EF4-FFF2-40B4-BE49-F238E27FC236}">
                <a16:creationId xmlns:a16="http://schemas.microsoft.com/office/drawing/2014/main" id="{675A3006-23E6-412B-B6FB-A752E3916B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0" y="65881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文本框 7">
            <a:extLst>
              <a:ext uri="{FF2B5EF4-FFF2-40B4-BE49-F238E27FC236}">
                <a16:creationId xmlns:a16="http://schemas.microsoft.com/office/drawing/2014/main" id="{A76736AE-1B0A-4EE1-87F8-9270EBC81ECD}"/>
              </a:ext>
            </a:extLst>
          </p:cNvPr>
          <p:cNvSpPr txBox="1">
            <a:spLocks noChangeArrowheads="1"/>
          </p:cNvSpPr>
          <p:nvPr/>
        </p:nvSpPr>
        <p:spPr bwMode="auto">
          <a:xfrm>
            <a:off x="1060450" y="752475"/>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新知讲解</a:t>
            </a:r>
          </a:p>
        </p:txBody>
      </p:sp>
      <p:pic>
        <p:nvPicPr>
          <p:cNvPr id="30724" name="图片 2">
            <a:extLst>
              <a:ext uri="{FF2B5EF4-FFF2-40B4-BE49-F238E27FC236}">
                <a16:creationId xmlns:a16="http://schemas.microsoft.com/office/drawing/2014/main" id="{50E8D5BF-24E6-4452-B891-329D6CEBF071}"/>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t="198" r="33105" b="56601"/>
          <a:stretch>
            <a:fillRect/>
          </a:stretch>
        </p:blipFill>
        <p:spPr bwMode="auto">
          <a:xfrm>
            <a:off x="2795588" y="66676"/>
            <a:ext cx="2154238"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5" name="文本框 6">
            <a:extLst>
              <a:ext uri="{FF2B5EF4-FFF2-40B4-BE49-F238E27FC236}">
                <a16:creationId xmlns:a16="http://schemas.microsoft.com/office/drawing/2014/main" id="{35CCF5C5-0401-4CD5-A56B-116A9EA7FE73}"/>
              </a:ext>
            </a:extLst>
          </p:cNvPr>
          <p:cNvSpPr txBox="1">
            <a:spLocks noChangeArrowheads="1"/>
          </p:cNvSpPr>
          <p:nvPr/>
        </p:nvSpPr>
        <p:spPr bwMode="auto">
          <a:xfrm>
            <a:off x="3279776" y="628651"/>
            <a:ext cx="14017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latin typeface="微软雅黑" panose="020B0503020204020204" pitchFamily="34" charset="-122"/>
                <a:ea typeface="微软雅黑" panose="020B0503020204020204" pitchFamily="34" charset="-122"/>
              </a:rPr>
              <a:t>险情概括</a:t>
            </a:r>
          </a:p>
        </p:txBody>
      </p:sp>
      <p:pic>
        <p:nvPicPr>
          <p:cNvPr id="30726" name="图片 4" descr="O6{X5T[XVW9Z7]0)V~D`N`G">
            <a:extLst>
              <a:ext uri="{FF2B5EF4-FFF2-40B4-BE49-F238E27FC236}">
                <a16:creationId xmlns:a16="http://schemas.microsoft.com/office/drawing/2014/main" id="{D81BCFA9-ABA8-4D59-B641-22EE111CCB6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49850" y="1908175"/>
            <a:ext cx="409575"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1" name="Picture 3" descr="tu4">
            <a:extLst>
              <a:ext uri="{FF2B5EF4-FFF2-40B4-BE49-F238E27FC236}">
                <a16:creationId xmlns:a16="http://schemas.microsoft.com/office/drawing/2014/main" id="{16297DA7-2140-4CDD-9866-29CBC6ED836C}"/>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559425" y="2033588"/>
            <a:ext cx="6619875" cy="3239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2" name="图片 1" descr="OMG%)LUKD5_E5~A%59C}_G3">
            <a:extLst>
              <a:ext uri="{FF2B5EF4-FFF2-40B4-BE49-F238E27FC236}">
                <a16:creationId xmlns:a16="http://schemas.microsoft.com/office/drawing/2014/main" id="{B30EA0CF-D22E-4EED-9973-F25CAF48E74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61100" y="2282825"/>
            <a:ext cx="5270500" cy="2827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descr="27LGK}F]W9EAHGU~HNGUL]C">
            <a:extLst>
              <a:ext uri="{FF2B5EF4-FFF2-40B4-BE49-F238E27FC236}">
                <a16:creationId xmlns:a16="http://schemas.microsoft.com/office/drawing/2014/main" id="{D496BBD2-224D-495D-B2A1-B42373C2E97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2950" y="2033588"/>
            <a:ext cx="4483100" cy="413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nodeType="withGroup">
                            <p:stCondLst>
                              <p:cond delay="500"/>
                            </p:stCondLst>
                            <p:childTnLst>
                              <p:par>
                                <p:cTn id="10" presetID="2" presetClass="entr" presetSubtype="4" fill="hold" nodeType="afterEffect">
                                  <p:stCondLst>
                                    <p:cond delay="0"/>
                                  </p:stCondLst>
                                  <p:childTnLst>
                                    <p:set>
                                      <p:cBhvr>
                                        <p:cTn id="11" dur="1" fill="hold">
                                          <p:stCondLst>
                                            <p:cond delay="0"/>
                                          </p:stCondLst>
                                        </p:cTn>
                                        <p:tgtEl>
                                          <p:spTgt spid="62471"/>
                                        </p:tgtEl>
                                        <p:attrNameLst>
                                          <p:attrName>style.visibility</p:attrName>
                                        </p:attrNameLst>
                                      </p:cBhvr>
                                      <p:to>
                                        <p:strVal val="visible"/>
                                      </p:to>
                                    </p:set>
                                    <p:anim calcmode="lin" valueType="num">
                                      <p:cBhvr additive="base">
                                        <p:cTn id="12" dur="500" fill="hold"/>
                                        <p:tgtEl>
                                          <p:spTgt spid="62471"/>
                                        </p:tgtEl>
                                        <p:attrNameLst>
                                          <p:attrName>ppt_x</p:attrName>
                                        </p:attrNameLst>
                                      </p:cBhvr>
                                      <p:tavLst>
                                        <p:tav tm="0">
                                          <p:val>
                                            <p:strVal val="#ppt_x"/>
                                          </p:val>
                                        </p:tav>
                                        <p:tav tm="100000">
                                          <p:val>
                                            <p:strVal val="#ppt_x"/>
                                          </p:val>
                                        </p:tav>
                                      </p:tavLst>
                                    </p:anim>
                                    <p:anim calcmode="lin" valueType="num">
                                      <p:cBhvr additive="base">
                                        <p:cTn id="13" dur="500" fill="hold"/>
                                        <p:tgtEl>
                                          <p:spTgt spid="6247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62472"/>
                                        </p:tgtEl>
                                        <p:attrNameLst>
                                          <p:attrName>style.visibility</p:attrName>
                                        </p:attrNameLst>
                                      </p:cBhvr>
                                      <p:to>
                                        <p:strVal val="visible"/>
                                      </p:to>
                                    </p:set>
                                    <p:animEffect transition="in" filter="fade">
                                      <p:cBhvr>
                                        <p:cTn id="17" dur="500"/>
                                        <p:tgtEl>
                                          <p:spTgt spid="624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图片 1" descr="组48325同意">
            <a:extLst>
              <a:ext uri="{FF2B5EF4-FFF2-40B4-BE49-F238E27FC236}">
                <a16:creationId xmlns:a16="http://schemas.microsoft.com/office/drawing/2014/main" id="{56BBFD3D-5BF9-4A2F-A536-54B84330BE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0" y="65881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文本框 7">
            <a:extLst>
              <a:ext uri="{FF2B5EF4-FFF2-40B4-BE49-F238E27FC236}">
                <a16:creationId xmlns:a16="http://schemas.microsoft.com/office/drawing/2014/main" id="{60259E5D-3820-48AC-8AF0-678983062107}"/>
              </a:ext>
            </a:extLst>
          </p:cNvPr>
          <p:cNvSpPr txBox="1">
            <a:spLocks noChangeArrowheads="1"/>
          </p:cNvSpPr>
          <p:nvPr/>
        </p:nvSpPr>
        <p:spPr bwMode="auto">
          <a:xfrm>
            <a:off x="1060450" y="752475"/>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新知讲解</a:t>
            </a:r>
          </a:p>
        </p:txBody>
      </p:sp>
      <p:pic>
        <p:nvPicPr>
          <p:cNvPr id="31748" name="图片 2">
            <a:extLst>
              <a:ext uri="{FF2B5EF4-FFF2-40B4-BE49-F238E27FC236}">
                <a16:creationId xmlns:a16="http://schemas.microsoft.com/office/drawing/2014/main" id="{A016812E-FEE0-4846-BCFF-180BA67754C0}"/>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t="198" r="33105" b="56601"/>
          <a:stretch>
            <a:fillRect/>
          </a:stretch>
        </p:blipFill>
        <p:spPr bwMode="auto">
          <a:xfrm>
            <a:off x="2795588" y="69850"/>
            <a:ext cx="2154238"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文本框 6">
            <a:extLst>
              <a:ext uri="{FF2B5EF4-FFF2-40B4-BE49-F238E27FC236}">
                <a16:creationId xmlns:a16="http://schemas.microsoft.com/office/drawing/2014/main" id="{1E84F34C-7D44-46D8-9F47-A231FCD5A0FC}"/>
              </a:ext>
            </a:extLst>
          </p:cNvPr>
          <p:cNvSpPr txBox="1">
            <a:spLocks noChangeArrowheads="1"/>
          </p:cNvSpPr>
          <p:nvPr/>
        </p:nvSpPr>
        <p:spPr bwMode="auto">
          <a:xfrm>
            <a:off x="3279776" y="631825"/>
            <a:ext cx="14017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latin typeface="微软雅黑" panose="020B0503020204020204" pitchFamily="34" charset="-122"/>
                <a:ea typeface="微软雅黑" panose="020B0503020204020204" pitchFamily="34" charset="-122"/>
              </a:rPr>
              <a:t>险情概括</a:t>
            </a:r>
          </a:p>
        </p:txBody>
      </p:sp>
      <p:pic>
        <p:nvPicPr>
          <p:cNvPr id="31750" name="图片 4" descr="O6{X5T[XVW9Z7]0)V~D`N`G">
            <a:extLst>
              <a:ext uri="{FF2B5EF4-FFF2-40B4-BE49-F238E27FC236}">
                <a16:creationId xmlns:a16="http://schemas.microsoft.com/office/drawing/2014/main" id="{602BAF08-C126-4698-9DEF-27465DC2622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49850" y="1908175"/>
            <a:ext cx="409575"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19" name="Picture 3" descr="tu4">
            <a:extLst>
              <a:ext uri="{FF2B5EF4-FFF2-40B4-BE49-F238E27FC236}">
                <a16:creationId xmlns:a16="http://schemas.microsoft.com/office/drawing/2014/main" id="{E45F5931-6928-4DA2-AF04-FC8C087B454D}"/>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559425" y="2033589"/>
            <a:ext cx="6619875" cy="289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20" name="图片 1" descr="CNUP(9FLJDR{TU3Q($`M50B">
            <a:extLst>
              <a:ext uri="{FF2B5EF4-FFF2-40B4-BE49-F238E27FC236}">
                <a16:creationId xmlns:a16="http://schemas.microsoft.com/office/drawing/2014/main" id="{16409A25-02C0-4F02-899A-FD95E7479B7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56337" y="2270507"/>
            <a:ext cx="5240338" cy="2430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图片 1" descr="91T9I~UJQ_EYZCADPMKGBCQ">
            <a:extLst>
              <a:ext uri="{FF2B5EF4-FFF2-40B4-BE49-F238E27FC236}">
                <a16:creationId xmlns:a16="http://schemas.microsoft.com/office/drawing/2014/main" id="{F428E181-731E-453C-AF28-DFCB769644B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95325" y="1908175"/>
            <a:ext cx="4710113" cy="417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nodeType="withGroup">
                            <p:stCondLst>
                              <p:cond delay="500"/>
                            </p:stCondLst>
                            <p:childTnLst>
                              <p:par>
                                <p:cTn id="10" presetID="2" presetClass="entr" presetSubtype="4" fill="hold" nodeType="afterEffect">
                                  <p:stCondLst>
                                    <p:cond delay="0"/>
                                  </p:stCondLst>
                                  <p:childTnLst>
                                    <p:set>
                                      <p:cBhvr>
                                        <p:cTn id="11" dur="1" fill="hold">
                                          <p:stCondLst>
                                            <p:cond delay="0"/>
                                          </p:stCondLst>
                                        </p:cTn>
                                        <p:tgtEl>
                                          <p:spTgt spid="64519"/>
                                        </p:tgtEl>
                                        <p:attrNameLst>
                                          <p:attrName>style.visibility</p:attrName>
                                        </p:attrNameLst>
                                      </p:cBhvr>
                                      <p:to>
                                        <p:strVal val="visible"/>
                                      </p:to>
                                    </p:set>
                                    <p:anim calcmode="lin" valueType="num">
                                      <p:cBhvr additive="base">
                                        <p:cTn id="12" dur="500" fill="hold"/>
                                        <p:tgtEl>
                                          <p:spTgt spid="64519"/>
                                        </p:tgtEl>
                                        <p:attrNameLst>
                                          <p:attrName>ppt_x</p:attrName>
                                        </p:attrNameLst>
                                      </p:cBhvr>
                                      <p:tavLst>
                                        <p:tav tm="0">
                                          <p:val>
                                            <p:strVal val="#ppt_x"/>
                                          </p:val>
                                        </p:tav>
                                        <p:tav tm="100000">
                                          <p:val>
                                            <p:strVal val="#ppt_x"/>
                                          </p:val>
                                        </p:tav>
                                      </p:tavLst>
                                    </p:anim>
                                    <p:anim calcmode="lin" valueType="num">
                                      <p:cBhvr additive="base">
                                        <p:cTn id="13" dur="500" fill="hold"/>
                                        <p:tgtEl>
                                          <p:spTgt spid="6451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64520"/>
                                        </p:tgtEl>
                                        <p:attrNameLst>
                                          <p:attrName>style.visibility</p:attrName>
                                        </p:attrNameLst>
                                      </p:cBhvr>
                                      <p:to>
                                        <p:strVal val="visible"/>
                                      </p:to>
                                    </p:set>
                                    <p:animEffect transition="in" filter="fade">
                                      <p:cBhvr>
                                        <p:cTn id="17" dur="500"/>
                                        <p:tgtEl>
                                          <p:spTgt spid="645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图片 1" descr="组48325同意">
            <a:extLst>
              <a:ext uri="{FF2B5EF4-FFF2-40B4-BE49-F238E27FC236}">
                <a16:creationId xmlns:a16="http://schemas.microsoft.com/office/drawing/2014/main" id="{56BBFD3D-5BF9-4A2F-A536-54B84330BE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0" y="65881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文本框 7">
            <a:extLst>
              <a:ext uri="{FF2B5EF4-FFF2-40B4-BE49-F238E27FC236}">
                <a16:creationId xmlns:a16="http://schemas.microsoft.com/office/drawing/2014/main" id="{60259E5D-3820-48AC-8AF0-678983062107}"/>
              </a:ext>
            </a:extLst>
          </p:cNvPr>
          <p:cNvSpPr txBox="1">
            <a:spLocks noChangeArrowheads="1"/>
          </p:cNvSpPr>
          <p:nvPr/>
        </p:nvSpPr>
        <p:spPr bwMode="auto">
          <a:xfrm>
            <a:off x="1060450" y="752475"/>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新知讲解</a:t>
            </a:r>
          </a:p>
        </p:txBody>
      </p:sp>
      <p:pic>
        <p:nvPicPr>
          <p:cNvPr id="31748" name="图片 2">
            <a:extLst>
              <a:ext uri="{FF2B5EF4-FFF2-40B4-BE49-F238E27FC236}">
                <a16:creationId xmlns:a16="http://schemas.microsoft.com/office/drawing/2014/main" id="{A016812E-FEE0-4846-BCFF-180BA67754C0}"/>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t="198" r="33105" b="56601"/>
          <a:stretch>
            <a:fillRect/>
          </a:stretch>
        </p:blipFill>
        <p:spPr bwMode="auto">
          <a:xfrm>
            <a:off x="2910543" y="28723"/>
            <a:ext cx="2154238"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文本框 6">
            <a:extLst>
              <a:ext uri="{FF2B5EF4-FFF2-40B4-BE49-F238E27FC236}">
                <a16:creationId xmlns:a16="http://schemas.microsoft.com/office/drawing/2014/main" id="{1E84F34C-7D44-46D8-9F47-A231FCD5A0FC}"/>
              </a:ext>
            </a:extLst>
          </p:cNvPr>
          <p:cNvSpPr txBox="1">
            <a:spLocks noChangeArrowheads="1"/>
          </p:cNvSpPr>
          <p:nvPr/>
        </p:nvSpPr>
        <p:spPr bwMode="auto">
          <a:xfrm>
            <a:off x="3279776" y="631825"/>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rPr>
              <a:t>专题探究</a:t>
            </a:r>
          </a:p>
        </p:txBody>
      </p:sp>
      <p:pic>
        <p:nvPicPr>
          <p:cNvPr id="12" name="图片 4" descr="O6{X5T[XVW9Z7]0)V~D`N`G">
            <a:extLst>
              <a:ext uri="{FF2B5EF4-FFF2-40B4-BE49-F238E27FC236}">
                <a16:creationId xmlns:a16="http://schemas.microsoft.com/office/drawing/2014/main" id="{315D279D-D454-4500-861B-B0C1CC567E1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32894" y="7381010"/>
            <a:ext cx="409575"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4" descr="O6{X5T[XVW9Z7]0)V~D`N`G">
            <a:extLst>
              <a:ext uri="{FF2B5EF4-FFF2-40B4-BE49-F238E27FC236}">
                <a16:creationId xmlns:a16="http://schemas.microsoft.com/office/drawing/2014/main" id="{21A4F9CA-5E73-4A81-9AD7-BA793D7C9B4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62623" y="3552721"/>
            <a:ext cx="409575"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a:extLst>
              <a:ext uri="{FF2B5EF4-FFF2-40B4-BE49-F238E27FC236}">
                <a16:creationId xmlns:a16="http://schemas.microsoft.com/office/drawing/2014/main" id="{A7C00BD6-BE50-4142-B269-F2B4DCD7879C}"/>
              </a:ext>
            </a:extLst>
          </p:cNvPr>
          <p:cNvPicPr>
            <a:picLocks noChangeAspect="1"/>
          </p:cNvPicPr>
          <p:nvPr/>
        </p:nvPicPr>
        <p:blipFill>
          <a:blip r:embed="rId6"/>
          <a:stretch>
            <a:fillRect/>
          </a:stretch>
        </p:blipFill>
        <p:spPr>
          <a:xfrm>
            <a:off x="1499217" y="1914012"/>
            <a:ext cx="9193565" cy="3029975"/>
          </a:xfrm>
          <a:prstGeom prst="rect">
            <a:avLst/>
          </a:prstGeom>
        </p:spPr>
      </p:pic>
      <p:sp>
        <p:nvSpPr>
          <p:cNvPr id="19" name="文本框 18">
            <a:extLst>
              <a:ext uri="{FF2B5EF4-FFF2-40B4-BE49-F238E27FC236}">
                <a16:creationId xmlns:a16="http://schemas.microsoft.com/office/drawing/2014/main" id="{EE5577DE-BA34-4BC7-B2D4-6727B9A1C45E}"/>
              </a:ext>
            </a:extLst>
          </p:cNvPr>
          <p:cNvSpPr txBox="1"/>
          <p:nvPr/>
        </p:nvSpPr>
        <p:spPr>
          <a:xfrm>
            <a:off x="1619802" y="2068896"/>
            <a:ext cx="8542821" cy="2862322"/>
          </a:xfrm>
          <a:prstGeom prst="rect">
            <a:avLst/>
          </a:prstGeom>
          <a:noFill/>
        </p:spPr>
        <p:txBody>
          <a:bodyPr wrap="square" rtlCol="0">
            <a:spAutoFit/>
          </a:bodyPr>
          <a:lstStyle/>
          <a:p>
            <a:r>
              <a:rPr lang="zh-CN" altLang="en-US" sz="3600" dirty="0">
                <a:latin typeface="+mj-ea"/>
                <a:ea typeface="+mj-ea"/>
              </a:rPr>
              <a:t>专题一</a:t>
            </a:r>
            <a:r>
              <a:rPr lang="en-US" altLang="zh-CN" sz="3600" dirty="0">
                <a:latin typeface="+mj-ea"/>
                <a:ea typeface="+mj-ea"/>
              </a:rPr>
              <a:t>:</a:t>
            </a:r>
            <a:r>
              <a:rPr lang="zh-CN" altLang="en-US" sz="3600" dirty="0">
                <a:latin typeface="+mj-ea"/>
                <a:ea typeface="+mj-ea"/>
              </a:rPr>
              <a:t>写航海日记</a:t>
            </a:r>
            <a:endParaRPr lang="en-US" altLang="zh-CN" sz="3600" dirty="0">
              <a:latin typeface="+mj-ea"/>
              <a:ea typeface="+mj-ea"/>
            </a:endParaRPr>
          </a:p>
          <a:p>
            <a:r>
              <a:rPr lang="zh-CN" altLang="en-US" sz="3600" dirty="0">
                <a:latin typeface="+mj-ea"/>
                <a:ea typeface="+mj-ea"/>
              </a:rPr>
              <a:t>先绘制一份简单的“诺第留斯号”潜水艇的航行线路图，标明时间</a:t>
            </a:r>
            <a:r>
              <a:rPr lang="en-US" altLang="zh-CN" sz="3600" dirty="0">
                <a:latin typeface="+mj-ea"/>
                <a:ea typeface="+mj-ea"/>
              </a:rPr>
              <a:t>、</a:t>
            </a:r>
            <a:r>
              <a:rPr lang="zh-CN" altLang="en-US" sz="3600" dirty="0">
                <a:latin typeface="+mj-ea"/>
                <a:ea typeface="+mj-ea"/>
              </a:rPr>
              <a:t>地点。从小说中选择某几个关键的时间点，结合小说的内容，写几则航海日记。</a:t>
            </a:r>
          </a:p>
        </p:txBody>
      </p:sp>
    </p:spTree>
    <p:extLst>
      <p:ext uri="{BB962C8B-B14F-4D97-AF65-F5344CB8AC3E}">
        <p14:creationId xmlns:p14="http://schemas.microsoft.com/office/powerpoint/2010/main" val="25271380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图片 1" descr="组48325同意">
            <a:extLst>
              <a:ext uri="{FF2B5EF4-FFF2-40B4-BE49-F238E27FC236}">
                <a16:creationId xmlns:a16="http://schemas.microsoft.com/office/drawing/2014/main" id="{56BBFD3D-5BF9-4A2F-A536-54B84330BE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0" y="65881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文本框 7">
            <a:extLst>
              <a:ext uri="{FF2B5EF4-FFF2-40B4-BE49-F238E27FC236}">
                <a16:creationId xmlns:a16="http://schemas.microsoft.com/office/drawing/2014/main" id="{60259E5D-3820-48AC-8AF0-678983062107}"/>
              </a:ext>
            </a:extLst>
          </p:cNvPr>
          <p:cNvSpPr txBox="1">
            <a:spLocks noChangeArrowheads="1"/>
          </p:cNvSpPr>
          <p:nvPr/>
        </p:nvSpPr>
        <p:spPr bwMode="auto">
          <a:xfrm>
            <a:off x="1060450" y="752475"/>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新知讲解</a:t>
            </a:r>
          </a:p>
        </p:txBody>
      </p:sp>
      <p:pic>
        <p:nvPicPr>
          <p:cNvPr id="31748" name="图片 2">
            <a:extLst>
              <a:ext uri="{FF2B5EF4-FFF2-40B4-BE49-F238E27FC236}">
                <a16:creationId xmlns:a16="http://schemas.microsoft.com/office/drawing/2014/main" id="{A016812E-FEE0-4846-BCFF-180BA67754C0}"/>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t="198" r="33105" b="56601"/>
          <a:stretch>
            <a:fillRect/>
          </a:stretch>
        </p:blipFill>
        <p:spPr bwMode="auto">
          <a:xfrm>
            <a:off x="2910543" y="28723"/>
            <a:ext cx="2154238"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文本框 6">
            <a:extLst>
              <a:ext uri="{FF2B5EF4-FFF2-40B4-BE49-F238E27FC236}">
                <a16:creationId xmlns:a16="http://schemas.microsoft.com/office/drawing/2014/main" id="{1E84F34C-7D44-46D8-9F47-A231FCD5A0FC}"/>
              </a:ext>
            </a:extLst>
          </p:cNvPr>
          <p:cNvSpPr txBox="1">
            <a:spLocks noChangeArrowheads="1"/>
          </p:cNvSpPr>
          <p:nvPr/>
        </p:nvSpPr>
        <p:spPr bwMode="auto">
          <a:xfrm>
            <a:off x="3371972" y="576894"/>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rPr>
              <a:t>专题探究</a:t>
            </a:r>
          </a:p>
        </p:txBody>
      </p:sp>
      <p:pic>
        <p:nvPicPr>
          <p:cNvPr id="12" name="图片 4" descr="O6{X5T[XVW9Z7]0)V~D`N`G">
            <a:extLst>
              <a:ext uri="{FF2B5EF4-FFF2-40B4-BE49-F238E27FC236}">
                <a16:creationId xmlns:a16="http://schemas.microsoft.com/office/drawing/2014/main" id="{315D279D-D454-4500-861B-B0C1CC567E1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32894" y="7381010"/>
            <a:ext cx="409575"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AutoShape 6">
            <a:extLst>
              <a:ext uri="{FF2B5EF4-FFF2-40B4-BE49-F238E27FC236}">
                <a16:creationId xmlns:a16="http://schemas.microsoft.com/office/drawing/2014/main" id="{6D8F65E7-1520-4BCA-8E6F-A9F2BD7370D3}"/>
              </a:ext>
            </a:extLst>
          </p:cNvPr>
          <p:cNvSpPr>
            <a:spLocks noChangeArrowheads="1"/>
          </p:cNvSpPr>
          <p:nvPr/>
        </p:nvSpPr>
        <p:spPr bwMode="gray">
          <a:xfrm>
            <a:off x="2038122" y="2297187"/>
            <a:ext cx="9164954" cy="3004779"/>
          </a:xfrm>
          <a:prstGeom prst="roundRect">
            <a:avLst>
              <a:gd name="adj" fmla="val 9106"/>
            </a:avLst>
          </a:prstGeom>
          <a:solidFill>
            <a:schemeClr val="accent6">
              <a:lumMod val="40000"/>
              <a:lumOff val="60000"/>
            </a:schemeClr>
          </a:solidFill>
          <a:ln w="25400">
            <a:solidFill>
              <a:srgbClr val="FFCC99"/>
            </a:solidFill>
            <a:round/>
          </a:ln>
          <a:effectLst/>
        </p:spPr>
        <p:txBody>
          <a:bodyPr wrap="none" anchor="ctr"/>
          <a:lstStyle/>
          <a:p>
            <a:pPr algn="just" eaLnBrk="1" hangingPunct="1">
              <a:lnSpc>
                <a:spcPts val="3580"/>
              </a:lnSpc>
              <a:buFont typeface="Arial" panose="020B0604020202020204" pitchFamily="34" charset="0"/>
              <a:buNone/>
              <a:defRPr/>
            </a:pPr>
            <a:endParaRPr lang="zh-CN" altLang="en-US" sz="2400" b="1" noProof="1">
              <a:latin typeface="宋体" panose="02010600030101010101" pitchFamily="2" charset="-122"/>
              <a:sym typeface="+mn-ea"/>
            </a:endParaRPr>
          </a:p>
          <a:p>
            <a:pPr algn="just" eaLnBrk="1" hangingPunct="1">
              <a:lnSpc>
                <a:spcPts val="2680"/>
              </a:lnSpc>
              <a:buFont typeface="Arial" panose="020B0604020202020204" pitchFamily="34" charset="0"/>
              <a:buNone/>
              <a:defRPr/>
            </a:pPr>
            <a:endParaRPr lang="zh-CN" altLang="en-US" sz="2400" b="1" noProof="1">
              <a:latin typeface="宋体" panose="02010600030101010101" pitchFamily="2" charset="-122"/>
              <a:sym typeface="+mn-ea"/>
            </a:endParaRPr>
          </a:p>
          <a:p>
            <a:pPr algn="just" eaLnBrk="1" hangingPunct="1">
              <a:lnSpc>
                <a:spcPts val="3580"/>
              </a:lnSpc>
              <a:buFont typeface="Arial" panose="020B0604020202020204" pitchFamily="34" charset="0"/>
              <a:buNone/>
              <a:defRPr/>
            </a:pPr>
            <a:endParaRPr lang="zh-CN" altLang="en-US" sz="2400" noProof="1">
              <a:latin typeface="宋体" panose="02010600030101010101" pitchFamily="2" charset="-122"/>
              <a:sym typeface="+mn-ea"/>
            </a:endParaRPr>
          </a:p>
        </p:txBody>
      </p:sp>
      <p:sp>
        <p:nvSpPr>
          <p:cNvPr id="14" name="文本框 13">
            <a:extLst>
              <a:ext uri="{FF2B5EF4-FFF2-40B4-BE49-F238E27FC236}">
                <a16:creationId xmlns:a16="http://schemas.microsoft.com/office/drawing/2014/main" id="{E74B8D7D-3445-4402-9715-3BC9C5AF8933}"/>
              </a:ext>
            </a:extLst>
          </p:cNvPr>
          <p:cNvSpPr txBox="1"/>
          <p:nvPr/>
        </p:nvSpPr>
        <p:spPr>
          <a:xfrm>
            <a:off x="2225410" y="2338314"/>
            <a:ext cx="9054868" cy="2862322"/>
          </a:xfrm>
          <a:prstGeom prst="rect">
            <a:avLst/>
          </a:prstGeom>
          <a:noFill/>
        </p:spPr>
        <p:txBody>
          <a:bodyPr wrap="square" rtlCol="0">
            <a:spAutoFit/>
          </a:bodyPr>
          <a:lstStyle/>
          <a:p>
            <a:r>
              <a:rPr lang="zh-CN" altLang="en-US" sz="3600" dirty="0">
                <a:latin typeface="+mj-ea"/>
                <a:ea typeface="+mj-ea"/>
              </a:rPr>
              <a:t>专题二</a:t>
            </a:r>
            <a:r>
              <a:rPr lang="en-US" altLang="zh-CN" sz="3600" dirty="0">
                <a:latin typeface="+mj-ea"/>
                <a:ea typeface="+mj-ea"/>
              </a:rPr>
              <a:t>:</a:t>
            </a:r>
            <a:r>
              <a:rPr lang="zh-CN" altLang="en-US" sz="3600" dirty="0">
                <a:latin typeface="+mj-ea"/>
                <a:ea typeface="+mj-ea"/>
              </a:rPr>
              <a:t>介绍尼摩船长</a:t>
            </a:r>
            <a:endParaRPr lang="en-US" altLang="zh-CN" sz="3600" dirty="0">
              <a:latin typeface="+mj-ea"/>
              <a:ea typeface="+mj-ea"/>
            </a:endParaRPr>
          </a:p>
          <a:p>
            <a:r>
              <a:rPr lang="zh-CN" altLang="en-US" sz="3600" dirty="0">
                <a:latin typeface="+mj-ea"/>
                <a:ea typeface="+mj-ea"/>
              </a:rPr>
              <a:t>小说中的灵魂人物尼摩船长是个怎样的人？请你根据作品内容，以最后返回陆地的法国生物学者阿龙纳斯的身份，给一个亲密的朋友写一封信，向他介绍尼摩船长其人。</a:t>
            </a:r>
            <a:endParaRPr lang="en-US" altLang="zh-CN" sz="3600" dirty="0">
              <a:latin typeface="+mj-ea"/>
              <a:ea typeface="+mj-ea"/>
            </a:endParaRPr>
          </a:p>
        </p:txBody>
      </p:sp>
      <p:pic>
        <p:nvPicPr>
          <p:cNvPr id="15" name="图片 4" descr="O6{X5T[XVW9Z7]0)V~D`N`G">
            <a:extLst>
              <a:ext uri="{FF2B5EF4-FFF2-40B4-BE49-F238E27FC236}">
                <a16:creationId xmlns:a16="http://schemas.microsoft.com/office/drawing/2014/main" id="{21A4F9CA-5E73-4A81-9AD7-BA793D7C9B4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62623" y="3552721"/>
            <a:ext cx="409575"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72194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图片 1" descr="组48325同意">
            <a:extLst>
              <a:ext uri="{FF2B5EF4-FFF2-40B4-BE49-F238E27FC236}">
                <a16:creationId xmlns:a16="http://schemas.microsoft.com/office/drawing/2014/main" id="{56BBFD3D-5BF9-4A2F-A536-54B84330BE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0" y="65881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文本框 7">
            <a:extLst>
              <a:ext uri="{FF2B5EF4-FFF2-40B4-BE49-F238E27FC236}">
                <a16:creationId xmlns:a16="http://schemas.microsoft.com/office/drawing/2014/main" id="{60259E5D-3820-48AC-8AF0-678983062107}"/>
              </a:ext>
            </a:extLst>
          </p:cNvPr>
          <p:cNvSpPr txBox="1">
            <a:spLocks noChangeArrowheads="1"/>
          </p:cNvSpPr>
          <p:nvPr/>
        </p:nvSpPr>
        <p:spPr bwMode="auto">
          <a:xfrm>
            <a:off x="1060450" y="752475"/>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新知讲解</a:t>
            </a:r>
          </a:p>
        </p:txBody>
      </p:sp>
      <p:pic>
        <p:nvPicPr>
          <p:cNvPr id="31748" name="图片 2">
            <a:extLst>
              <a:ext uri="{FF2B5EF4-FFF2-40B4-BE49-F238E27FC236}">
                <a16:creationId xmlns:a16="http://schemas.microsoft.com/office/drawing/2014/main" id="{A016812E-FEE0-4846-BCFF-180BA67754C0}"/>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t="198" r="33105" b="56601"/>
          <a:stretch>
            <a:fillRect/>
          </a:stretch>
        </p:blipFill>
        <p:spPr bwMode="auto">
          <a:xfrm>
            <a:off x="2910543" y="28723"/>
            <a:ext cx="2154238"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文本框 6">
            <a:extLst>
              <a:ext uri="{FF2B5EF4-FFF2-40B4-BE49-F238E27FC236}">
                <a16:creationId xmlns:a16="http://schemas.microsoft.com/office/drawing/2014/main" id="{1E84F34C-7D44-46D8-9F47-A231FCD5A0FC}"/>
              </a:ext>
            </a:extLst>
          </p:cNvPr>
          <p:cNvSpPr txBox="1">
            <a:spLocks noChangeArrowheads="1"/>
          </p:cNvSpPr>
          <p:nvPr/>
        </p:nvSpPr>
        <p:spPr bwMode="auto">
          <a:xfrm>
            <a:off x="3279776" y="631825"/>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rPr>
              <a:t>专题探究</a:t>
            </a:r>
          </a:p>
        </p:txBody>
      </p:sp>
      <p:pic>
        <p:nvPicPr>
          <p:cNvPr id="12" name="图片 4" descr="O6{X5T[XVW9Z7]0)V~D`N`G">
            <a:extLst>
              <a:ext uri="{FF2B5EF4-FFF2-40B4-BE49-F238E27FC236}">
                <a16:creationId xmlns:a16="http://schemas.microsoft.com/office/drawing/2014/main" id="{315D279D-D454-4500-861B-B0C1CC567E1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32894" y="7381010"/>
            <a:ext cx="409575"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4" descr="O6{X5T[XVW9Z7]0)V~D`N`G">
            <a:extLst>
              <a:ext uri="{FF2B5EF4-FFF2-40B4-BE49-F238E27FC236}">
                <a16:creationId xmlns:a16="http://schemas.microsoft.com/office/drawing/2014/main" id="{21A4F9CA-5E73-4A81-9AD7-BA793D7C9B4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23923" y="3585772"/>
            <a:ext cx="409575"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AutoShape 6">
            <a:extLst>
              <a:ext uri="{FF2B5EF4-FFF2-40B4-BE49-F238E27FC236}">
                <a16:creationId xmlns:a16="http://schemas.microsoft.com/office/drawing/2014/main" id="{49AA973D-1FFB-47B2-A0D4-965AB8C76652}"/>
              </a:ext>
            </a:extLst>
          </p:cNvPr>
          <p:cNvSpPr>
            <a:spLocks noChangeArrowheads="1"/>
          </p:cNvSpPr>
          <p:nvPr/>
        </p:nvSpPr>
        <p:spPr bwMode="gray">
          <a:xfrm>
            <a:off x="356212" y="1861851"/>
            <a:ext cx="11479576" cy="3776153"/>
          </a:xfrm>
          <a:prstGeom prst="roundRect">
            <a:avLst>
              <a:gd name="adj" fmla="val 9106"/>
            </a:avLst>
          </a:prstGeom>
          <a:solidFill>
            <a:schemeClr val="accent6">
              <a:lumMod val="40000"/>
              <a:lumOff val="60000"/>
            </a:schemeClr>
          </a:solidFill>
          <a:ln w="25400">
            <a:solidFill>
              <a:srgbClr val="FFCC99"/>
            </a:solidFill>
            <a:round/>
          </a:ln>
          <a:effectLst/>
        </p:spPr>
        <p:txBody>
          <a:bodyPr wrap="none" anchor="ctr"/>
          <a:lstStyle/>
          <a:p>
            <a:pPr algn="just" eaLnBrk="1" hangingPunct="1">
              <a:lnSpc>
                <a:spcPts val="3580"/>
              </a:lnSpc>
              <a:buFont typeface="Arial" panose="020B0604020202020204" pitchFamily="34" charset="0"/>
              <a:buNone/>
              <a:defRPr/>
            </a:pPr>
            <a:endParaRPr lang="zh-CN" altLang="en-US" sz="2400" b="1" noProof="1">
              <a:latin typeface="宋体" panose="02010600030101010101" pitchFamily="2" charset="-122"/>
              <a:sym typeface="+mn-ea"/>
            </a:endParaRPr>
          </a:p>
          <a:p>
            <a:pPr algn="just" eaLnBrk="1" hangingPunct="1">
              <a:lnSpc>
                <a:spcPts val="2680"/>
              </a:lnSpc>
              <a:buFont typeface="Arial" panose="020B0604020202020204" pitchFamily="34" charset="0"/>
              <a:buNone/>
              <a:defRPr/>
            </a:pPr>
            <a:endParaRPr lang="zh-CN" altLang="en-US" sz="2400" b="1" noProof="1">
              <a:latin typeface="宋体" panose="02010600030101010101" pitchFamily="2" charset="-122"/>
              <a:sym typeface="+mn-ea"/>
            </a:endParaRPr>
          </a:p>
          <a:p>
            <a:pPr algn="just" eaLnBrk="1" hangingPunct="1">
              <a:lnSpc>
                <a:spcPts val="3580"/>
              </a:lnSpc>
              <a:buFont typeface="Arial" panose="020B0604020202020204" pitchFamily="34" charset="0"/>
              <a:buNone/>
              <a:defRPr/>
            </a:pPr>
            <a:endParaRPr lang="zh-CN" altLang="en-US" sz="2400" noProof="1">
              <a:latin typeface="宋体" panose="02010600030101010101" pitchFamily="2" charset="-122"/>
              <a:sym typeface="+mn-ea"/>
            </a:endParaRPr>
          </a:p>
        </p:txBody>
      </p:sp>
      <p:sp>
        <p:nvSpPr>
          <p:cNvPr id="17" name="文本框 16">
            <a:extLst>
              <a:ext uri="{FF2B5EF4-FFF2-40B4-BE49-F238E27FC236}">
                <a16:creationId xmlns:a16="http://schemas.microsoft.com/office/drawing/2014/main" id="{53EEEAA9-F7D3-492F-9CD1-60A0F3E370AB}"/>
              </a:ext>
            </a:extLst>
          </p:cNvPr>
          <p:cNvSpPr txBox="1"/>
          <p:nvPr/>
        </p:nvSpPr>
        <p:spPr>
          <a:xfrm>
            <a:off x="588982" y="2041767"/>
            <a:ext cx="11014036" cy="3416320"/>
          </a:xfrm>
          <a:prstGeom prst="rect">
            <a:avLst/>
          </a:prstGeom>
          <a:noFill/>
        </p:spPr>
        <p:txBody>
          <a:bodyPr wrap="square" rtlCol="0">
            <a:spAutoFit/>
          </a:bodyPr>
          <a:lstStyle/>
          <a:p>
            <a:r>
              <a:rPr lang="zh-CN" altLang="en-US" sz="3600" dirty="0">
                <a:latin typeface="+mj-ea"/>
                <a:ea typeface="+mj-ea"/>
              </a:rPr>
              <a:t>专题三</a:t>
            </a:r>
            <a:r>
              <a:rPr lang="en-US" altLang="zh-CN" sz="3600" dirty="0">
                <a:latin typeface="+mj-ea"/>
                <a:ea typeface="+mj-ea"/>
              </a:rPr>
              <a:t>:</a:t>
            </a:r>
            <a:r>
              <a:rPr lang="zh-CN" altLang="en-US" sz="3600" dirty="0">
                <a:latin typeface="+mj-ea"/>
                <a:ea typeface="+mj-ea"/>
              </a:rPr>
              <a:t>绘制潜水艇简易图小说中的“诺第留斯号”潜水艇是什么样子的</a:t>
            </a:r>
            <a:r>
              <a:rPr lang="en-US" altLang="zh-CN" sz="3600" dirty="0">
                <a:latin typeface="+mj-ea"/>
                <a:ea typeface="+mj-ea"/>
              </a:rPr>
              <a:t>?</a:t>
            </a:r>
            <a:r>
              <a:rPr lang="zh-CN" altLang="en-US" sz="3600" dirty="0">
                <a:latin typeface="+mj-ea"/>
                <a:ea typeface="+mj-ea"/>
              </a:rPr>
              <a:t>是根据什么科学原理制造出来的</a:t>
            </a:r>
            <a:r>
              <a:rPr lang="en-US" altLang="zh-CN" sz="3600" dirty="0">
                <a:latin typeface="+mj-ea"/>
                <a:ea typeface="+mj-ea"/>
              </a:rPr>
              <a:t>?</a:t>
            </a:r>
            <a:r>
              <a:rPr lang="zh-CN" altLang="en-US" sz="3600" dirty="0">
                <a:latin typeface="+mj-ea"/>
                <a:ea typeface="+mj-ea"/>
              </a:rPr>
              <a:t>以什么为动力</a:t>
            </a:r>
            <a:r>
              <a:rPr lang="en-US" altLang="zh-CN" sz="3600" dirty="0">
                <a:latin typeface="+mj-ea"/>
                <a:ea typeface="+mj-ea"/>
              </a:rPr>
              <a:t>?</a:t>
            </a:r>
            <a:r>
              <a:rPr lang="zh-CN" altLang="en-US" sz="3600" dirty="0">
                <a:latin typeface="+mj-ea"/>
                <a:ea typeface="+mj-ea"/>
              </a:rPr>
              <a:t>内部构造如何</a:t>
            </a:r>
            <a:r>
              <a:rPr lang="en-US" altLang="zh-CN" sz="3600" dirty="0">
                <a:latin typeface="+mj-ea"/>
                <a:ea typeface="+mj-ea"/>
              </a:rPr>
              <a:t>?</a:t>
            </a:r>
            <a:r>
              <a:rPr lang="zh-CN" altLang="en-US" sz="3600" dirty="0">
                <a:latin typeface="+mj-ea"/>
                <a:ea typeface="+mj-ea"/>
              </a:rPr>
              <a:t>有什么功能</a:t>
            </a:r>
            <a:r>
              <a:rPr lang="en-US" altLang="zh-CN" sz="3600" dirty="0">
                <a:latin typeface="+mj-ea"/>
                <a:ea typeface="+mj-ea"/>
              </a:rPr>
              <a:t>?</a:t>
            </a:r>
            <a:r>
              <a:rPr lang="zh-CN" altLang="en-US" sz="3600" dirty="0">
                <a:latin typeface="+mj-ea"/>
                <a:ea typeface="+mj-ea"/>
              </a:rPr>
              <a:t>请你绘制一份“诺第留斯号”潜水艇的简易图，标明其各部位的名称和功能，并写一篇简介。 然后查找资料，分析这艘科学幻想中的潜水艇和今天的潜水艇有什么异同。</a:t>
            </a:r>
            <a:endParaRPr lang="en-US" altLang="zh-CN" sz="3600" dirty="0">
              <a:latin typeface="+mj-ea"/>
              <a:ea typeface="+mj-ea"/>
            </a:endParaRPr>
          </a:p>
        </p:txBody>
      </p:sp>
    </p:spTree>
    <p:extLst>
      <p:ext uri="{BB962C8B-B14F-4D97-AF65-F5344CB8AC3E}">
        <p14:creationId xmlns:p14="http://schemas.microsoft.com/office/powerpoint/2010/main" val="10862636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descr="tu4">
            <a:extLst>
              <a:ext uri="{FF2B5EF4-FFF2-40B4-BE49-F238E27FC236}">
                <a16:creationId xmlns:a16="http://schemas.microsoft.com/office/drawing/2014/main" id="{2023AA5F-1BE8-43B3-B299-8CA2E2417148}"/>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60450" y="1533545"/>
            <a:ext cx="10434320" cy="445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3" name="Rectangle 3">
            <a:extLst>
              <a:ext uri="{FF2B5EF4-FFF2-40B4-BE49-F238E27FC236}">
                <a16:creationId xmlns:a16="http://schemas.microsoft.com/office/drawing/2014/main" id="{2668AFF9-D68D-4A39-B459-7A173CCA7635}"/>
              </a:ext>
            </a:extLst>
          </p:cNvPr>
          <p:cNvSpPr>
            <a:spLocks noGrp="1" noChangeArrowheads="1"/>
          </p:cNvSpPr>
          <p:nvPr>
            <p:ph type="body" idx="1"/>
          </p:nvPr>
        </p:nvSpPr>
        <p:spPr>
          <a:xfrm>
            <a:off x="2404255" y="2209780"/>
            <a:ext cx="8083803" cy="3773825"/>
          </a:xfrm>
          <a:noFill/>
        </p:spPr>
        <p:txBody>
          <a:bodyPr/>
          <a:lstStyle/>
          <a:p>
            <a:pPr marL="609600" indent="-609600" algn="just">
              <a:buNone/>
            </a:pPr>
            <a:r>
              <a:rPr lang="en-US" altLang="zh-CN" sz="3600" b="1" dirty="0"/>
              <a:t>1</a:t>
            </a:r>
            <a:r>
              <a:rPr lang="zh-CN" altLang="en-US" sz="3600" b="1" dirty="0"/>
              <a:t>、以科学为依据，细节描写详尽； </a:t>
            </a:r>
            <a:endParaRPr lang="en-US" altLang="zh-CN" sz="3600" b="1" dirty="0"/>
          </a:p>
          <a:p>
            <a:pPr marL="609600" indent="-609600" algn="just">
              <a:buNone/>
            </a:pPr>
            <a:r>
              <a:rPr lang="en-US" altLang="zh-CN" sz="3600" b="1" dirty="0"/>
              <a:t>2</a:t>
            </a:r>
            <a:r>
              <a:rPr lang="zh-CN" altLang="en-US" sz="3600" b="1" dirty="0"/>
              <a:t>、海底世界描绘十分精彩； </a:t>
            </a:r>
          </a:p>
          <a:p>
            <a:pPr marL="609600" indent="-609600" algn="just">
              <a:buNone/>
            </a:pPr>
            <a:r>
              <a:rPr lang="en-US" altLang="zh-CN" sz="3600" b="1" dirty="0"/>
              <a:t>3</a:t>
            </a:r>
            <a:r>
              <a:rPr lang="zh-CN" altLang="en-US" sz="3600" b="1" dirty="0"/>
              <a:t>、故事情节曲折紧张，场面描写波澜 壮阔；</a:t>
            </a:r>
          </a:p>
          <a:p>
            <a:pPr marL="609600" indent="-609600" algn="just">
              <a:buNone/>
            </a:pPr>
            <a:r>
              <a:rPr lang="en-US" altLang="zh-CN" sz="3600" b="1" dirty="0"/>
              <a:t>4</a:t>
            </a:r>
            <a:r>
              <a:rPr lang="zh-CN" altLang="en-US" sz="3600" b="1" dirty="0"/>
              <a:t>、人物形象个性鲜明。</a:t>
            </a:r>
          </a:p>
        </p:txBody>
      </p:sp>
      <p:pic>
        <p:nvPicPr>
          <p:cNvPr id="6" name="图片 1" descr="组48325同意">
            <a:extLst>
              <a:ext uri="{FF2B5EF4-FFF2-40B4-BE49-F238E27FC236}">
                <a16:creationId xmlns:a16="http://schemas.microsoft.com/office/drawing/2014/main" id="{051C2AA6-7D79-4A40-A0D9-E226B081A2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0" y="65881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7">
            <a:extLst>
              <a:ext uri="{FF2B5EF4-FFF2-40B4-BE49-F238E27FC236}">
                <a16:creationId xmlns:a16="http://schemas.microsoft.com/office/drawing/2014/main" id="{DD6A511B-5D1E-44C7-865D-6C0F537B1F16}"/>
              </a:ext>
            </a:extLst>
          </p:cNvPr>
          <p:cNvSpPr txBox="1">
            <a:spLocks noChangeArrowheads="1"/>
          </p:cNvSpPr>
          <p:nvPr/>
        </p:nvSpPr>
        <p:spPr bwMode="auto">
          <a:xfrm>
            <a:off x="1060450" y="752475"/>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dirty="0">
                <a:solidFill>
                  <a:srgbClr val="EF7509"/>
                </a:solidFill>
                <a:latin typeface="思源黑体 CN Heavy" pitchFamily="34" charset="-122"/>
                <a:ea typeface="思源黑体 CN Heavy" pitchFamily="34" charset="-122"/>
              </a:rPr>
              <a:t>新知讲解</a:t>
            </a:r>
          </a:p>
        </p:txBody>
      </p:sp>
      <p:pic>
        <p:nvPicPr>
          <p:cNvPr id="8" name="图片 2">
            <a:extLst>
              <a:ext uri="{FF2B5EF4-FFF2-40B4-BE49-F238E27FC236}">
                <a16:creationId xmlns:a16="http://schemas.microsoft.com/office/drawing/2014/main" id="{272E752E-DE02-4911-9164-8240873AE6AD}"/>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t="198" r="33105" b="56601"/>
          <a:stretch>
            <a:fillRect/>
          </a:stretch>
        </p:blipFill>
        <p:spPr bwMode="auto">
          <a:xfrm>
            <a:off x="2795588" y="69850"/>
            <a:ext cx="2154238"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6">
            <a:extLst>
              <a:ext uri="{FF2B5EF4-FFF2-40B4-BE49-F238E27FC236}">
                <a16:creationId xmlns:a16="http://schemas.microsoft.com/office/drawing/2014/main" id="{98D981C9-66A0-49B2-9F06-46AF22906161}"/>
              </a:ext>
            </a:extLst>
          </p:cNvPr>
          <p:cNvSpPr txBox="1">
            <a:spLocks noChangeArrowheads="1"/>
          </p:cNvSpPr>
          <p:nvPr/>
        </p:nvSpPr>
        <p:spPr bwMode="auto">
          <a:xfrm>
            <a:off x="3279776" y="631825"/>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rPr>
              <a:t>艺术特点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63">
                                            <p:txEl>
                                              <p:pRg st="0" end="0"/>
                                            </p:txEl>
                                          </p:spTgt>
                                        </p:tgtEl>
                                        <p:attrNameLst>
                                          <p:attrName>style.visibility</p:attrName>
                                        </p:attrNameLst>
                                      </p:cBhvr>
                                      <p:to>
                                        <p:strVal val="visible"/>
                                      </p:to>
                                    </p:set>
                                    <p:animEffect transition="in" filter="fade">
                                      <p:cBhvr>
                                        <p:cTn id="7" dur="500"/>
                                        <p:tgtEl>
                                          <p:spTgt spid="4096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0963">
                                            <p:txEl>
                                              <p:pRg st="1" end="1"/>
                                            </p:txEl>
                                          </p:spTgt>
                                        </p:tgtEl>
                                        <p:attrNameLst>
                                          <p:attrName>style.visibility</p:attrName>
                                        </p:attrNameLst>
                                      </p:cBhvr>
                                      <p:to>
                                        <p:strVal val="visible"/>
                                      </p:to>
                                    </p:set>
                                    <p:animEffect transition="in" filter="fade">
                                      <p:cBhvr>
                                        <p:cTn id="11" dur="500"/>
                                        <p:tgtEl>
                                          <p:spTgt spid="4096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0963">
                                            <p:txEl>
                                              <p:pRg st="2" end="2"/>
                                            </p:txEl>
                                          </p:spTgt>
                                        </p:tgtEl>
                                        <p:attrNameLst>
                                          <p:attrName>style.visibility</p:attrName>
                                        </p:attrNameLst>
                                      </p:cBhvr>
                                      <p:to>
                                        <p:strVal val="visible"/>
                                      </p:to>
                                    </p:set>
                                    <p:animEffect transition="in" filter="fade">
                                      <p:cBhvr>
                                        <p:cTn id="15" dur="500"/>
                                        <p:tgtEl>
                                          <p:spTgt spid="40963">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0963">
                                            <p:txEl>
                                              <p:pRg st="3" end="3"/>
                                            </p:txEl>
                                          </p:spTgt>
                                        </p:tgtEl>
                                        <p:attrNameLst>
                                          <p:attrName>style.visibility</p:attrName>
                                        </p:attrNameLst>
                                      </p:cBhvr>
                                      <p:to>
                                        <p:strVal val="visible"/>
                                      </p:to>
                                    </p:set>
                                    <p:animEffect transition="in" filter="fade">
                                      <p:cBhvr>
                                        <p:cTn id="19" dur="500"/>
                                        <p:tgtEl>
                                          <p:spTgt spid="4096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tu4">
            <a:extLst>
              <a:ext uri="{FF2B5EF4-FFF2-40B4-BE49-F238E27FC236}">
                <a16:creationId xmlns:a16="http://schemas.microsoft.com/office/drawing/2014/main" id="{5E8B297B-EDD8-42CF-8624-2E370C952807}"/>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26501" y="1451228"/>
            <a:ext cx="6147412" cy="445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1" descr="组48325同意">
            <a:extLst>
              <a:ext uri="{FF2B5EF4-FFF2-40B4-BE49-F238E27FC236}">
                <a16:creationId xmlns:a16="http://schemas.microsoft.com/office/drawing/2014/main" id="{EC0CAA5A-8BE4-4E13-B977-4E1034C455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0" y="65881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7">
            <a:extLst>
              <a:ext uri="{FF2B5EF4-FFF2-40B4-BE49-F238E27FC236}">
                <a16:creationId xmlns:a16="http://schemas.microsoft.com/office/drawing/2014/main" id="{CE610C34-BCAD-4BE2-BDE5-629A2C1F20F4}"/>
              </a:ext>
            </a:extLst>
          </p:cNvPr>
          <p:cNvSpPr txBox="1">
            <a:spLocks noChangeArrowheads="1"/>
          </p:cNvSpPr>
          <p:nvPr/>
        </p:nvSpPr>
        <p:spPr bwMode="auto">
          <a:xfrm>
            <a:off x="1060450" y="752475"/>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dirty="0">
                <a:solidFill>
                  <a:srgbClr val="EF7509"/>
                </a:solidFill>
                <a:latin typeface="思源黑体 CN Heavy" pitchFamily="34" charset="-122"/>
                <a:ea typeface="思源黑体 CN Heavy" pitchFamily="34" charset="-122"/>
              </a:rPr>
              <a:t>新知讲解</a:t>
            </a:r>
          </a:p>
        </p:txBody>
      </p:sp>
      <p:pic>
        <p:nvPicPr>
          <p:cNvPr id="6" name="图片 2">
            <a:extLst>
              <a:ext uri="{FF2B5EF4-FFF2-40B4-BE49-F238E27FC236}">
                <a16:creationId xmlns:a16="http://schemas.microsoft.com/office/drawing/2014/main" id="{E77ECCFD-355A-456E-BD6D-0BDE72544BF8}"/>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t="198" r="33105" b="56601"/>
          <a:stretch>
            <a:fillRect/>
          </a:stretch>
        </p:blipFill>
        <p:spPr bwMode="auto">
          <a:xfrm>
            <a:off x="2795588" y="69850"/>
            <a:ext cx="2690812"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a:extLst>
              <a:ext uri="{FF2B5EF4-FFF2-40B4-BE49-F238E27FC236}">
                <a16:creationId xmlns:a16="http://schemas.microsoft.com/office/drawing/2014/main" id="{49730BB2-B654-4F09-83B0-3B60FE08FB49}"/>
              </a:ext>
            </a:extLst>
          </p:cNvPr>
          <p:cNvSpPr txBox="1">
            <a:spLocks noChangeArrowheads="1"/>
          </p:cNvSpPr>
          <p:nvPr/>
        </p:nvSpPr>
        <p:spPr bwMode="auto">
          <a:xfrm>
            <a:off x="3279776" y="631825"/>
            <a:ext cx="20217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rPr>
              <a:t>自主阅读推荐</a:t>
            </a:r>
          </a:p>
        </p:txBody>
      </p:sp>
      <p:sp>
        <p:nvSpPr>
          <p:cNvPr id="8" name="矩形 7">
            <a:extLst>
              <a:ext uri="{FF2B5EF4-FFF2-40B4-BE49-F238E27FC236}">
                <a16:creationId xmlns:a16="http://schemas.microsoft.com/office/drawing/2014/main" id="{6D1D2B2C-DFA8-46D4-BC06-452C5739A496}"/>
              </a:ext>
            </a:extLst>
          </p:cNvPr>
          <p:cNvSpPr/>
          <p:nvPr/>
        </p:nvSpPr>
        <p:spPr>
          <a:xfrm>
            <a:off x="1342834" y="1855788"/>
            <a:ext cx="4914747" cy="3477875"/>
          </a:xfrm>
          <a:prstGeom prst="rect">
            <a:avLst/>
          </a:prstGeom>
        </p:spPr>
        <p:txBody>
          <a:bodyPr wrap="square">
            <a:spAutoFit/>
          </a:bodyPr>
          <a:lstStyle/>
          <a:p>
            <a:r>
              <a:rPr lang="en-US" altLang="zh-CN" sz="2000" dirty="0"/>
              <a:t>《</a:t>
            </a:r>
            <a:r>
              <a:rPr lang="zh-CN" altLang="en-US" sz="2000" dirty="0"/>
              <a:t>基地</a:t>
            </a:r>
            <a:r>
              <a:rPr lang="en-US" altLang="zh-CN" sz="2000" dirty="0"/>
              <a:t>》</a:t>
            </a:r>
            <a:r>
              <a:rPr lang="zh-CN" altLang="en-US" sz="2000" dirty="0"/>
              <a:t>是美国作家艾萨克</a:t>
            </a:r>
            <a:r>
              <a:rPr lang="en-US" altLang="zh-CN" sz="2000" dirty="0"/>
              <a:t>·</a:t>
            </a:r>
            <a:r>
              <a:rPr lang="zh-CN" altLang="en-US" sz="2000" dirty="0"/>
              <a:t>阿西莫夫出版于</a:t>
            </a:r>
            <a:r>
              <a:rPr lang="en-US" altLang="zh-CN" sz="2000" dirty="0"/>
              <a:t>1951</a:t>
            </a:r>
            <a:r>
              <a:rPr lang="zh-CN" altLang="en-US" sz="2000" dirty="0"/>
              <a:t>年的科幻小说短篇集，是</a:t>
            </a:r>
            <a:r>
              <a:rPr lang="en-US" altLang="zh-CN" sz="2000" dirty="0"/>
              <a:t>"</a:t>
            </a:r>
            <a:r>
              <a:rPr lang="zh-CN" altLang="en-US" sz="2000" dirty="0"/>
              <a:t>基地三部曲</a:t>
            </a:r>
            <a:r>
              <a:rPr lang="en-US" altLang="zh-CN" sz="2000" dirty="0"/>
              <a:t>"</a:t>
            </a:r>
            <a:r>
              <a:rPr lang="zh-CN" altLang="en-US" sz="2000" dirty="0"/>
              <a:t>的第一部。本书讲述了在统治银河系达一万两千年之久的银河帝国逐渐走向衰亡期间，只有心理史学的一代宗师哈里</a:t>
            </a:r>
            <a:r>
              <a:rPr lang="en-US" altLang="zh-CN" sz="2000" dirty="0"/>
              <a:t>·</a:t>
            </a:r>
            <a:r>
              <a:rPr lang="zh-CN" altLang="en-US" sz="2000" dirty="0"/>
              <a:t>谢顿预见未来银河将会经历一段长达三万年、充满无知、野蛮和战争的黑暗时期，于是设立集合帝国中最优秀的科学家，来到银河边缘的一个荒凉行星建立</a:t>
            </a:r>
            <a:r>
              <a:rPr lang="en-US" altLang="zh-CN" sz="2000" dirty="0"/>
              <a:t>"</a:t>
            </a:r>
            <a:r>
              <a:rPr lang="zh-CN" altLang="en-US" sz="2000" dirty="0"/>
              <a:t>基地</a:t>
            </a:r>
            <a:r>
              <a:rPr lang="en-US" altLang="zh-CN" sz="2000" dirty="0"/>
              <a:t>"</a:t>
            </a:r>
            <a:r>
              <a:rPr lang="zh-CN" altLang="en-US" sz="2000" dirty="0"/>
              <a:t>，使之成为未来世代人类的希望灯塔的科幻史诗故事，共由五个短篇故事组成。</a:t>
            </a:r>
          </a:p>
        </p:txBody>
      </p:sp>
      <p:pic>
        <p:nvPicPr>
          <p:cNvPr id="9" name="图片 8">
            <a:extLst>
              <a:ext uri="{FF2B5EF4-FFF2-40B4-BE49-F238E27FC236}">
                <a16:creationId xmlns:a16="http://schemas.microsoft.com/office/drawing/2014/main" id="{4F692034-0CF8-4F82-8544-BA99DC2DBBE5}"/>
              </a:ext>
            </a:extLst>
          </p:cNvPr>
          <p:cNvPicPr>
            <a:picLocks noChangeAspect="1"/>
          </p:cNvPicPr>
          <p:nvPr/>
        </p:nvPicPr>
        <p:blipFill rotWithShape="1">
          <a:blip r:embed="rId5"/>
          <a:srcRect b="13496"/>
          <a:stretch/>
        </p:blipFill>
        <p:spPr>
          <a:xfrm>
            <a:off x="7495736" y="586608"/>
            <a:ext cx="4440351" cy="5684783"/>
          </a:xfrm>
          <a:prstGeom prst="rect">
            <a:avLst/>
          </a:prstGeom>
        </p:spPr>
      </p:pic>
    </p:spTree>
    <p:extLst>
      <p:ext uri="{BB962C8B-B14F-4D97-AF65-F5344CB8AC3E}">
        <p14:creationId xmlns:p14="http://schemas.microsoft.com/office/powerpoint/2010/main" val="8128369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9EF4EF-4612-42A7-BE38-6C7BCD119ACB}"/>
              </a:ext>
            </a:extLst>
          </p:cNvPr>
          <p:cNvSpPr>
            <a:spLocks noGrp="1"/>
          </p:cNvSpPr>
          <p:nvPr>
            <p:ph type="ctrTitle"/>
          </p:nvPr>
        </p:nvSpPr>
        <p:spPr>
          <a:xfrm>
            <a:off x="4836160" y="2172605"/>
            <a:ext cx="7355840" cy="1279302"/>
          </a:xfrm>
        </p:spPr>
        <p:txBody>
          <a:bodyPr>
            <a:noAutofit/>
          </a:bodyPr>
          <a:lstStyle/>
          <a:p>
            <a:pPr algn="r"/>
            <a:r>
              <a:rPr lang="zh-CN" altLang="en-US" sz="6600" dirty="0">
                <a:latin typeface="华文新魏" panose="02010800040101010101" pitchFamily="2" charset="-122"/>
                <a:ea typeface="华文新魏" panose="02010800040101010101" pitchFamily="2" charset="-122"/>
              </a:rPr>
              <a:t>走进</a:t>
            </a:r>
            <a:r>
              <a:rPr lang="en-US" altLang="zh-CN" sz="6600" dirty="0">
                <a:solidFill>
                  <a:srgbClr val="FF0000"/>
                </a:solidFill>
                <a:latin typeface="华文新魏" panose="02010800040101010101" pitchFamily="2" charset="-122"/>
                <a:ea typeface="华文新魏" panose="02010800040101010101" pitchFamily="2" charset="-122"/>
              </a:rPr>
              <a:t>《</a:t>
            </a:r>
            <a:r>
              <a:rPr lang="zh-CN" altLang="en-US" sz="6600" dirty="0">
                <a:solidFill>
                  <a:srgbClr val="FF0000"/>
                </a:solidFill>
                <a:latin typeface="华文新魏" panose="02010800040101010101" pitchFamily="2" charset="-122"/>
                <a:ea typeface="华文新魏" panose="02010800040101010101" pitchFamily="2" charset="-122"/>
              </a:rPr>
              <a:t>海底两万里</a:t>
            </a:r>
            <a:r>
              <a:rPr lang="en-US" altLang="zh-CN" sz="6600" dirty="0">
                <a:solidFill>
                  <a:srgbClr val="FF0000"/>
                </a:solidFill>
                <a:latin typeface="华文新魏" panose="02010800040101010101" pitchFamily="2" charset="-122"/>
                <a:ea typeface="华文新魏" panose="02010800040101010101" pitchFamily="2" charset="-122"/>
              </a:rPr>
              <a:t>》</a:t>
            </a:r>
            <a:endParaRPr lang="zh-CN" altLang="en-US" sz="6600" dirty="0">
              <a:solidFill>
                <a:srgbClr val="FF0000"/>
              </a:solidFill>
              <a:latin typeface="华文新魏" panose="02010800040101010101" pitchFamily="2" charset="-122"/>
              <a:ea typeface="华文新魏" panose="02010800040101010101" pitchFamily="2" charset="-122"/>
            </a:endParaRPr>
          </a:p>
        </p:txBody>
      </p:sp>
      <p:pic>
        <p:nvPicPr>
          <p:cNvPr id="4" name="图片 3">
            <a:extLst>
              <a:ext uri="{FF2B5EF4-FFF2-40B4-BE49-F238E27FC236}">
                <a16:creationId xmlns:a16="http://schemas.microsoft.com/office/drawing/2014/main" id="{1A1C86C7-75A1-42BB-BF42-7E0881173B49}"/>
              </a:ext>
            </a:extLst>
          </p:cNvPr>
          <p:cNvPicPr>
            <a:picLocks noChangeAspect="1"/>
          </p:cNvPicPr>
          <p:nvPr/>
        </p:nvPicPr>
        <p:blipFill rotWithShape="1">
          <a:blip r:embed="rId2"/>
          <a:srcRect b="20444"/>
          <a:stretch/>
        </p:blipFill>
        <p:spPr>
          <a:xfrm>
            <a:off x="241556" y="851377"/>
            <a:ext cx="4594604" cy="5717382"/>
          </a:xfrm>
          <a:prstGeom prst="rect">
            <a:avLst/>
          </a:prstGeom>
        </p:spPr>
      </p:pic>
      <p:sp>
        <p:nvSpPr>
          <p:cNvPr id="5" name="文本框 4">
            <a:extLst>
              <a:ext uri="{FF2B5EF4-FFF2-40B4-BE49-F238E27FC236}">
                <a16:creationId xmlns:a16="http://schemas.microsoft.com/office/drawing/2014/main" id="{061DB820-14F0-4E1A-AE1A-E267AA0FA399}"/>
              </a:ext>
            </a:extLst>
          </p:cNvPr>
          <p:cNvSpPr txBox="1"/>
          <p:nvPr/>
        </p:nvSpPr>
        <p:spPr>
          <a:xfrm>
            <a:off x="6471920" y="4069399"/>
            <a:ext cx="5740401" cy="830997"/>
          </a:xfrm>
          <a:prstGeom prst="rect">
            <a:avLst/>
          </a:prstGeom>
          <a:noFill/>
        </p:spPr>
        <p:txBody>
          <a:bodyPr wrap="square" rtlCol="0">
            <a:spAutoFit/>
          </a:bodyPr>
          <a:lstStyle/>
          <a:p>
            <a:r>
              <a:rPr lang="en-US" altLang="zh-CN" sz="4800" dirty="0">
                <a:latin typeface="华文新魏" panose="02010800040101010101" pitchFamily="2" charset="-122"/>
                <a:ea typeface="华文新魏" panose="02010800040101010101" pitchFamily="2" charset="-122"/>
              </a:rPr>
              <a:t>——</a:t>
            </a:r>
            <a:r>
              <a:rPr lang="zh-CN" altLang="en-US" sz="4800" dirty="0">
                <a:latin typeface="华文新魏" panose="02010800040101010101" pitchFamily="2" charset="-122"/>
                <a:ea typeface="华文新魏" panose="02010800040101010101" pitchFamily="2" charset="-122"/>
              </a:rPr>
              <a:t>科学与幻想之旅</a:t>
            </a:r>
          </a:p>
        </p:txBody>
      </p:sp>
      <p:sp>
        <p:nvSpPr>
          <p:cNvPr id="6" name="文本框 5">
            <a:extLst>
              <a:ext uri="{FF2B5EF4-FFF2-40B4-BE49-F238E27FC236}">
                <a16:creationId xmlns:a16="http://schemas.microsoft.com/office/drawing/2014/main" id="{E6CF7A1D-F583-4289-BC55-629BCA609466}"/>
              </a:ext>
            </a:extLst>
          </p:cNvPr>
          <p:cNvSpPr txBox="1"/>
          <p:nvPr/>
        </p:nvSpPr>
        <p:spPr>
          <a:xfrm>
            <a:off x="4836160" y="906232"/>
            <a:ext cx="2712720" cy="830997"/>
          </a:xfrm>
          <a:prstGeom prst="rect">
            <a:avLst/>
          </a:prstGeom>
          <a:noFill/>
        </p:spPr>
        <p:txBody>
          <a:bodyPr wrap="square" rtlCol="0">
            <a:spAutoFit/>
          </a:bodyPr>
          <a:lstStyle/>
          <a:p>
            <a:r>
              <a:rPr lang="zh-CN" altLang="en-US" sz="4800" dirty="0">
                <a:latin typeface="华文新魏" panose="02010800040101010101" pitchFamily="2" charset="-122"/>
                <a:ea typeface="华文新魏" panose="02010800040101010101" pitchFamily="2" charset="-122"/>
              </a:rPr>
              <a:t>名著导读</a:t>
            </a:r>
          </a:p>
        </p:txBody>
      </p:sp>
      <p:sp>
        <p:nvSpPr>
          <p:cNvPr id="7" name="矩形 6">
            <a:extLst>
              <a:ext uri="{FF2B5EF4-FFF2-40B4-BE49-F238E27FC236}">
                <a16:creationId xmlns:a16="http://schemas.microsoft.com/office/drawing/2014/main" id="{E94BE053-63F2-41CF-9CAF-497834D9A4F7}"/>
              </a:ext>
            </a:extLst>
          </p:cNvPr>
          <p:cNvSpPr/>
          <p:nvPr/>
        </p:nvSpPr>
        <p:spPr>
          <a:xfrm>
            <a:off x="241556" y="223520"/>
            <a:ext cx="4208524" cy="461665"/>
          </a:xfrm>
          <a:prstGeom prst="rect">
            <a:avLst/>
          </a:prstGeom>
        </p:spPr>
        <p:txBody>
          <a:bodyPr wrap="square">
            <a:spAutoFit/>
          </a:bodyPr>
          <a:lstStyle/>
          <a:p>
            <a:r>
              <a:rPr lang="zh-CN" altLang="en-US" sz="2400" dirty="0">
                <a:latin typeface="楷体" pitchFamily="49" charset="-122"/>
                <a:ea typeface="楷体" pitchFamily="49" charset="-122"/>
              </a:rPr>
              <a:t>七年级语文</a:t>
            </a:r>
            <a:r>
              <a:rPr lang="en-US" altLang="zh-CN" sz="2400" dirty="0">
                <a:latin typeface="楷体" pitchFamily="49" charset="-122"/>
                <a:ea typeface="楷体" pitchFamily="49" charset="-122"/>
              </a:rPr>
              <a:t>·</a:t>
            </a:r>
            <a:r>
              <a:rPr lang="zh-CN" altLang="en-US" sz="2400" dirty="0">
                <a:latin typeface="楷体" pitchFamily="49" charset="-122"/>
                <a:ea typeface="楷体" pitchFamily="49" charset="-122"/>
              </a:rPr>
              <a:t>下  新课标</a:t>
            </a:r>
            <a:r>
              <a:rPr lang="en-US" altLang="zh-CN" sz="2400" dirty="0">
                <a:latin typeface="楷体" pitchFamily="49" charset="-122"/>
                <a:ea typeface="楷体" pitchFamily="49" charset="-122"/>
              </a:rPr>
              <a:t>[</a:t>
            </a:r>
            <a:r>
              <a:rPr lang="zh-CN" altLang="en-US" sz="2400" dirty="0">
                <a:latin typeface="楷体" pitchFamily="49" charset="-122"/>
                <a:ea typeface="楷体" pitchFamily="49" charset="-122"/>
              </a:rPr>
              <a:t>人</a:t>
            </a:r>
            <a:r>
              <a:rPr lang="en-US" altLang="zh-CN" sz="2400" dirty="0">
                <a:latin typeface="楷体" pitchFamily="49" charset="-122"/>
                <a:ea typeface="楷体" pitchFamily="49" charset="-122"/>
              </a:rPr>
              <a:t>]</a:t>
            </a:r>
            <a:endParaRPr lang="zh-CN" altLang="en-US" sz="2400" dirty="0">
              <a:latin typeface="楷体" pitchFamily="49" charset="-122"/>
              <a:ea typeface="楷体" pitchFamily="49" charset="-122"/>
            </a:endParaRPr>
          </a:p>
        </p:txBody>
      </p:sp>
      <p:sp>
        <p:nvSpPr>
          <p:cNvPr id="8" name="文本框 7">
            <a:extLst>
              <a:ext uri="{FF2B5EF4-FFF2-40B4-BE49-F238E27FC236}">
                <a16:creationId xmlns:a16="http://schemas.microsoft.com/office/drawing/2014/main" id="{F9BFF031-76BF-4406-800E-A5420A6B14E6}"/>
              </a:ext>
            </a:extLst>
          </p:cNvPr>
          <p:cNvSpPr txBox="1"/>
          <p:nvPr/>
        </p:nvSpPr>
        <p:spPr>
          <a:xfrm>
            <a:off x="8766367" y="5517888"/>
            <a:ext cx="3445954" cy="646331"/>
          </a:xfrm>
          <a:prstGeom prst="rect">
            <a:avLst/>
          </a:prstGeom>
          <a:noFill/>
        </p:spPr>
        <p:txBody>
          <a:bodyPr wrap="square" rtlCol="0">
            <a:spAutoFit/>
          </a:bodyPr>
          <a:lstStyle/>
          <a:p>
            <a:r>
              <a:rPr lang="zh-CN" altLang="en-US" sz="3600" dirty="0">
                <a:latin typeface="华文新魏" panose="02010800040101010101" pitchFamily="2" charset="-122"/>
                <a:ea typeface="华文新魏" panose="02010800040101010101" pitchFamily="2" charset="-122"/>
              </a:rPr>
              <a:t>授课人：安迪</a:t>
            </a:r>
          </a:p>
        </p:txBody>
      </p:sp>
    </p:spTree>
    <p:extLst>
      <p:ext uri="{BB962C8B-B14F-4D97-AF65-F5344CB8AC3E}">
        <p14:creationId xmlns:p14="http://schemas.microsoft.com/office/powerpoint/2010/main" val="12593483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3" descr="tu4">
            <a:extLst>
              <a:ext uri="{FF2B5EF4-FFF2-40B4-BE49-F238E27FC236}">
                <a16:creationId xmlns:a16="http://schemas.microsoft.com/office/drawing/2014/main" id="{5E8B297B-EDD8-42CF-8624-2E370C952807}"/>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26499" y="1582764"/>
            <a:ext cx="6445481" cy="445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1" descr="组48325同意">
            <a:extLst>
              <a:ext uri="{FF2B5EF4-FFF2-40B4-BE49-F238E27FC236}">
                <a16:creationId xmlns:a16="http://schemas.microsoft.com/office/drawing/2014/main" id="{EC0CAA5A-8BE4-4E13-B977-4E1034C455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0" y="65881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7">
            <a:extLst>
              <a:ext uri="{FF2B5EF4-FFF2-40B4-BE49-F238E27FC236}">
                <a16:creationId xmlns:a16="http://schemas.microsoft.com/office/drawing/2014/main" id="{CE610C34-BCAD-4BE2-BDE5-629A2C1F20F4}"/>
              </a:ext>
            </a:extLst>
          </p:cNvPr>
          <p:cNvSpPr txBox="1">
            <a:spLocks noChangeArrowheads="1"/>
          </p:cNvSpPr>
          <p:nvPr/>
        </p:nvSpPr>
        <p:spPr bwMode="auto">
          <a:xfrm>
            <a:off x="1060450" y="752475"/>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dirty="0">
                <a:solidFill>
                  <a:srgbClr val="EF7509"/>
                </a:solidFill>
                <a:latin typeface="思源黑体 CN Heavy" pitchFamily="34" charset="-122"/>
                <a:ea typeface="思源黑体 CN Heavy" pitchFamily="34" charset="-122"/>
              </a:rPr>
              <a:t>新知讲解</a:t>
            </a:r>
          </a:p>
        </p:txBody>
      </p:sp>
      <p:pic>
        <p:nvPicPr>
          <p:cNvPr id="6" name="图片 2">
            <a:extLst>
              <a:ext uri="{FF2B5EF4-FFF2-40B4-BE49-F238E27FC236}">
                <a16:creationId xmlns:a16="http://schemas.microsoft.com/office/drawing/2014/main" id="{E77ECCFD-355A-456E-BD6D-0BDE72544BF8}"/>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t="198" r="33105" b="56601"/>
          <a:stretch>
            <a:fillRect/>
          </a:stretch>
        </p:blipFill>
        <p:spPr bwMode="auto">
          <a:xfrm>
            <a:off x="2795588" y="69850"/>
            <a:ext cx="2690812" cy="11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6">
            <a:extLst>
              <a:ext uri="{FF2B5EF4-FFF2-40B4-BE49-F238E27FC236}">
                <a16:creationId xmlns:a16="http://schemas.microsoft.com/office/drawing/2014/main" id="{49730BB2-B654-4F09-83B0-3B60FE08FB49}"/>
              </a:ext>
            </a:extLst>
          </p:cNvPr>
          <p:cNvSpPr txBox="1">
            <a:spLocks noChangeArrowheads="1"/>
          </p:cNvSpPr>
          <p:nvPr/>
        </p:nvSpPr>
        <p:spPr bwMode="auto">
          <a:xfrm>
            <a:off x="3279776" y="631825"/>
            <a:ext cx="20217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rPr>
              <a:t>自主阅读推荐</a:t>
            </a:r>
          </a:p>
        </p:txBody>
      </p:sp>
      <p:sp>
        <p:nvSpPr>
          <p:cNvPr id="2" name="矩形 1">
            <a:extLst>
              <a:ext uri="{FF2B5EF4-FFF2-40B4-BE49-F238E27FC236}">
                <a16:creationId xmlns:a16="http://schemas.microsoft.com/office/drawing/2014/main" id="{CBAC2ADE-2E6B-4897-A549-BE77665249E1}"/>
              </a:ext>
            </a:extLst>
          </p:cNvPr>
          <p:cNvSpPr/>
          <p:nvPr/>
        </p:nvSpPr>
        <p:spPr>
          <a:xfrm>
            <a:off x="1373521" y="2032060"/>
            <a:ext cx="5159481" cy="3600986"/>
          </a:xfrm>
          <a:prstGeom prst="rect">
            <a:avLst/>
          </a:prstGeom>
        </p:spPr>
        <p:txBody>
          <a:bodyPr wrap="square">
            <a:spAutoFit/>
          </a:bodyPr>
          <a:lstStyle/>
          <a:p>
            <a:r>
              <a:rPr lang="en-US" altLang="zh-CN" sz="1900" b="1" dirty="0"/>
              <a:t>《</a:t>
            </a:r>
            <a:r>
              <a:rPr lang="zh-CN" altLang="en-US" sz="1900" b="1" dirty="0"/>
              <a:t>哈利</a:t>
            </a:r>
            <a:r>
              <a:rPr lang="en-US" altLang="zh-CN" sz="1900" b="1" dirty="0"/>
              <a:t>·</a:t>
            </a:r>
            <a:r>
              <a:rPr lang="zh-CN" altLang="en-US" sz="1900" b="1" dirty="0"/>
              <a:t>波特与死亡圣器</a:t>
            </a:r>
            <a:r>
              <a:rPr lang="en-US" altLang="zh-CN" sz="1900" b="1" dirty="0"/>
              <a:t>》</a:t>
            </a:r>
            <a:r>
              <a:rPr lang="zh-CN" altLang="en-US" sz="1900" b="1" dirty="0"/>
              <a:t>是英国女作家</a:t>
            </a:r>
            <a:r>
              <a:rPr lang="en-US" altLang="zh-CN" sz="1900" b="1" dirty="0"/>
              <a:t>J·K·</a:t>
            </a:r>
            <a:r>
              <a:rPr lang="zh-CN" altLang="en-US" sz="1900" b="1" dirty="0"/>
              <a:t>罗琳创作的长篇小说，是魔幻小说</a:t>
            </a:r>
            <a:r>
              <a:rPr lang="en-US" altLang="zh-CN" sz="1900" b="1" dirty="0"/>
              <a:t>《</a:t>
            </a:r>
            <a:r>
              <a:rPr lang="zh-CN" altLang="en-US" sz="1900" b="1" dirty="0"/>
              <a:t>哈利</a:t>
            </a:r>
            <a:r>
              <a:rPr lang="en-US" altLang="zh-CN" sz="1900" b="1" dirty="0"/>
              <a:t>·</a:t>
            </a:r>
            <a:r>
              <a:rPr lang="zh-CN" altLang="en-US" sz="1900" b="1" dirty="0"/>
              <a:t>波特</a:t>
            </a:r>
            <a:r>
              <a:rPr lang="en-US" altLang="zh-CN" sz="1900" b="1" dirty="0"/>
              <a:t>》</a:t>
            </a:r>
            <a:r>
              <a:rPr lang="zh-CN" altLang="en-US" sz="1900" b="1" dirty="0"/>
              <a:t>系列的第七本，也是系列的最后一本。</a:t>
            </a:r>
          </a:p>
          <a:p>
            <a:r>
              <a:rPr lang="en-US" altLang="zh-CN" sz="1900" b="1" dirty="0"/>
              <a:t>《</a:t>
            </a:r>
            <a:r>
              <a:rPr lang="zh-CN" altLang="en-US" sz="1900" b="1" dirty="0"/>
              <a:t>哈利</a:t>
            </a:r>
            <a:r>
              <a:rPr lang="en-US" altLang="zh-CN" sz="1900" b="1" dirty="0"/>
              <a:t>·</a:t>
            </a:r>
            <a:r>
              <a:rPr lang="zh-CN" altLang="en-US" sz="1900" b="1" dirty="0"/>
              <a:t>波特与死亡圣器</a:t>
            </a:r>
            <a:r>
              <a:rPr lang="en-US" altLang="zh-CN" sz="1900" b="1" dirty="0"/>
              <a:t>》</a:t>
            </a:r>
            <a:r>
              <a:rPr lang="zh-CN" altLang="en-US" sz="1900" b="1" dirty="0"/>
              <a:t>主要讲述了十七岁的哈利本应在霍格沃茨魔法学校继续最后一年的学业，但为了完成己故魔法学校前任校长邓布利多留给他消灭伏地魔的任务，哈利和好友面对伏地魔及其追随者食死徒的围追堵截，隐形循迹、历经艰险，最终销毁多个魂器并战胜伏地魔，取得魔法世界伟大胜利的故事。</a:t>
            </a:r>
          </a:p>
          <a:p>
            <a:r>
              <a:rPr lang="en-US" altLang="zh-CN" sz="1900" b="1" dirty="0"/>
              <a:t>《</a:t>
            </a:r>
            <a:r>
              <a:rPr lang="zh-CN" altLang="en-US" sz="1900" b="1" dirty="0"/>
              <a:t>哈利</a:t>
            </a:r>
            <a:r>
              <a:rPr lang="en-US" altLang="zh-CN" sz="1900" b="1" dirty="0"/>
              <a:t>·</a:t>
            </a:r>
            <a:r>
              <a:rPr lang="zh-CN" altLang="en-US" sz="1900" b="1" dirty="0"/>
              <a:t>波特与死亡圣器</a:t>
            </a:r>
            <a:r>
              <a:rPr lang="en-US" altLang="zh-CN" sz="1900" b="1" dirty="0"/>
              <a:t>》</a:t>
            </a:r>
            <a:r>
              <a:rPr lang="zh-CN" altLang="en-US" sz="1900" b="1" dirty="0"/>
              <a:t>是整个小说系列的终结篇，交代了所有重要人物的最终命运。</a:t>
            </a:r>
          </a:p>
        </p:txBody>
      </p:sp>
      <p:pic>
        <p:nvPicPr>
          <p:cNvPr id="3" name="图片 2">
            <a:extLst>
              <a:ext uri="{FF2B5EF4-FFF2-40B4-BE49-F238E27FC236}">
                <a16:creationId xmlns:a16="http://schemas.microsoft.com/office/drawing/2014/main" id="{5FBDE91F-8397-4576-BB3A-011C3F29D6CC}"/>
              </a:ext>
            </a:extLst>
          </p:cNvPr>
          <p:cNvPicPr>
            <a:picLocks noChangeAspect="1"/>
          </p:cNvPicPr>
          <p:nvPr/>
        </p:nvPicPr>
        <p:blipFill>
          <a:blip r:embed="rId5"/>
          <a:stretch>
            <a:fillRect/>
          </a:stretch>
        </p:blipFill>
        <p:spPr>
          <a:xfrm>
            <a:off x="7581451" y="621588"/>
            <a:ext cx="3857625" cy="6029325"/>
          </a:xfrm>
          <a:prstGeom prst="rect">
            <a:avLst/>
          </a:prstGeom>
        </p:spPr>
      </p:pic>
    </p:spTree>
    <p:extLst>
      <p:ext uri="{BB962C8B-B14F-4D97-AF65-F5344CB8AC3E}">
        <p14:creationId xmlns:p14="http://schemas.microsoft.com/office/powerpoint/2010/main" val="12324366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图片 1" descr="组48325同意">
            <a:extLst>
              <a:ext uri="{FF2B5EF4-FFF2-40B4-BE49-F238E27FC236}">
                <a16:creationId xmlns:a16="http://schemas.microsoft.com/office/drawing/2014/main" id="{9DE92F98-D4A1-47BB-A4C8-829AF5F6A8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0" y="65881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文本框 7">
            <a:extLst>
              <a:ext uri="{FF2B5EF4-FFF2-40B4-BE49-F238E27FC236}">
                <a16:creationId xmlns:a16="http://schemas.microsoft.com/office/drawing/2014/main" id="{9052C008-7543-4300-8001-A801FF303850}"/>
              </a:ext>
            </a:extLst>
          </p:cNvPr>
          <p:cNvSpPr txBox="1">
            <a:spLocks noChangeArrowheads="1"/>
          </p:cNvSpPr>
          <p:nvPr/>
        </p:nvSpPr>
        <p:spPr bwMode="auto">
          <a:xfrm>
            <a:off x="960438" y="752475"/>
            <a:ext cx="15224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阅读训练</a:t>
            </a:r>
          </a:p>
        </p:txBody>
      </p:sp>
      <p:pic>
        <p:nvPicPr>
          <p:cNvPr id="37892" name="图片 26">
            <a:extLst>
              <a:ext uri="{FF2B5EF4-FFF2-40B4-BE49-F238E27FC236}">
                <a16:creationId xmlns:a16="http://schemas.microsoft.com/office/drawing/2014/main" id="{6A45715E-5046-41C8-BFFF-2FE2F767F97D}"/>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t="198" r="33105" b="56601"/>
          <a:stretch>
            <a:fillRect/>
          </a:stretch>
        </p:blipFill>
        <p:spPr bwMode="auto">
          <a:xfrm>
            <a:off x="3046412" y="286439"/>
            <a:ext cx="1789113" cy="980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3" name="文本框 6">
            <a:extLst>
              <a:ext uri="{FF2B5EF4-FFF2-40B4-BE49-F238E27FC236}">
                <a16:creationId xmlns:a16="http://schemas.microsoft.com/office/drawing/2014/main" id="{CE9554B2-96D2-4736-933F-532D49297220}"/>
              </a:ext>
            </a:extLst>
          </p:cNvPr>
          <p:cNvSpPr txBox="1">
            <a:spLocks noChangeArrowheads="1"/>
          </p:cNvSpPr>
          <p:nvPr/>
        </p:nvSpPr>
        <p:spPr bwMode="auto">
          <a:xfrm>
            <a:off x="3327400" y="733903"/>
            <a:ext cx="17287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rPr>
              <a:t>简要答题</a:t>
            </a:r>
          </a:p>
        </p:txBody>
      </p:sp>
      <p:pic>
        <p:nvPicPr>
          <p:cNvPr id="10247" name="Picture 3" descr="tu4">
            <a:extLst>
              <a:ext uri="{FF2B5EF4-FFF2-40B4-BE49-F238E27FC236}">
                <a16:creationId xmlns:a16="http://schemas.microsoft.com/office/drawing/2014/main" id="{8990D8F0-9D05-402C-B869-B5AE8F8CDC33}"/>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208588" y="1638300"/>
            <a:ext cx="6761162" cy="422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a:extLst>
              <a:ext uri="{FF2B5EF4-FFF2-40B4-BE49-F238E27FC236}">
                <a16:creationId xmlns:a16="http://schemas.microsoft.com/office/drawing/2014/main" id="{162AACEA-2E62-4A21-AB05-4EB832F13F6B}"/>
              </a:ext>
            </a:extLst>
          </p:cNvPr>
          <p:cNvSpPr txBox="1">
            <a:spLocks noChangeArrowheads="1"/>
          </p:cNvSpPr>
          <p:nvPr/>
        </p:nvSpPr>
        <p:spPr bwMode="auto">
          <a:xfrm>
            <a:off x="5845175" y="1998663"/>
            <a:ext cx="55753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ts val="3200"/>
              </a:lnSpc>
              <a:buFont typeface="Arial" panose="020B0604020202020204" pitchFamily="34" charset="0"/>
              <a:buNone/>
            </a:pPr>
            <a:r>
              <a:rPr lang="en-US" altLang="zh-CN" sz="2400" b="1">
                <a:solidFill>
                  <a:srgbClr val="008651"/>
                </a:solidFill>
                <a:latin typeface="微软雅黑" panose="020B0503020204020204" pitchFamily="34" charset="-122"/>
                <a:ea typeface="微软雅黑" panose="020B0503020204020204" pitchFamily="34" charset="-122"/>
              </a:rPr>
              <a:t>1、简述《海底两万里》内容。</a:t>
            </a:r>
          </a:p>
          <a:p>
            <a:pPr eaLnBrk="1" hangingPunct="1">
              <a:lnSpc>
                <a:spcPts val="3200"/>
              </a:lnSpc>
              <a:buFont typeface="Arial" panose="020B0604020202020204" pitchFamily="34" charset="0"/>
              <a:buNone/>
            </a:pPr>
            <a:r>
              <a:rPr lang="en-US" altLang="zh-CN" sz="2400" b="1">
                <a:solidFill>
                  <a:srgbClr val="008651"/>
                </a:solidFill>
                <a:latin typeface="微软雅黑" panose="020B0503020204020204" pitchFamily="34" charset="-122"/>
                <a:ea typeface="微软雅黑" panose="020B0503020204020204" pitchFamily="34" charset="-122"/>
                <a:sym typeface="宋体" panose="02010600030101010101" pitchFamily="2" charset="-122"/>
              </a:rPr>
              <a:t>  </a:t>
            </a:r>
            <a:r>
              <a:rPr lang="en-US" altLang="zh-CN" sz="2400" b="1">
                <a:solidFill>
                  <a:srgbClr val="EF7509"/>
                </a:solidFill>
                <a:latin typeface="楷体" panose="02010609060101010101" pitchFamily="49" charset="-122"/>
                <a:ea typeface="楷体" panose="02010609060101010101" pitchFamily="49" charset="-122"/>
                <a:sym typeface="宋体" panose="02010600030101010101" pitchFamily="2" charset="-122"/>
              </a:rPr>
              <a:t> （详见导读部分）</a:t>
            </a:r>
            <a:endParaRPr lang="en-US" altLang="zh-CN" sz="2400" b="1">
              <a:solidFill>
                <a:srgbClr val="EF7509"/>
              </a:solidFill>
              <a:latin typeface="楷体" panose="02010609060101010101" pitchFamily="49" charset="-122"/>
              <a:ea typeface="楷体" panose="02010609060101010101" pitchFamily="49" charset="-122"/>
            </a:endParaRPr>
          </a:p>
          <a:p>
            <a:pPr eaLnBrk="1" hangingPunct="1">
              <a:lnSpc>
                <a:spcPts val="3200"/>
              </a:lnSpc>
              <a:buFont typeface="Arial" panose="020B0604020202020204" pitchFamily="34" charset="0"/>
              <a:buNone/>
            </a:pPr>
            <a:r>
              <a:rPr lang="en-US" altLang="zh-CN" sz="2400" b="1">
                <a:solidFill>
                  <a:srgbClr val="008651"/>
                </a:solidFill>
                <a:latin typeface="微软雅黑" panose="020B0503020204020204" pitchFamily="34" charset="-122"/>
                <a:ea typeface="微软雅黑" panose="020B0503020204020204" pitchFamily="34" charset="-122"/>
              </a:rPr>
              <a:t>2、你认为尼摩船长是一个怎么样的人？</a:t>
            </a:r>
          </a:p>
          <a:p>
            <a:pPr eaLnBrk="1" hangingPunct="1">
              <a:lnSpc>
                <a:spcPts val="3200"/>
              </a:lnSpc>
              <a:buFont typeface="Arial" panose="020B0604020202020204" pitchFamily="34" charset="0"/>
              <a:buNone/>
            </a:pPr>
            <a:r>
              <a:rPr lang="en-US" altLang="zh-CN" sz="2400" b="1">
                <a:solidFill>
                  <a:srgbClr val="008651"/>
                </a:solidFill>
                <a:latin typeface="微软雅黑" panose="020B0503020204020204" pitchFamily="34" charset="-122"/>
                <a:ea typeface="微软雅黑" panose="020B0503020204020204" pitchFamily="34" charset="-122"/>
              </a:rPr>
              <a:t>      </a:t>
            </a:r>
            <a:r>
              <a:rPr lang="en-US" altLang="zh-CN" sz="2400" b="1">
                <a:solidFill>
                  <a:srgbClr val="EF7509"/>
                </a:solidFill>
                <a:latin typeface="楷体" panose="02010609060101010101" pitchFamily="49" charset="-122"/>
                <a:ea typeface="楷体" panose="02010609060101010101" pitchFamily="49" charset="-122"/>
              </a:rPr>
              <a:t>尼摩船长逃避人类，蛰居海底，而又隐隐约约和陆地上的某些人有一种特殊联系。他富有同情心，性格阴郁、知识渊博、带有浪漫、神秘色彩，非常吸引人的人物。</a:t>
            </a:r>
          </a:p>
          <a:p>
            <a:pPr eaLnBrk="1" hangingPunct="1">
              <a:lnSpc>
                <a:spcPts val="2800"/>
              </a:lnSpc>
              <a:buFont typeface="Arial" panose="020B0604020202020204" pitchFamily="34" charset="0"/>
              <a:buNone/>
            </a:pPr>
            <a:r>
              <a:rPr lang="en-US" altLang="zh-CN" sz="2000" b="1">
                <a:solidFill>
                  <a:srgbClr val="008651"/>
                </a:solidFill>
                <a:latin typeface="微软雅黑" panose="020B0503020204020204" pitchFamily="34" charset="-122"/>
                <a:ea typeface="微软雅黑" panose="020B0503020204020204" pitchFamily="34" charset="-122"/>
              </a:rPr>
              <a:t>  </a:t>
            </a:r>
            <a:r>
              <a:rPr lang="en-US" altLang="zh-CN" sz="2000" b="1">
                <a:solidFill>
                  <a:srgbClr val="FF0000"/>
                </a:solidFill>
                <a:latin typeface="楷体_GB2312" pitchFamily="49" charset="-122"/>
                <a:ea typeface="楷体_GB2312" pitchFamily="49" charset="-122"/>
              </a:rPr>
              <a:t>   </a:t>
            </a:r>
            <a:endParaRPr lang="zh-CN" altLang="en-US" sz="2000" b="1">
              <a:solidFill>
                <a:srgbClr val="008651"/>
              </a:solidFill>
              <a:latin typeface="微软雅黑" panose="020B0503020204020204" pitchFamily="34" charset="-122"/>
              <a:ea typeface="微软雅黑" panose="020B0503020204020204" pitchFamily="34" charset="-122"/>
            </a:endParaRPr>
          </a:p>
        </p:txBody>
      </p:sp>
      <p:sp>
        <p:nvSpPr>
          <p:cNvPr id="37896" name="Cloud">
            <a:extLst>
              <a:ext uri="{FF2B5EF4-FFF2-40B4-BE49-F238E27FC236}">
                <a16:creationId xmlns:a16="http://schemas.microsoft.com/office/drawing/2014/main" id="{FB31EB4F-D7AE-4856-9BC7-3947A896A609}"/>
              </a:ext>
            </a:extLst>
          </p:cNvPr>
          <p:cNvSpPr>
            <a:spLocks noChangeAspect="1" noEditPoints="1" noChangeArrowheads="1"/>
          </p:cNvSpPr>
          <p:nvPr/>
        </p:nvSpPr>
        <p:spPr bwMode="auto">
          <a:xfrm>
            <a:off x="695325" y="6019800"/>
            <a:ext cx="11274425" cy="436563"/>
          </a:xfrm>
          <a:custGeom>
            <a:avLst/>
            <a:gdLst>
              <a:gd name="T0" fmla="*/ 530998214 w 21600"/>
              <a:gd name="T1" fmla="*/ 2932996 h 21600"/>
              <a:gd name="T2" fmla="*/ 0 w 21600"/>
              <a:gd name="T3" fmla="*/ 4140901 h 21600"/>
              <a:gd name="T4" fmla="*/ 292607369 w 21600"/>
              <a:gd name="T5" fmla="*/ 5188692 h 21600"/>
              <a:gd name="T6" fmla="*/ 289610774 w 21600"/>
              <a:gd name="T7" fmla="*/ 5174807 h 21600"/>
              <a:gd name="T8" fmla="*/ 129412116 w 21600"/>
              <a:gd name="T9" fmla="*/ 6000781 h 21600"/>
              <a:gd name="T10" fmla="*/ 723345707 w 21600"/>
              <a:gd name="T11" fmla="*/ 7209939 h 21600"/>
              <a:gd name="T12" fmla="*/ 792547163 w 21600"/>
              <a:gd name="T13" fmla="*/ 7201349 h 21600"/>
              <a:gd name="T14" fmla="*/ 789277581 w 21600"/>
              <a:gd name="T15" fmla="*/ 7209514 h 21600"/>
              <a:gd name="T16" fmla="*/ 1701973533 w 21600"/>
              <a:gd name="T17" fmla="*/ 8292433 h 21600"/>
              <a:gd name="T18" fmla="*/ 2147483647 w 21600"/>
              <a:gd name="T19" fmla="*/ 7984434 h 21600"/>
              <a:gd name="T20" fmla="*/ 2147483647 w 21600"/>
              <a:gd name="T21" fmla="*/ 7986071 h 21600"/>
              <a:gd name="T22" fmla="*/ 2147483647 w 21600"/>
              <a:gd name="T23" fmla="*/ 8822250 h 21600"/>
              <a:gd name="T24" fmla="*/ 2147483647 w 21600"/>
              <a:gd name="T25" fmla="*/ 7485256 h 21600"/>
              <a:gd name="T26" fmla="*/ 2147483647 w 21600"/>
              <a:gd name="T27" fmla="*/ 7495867 h 21600"/>
              <a:gd name="T28" fmla="*/ 2147483647 w 21600"/>
              <a:gd name="T29" fmla="*/ 7739756 h 21600"/>
              <a:gd name="T30" fmla="*/ 2147483647 w 21600"/>
              <a:gd name="T31" fmla="*/ 6145797 h 21600"/>
              <a:gd name="T32" fmla="*/ 2147483647 w 21600"/>
              <a:gd name="T33" fmla="*/ 6141714 h 21600"/>
              <a:gd name="T34" fmla="*/ 2147483647 w 21600"/>
              <a:gd name="T35" fmla="*/ 4277751 h 21600"/>
              <a:gd name="T36" fmla="*/ 2147483647 w 21600"/>
              <a:gd name="T37" fmla="*/ 3130298 h 21600"/>
              <a:gd name="T38" fmla="*/ 2147483647 w 21600"/>
              <a:gd name="T39" fmla="*/ 3129470 h 21600"/>
              <a:gd name="T40" fmla="*/ 2147483647 w 21600"/>
              <a:gd name="T41" fmla="*/ 2544111 h 21600"/>
              <a:gd name="T42" fmla="*/ 2147483647 w 21600"/>
              <a:gd name="T43" fmla="*/ 1110689 h 21600"/>
              <a:gd name="T44" fmla="*/ 2147483647 w 21600"/>
              <a:gd name="T45" fmla="*/ 1107839 h 21600"/>
              <a:gd name="T46" fmla="*/ 2147483647 w 21600"/>
              <a:gd name="T47" fmla="*/ 0 h 21600"/>
              <a:gd name="T48" fmla="*/ 2147483647 w 21600"/>
              <a:gd name="T49" fmla="*/ 475894 h 21600"/>
              <a:gd name="T50" fmla="*/ 2147483647 w 21600"/>
              <a:gd name="T51" fmla="*/ 477935 h 21600"/>
              <a:gd name="T52" fmla="*/ 2147483647 w 21600"/>
              <a:gd name="T53" fmla="*/ 0 h 21600"/>
              <a:gd name="T54" fmla="*/ 2147483647 w 21600"/>
              <a:gd name="T55" fmla="*/ 671984 h 21600"/>
              <a:gd name="T56" fmla="*/ 2147483647 w 21600"/>
              <a:gd name="T57" fmla="*/ 691993 h 21600"/>
              <a:gd name="T58" fmla="*/ 2147483647 w 21600"/>
              <a:gd name="T59" fmla="*/ 265515 h 21600"/>
              <a:gd name="T60" fmla="*/ 1907942589 w 21600"/>
              <a:gd name="T61" fmla="*/ 1053107 h 21600"/>
              <a:gd name="T62" fmla="*/ 1905762867 w 21600"/>
              <a:gd name="T63" fmla="*/ 1062910 h 21600"/>
              <a:gd name="T64" fmla="*/ 1440697180 w 21600"/>
              <a:gd name="T65" fmla="*/ 805560 h 21600"/>
              <a:gd name="T66" fmla="*/ 520917524 w 21600"/>
              <a:gd name="T67" fmla="*/ 2682579 h 21600"/>
              <a:gd name="T68" fmla="*/ 529090958 w 21600"/>
              <a:gd name="T69" fmla="*/ 2935442 h 21600"/>
              <a:gd name="T70" fmla="*/ 530998214 w 21600"/>
              <a:gd name="T71" fmla="*/ 2932996 h 21600"/>
              <a:gd name="T72" fmla="*/ 292607369 w 21600"/>
              <a:gd name="T73" fmla="*/ 5188692 h 21600"/>
              <a:gd name="T74" fmla="*/ 591753902 w 21600"/>
              <a:gd name="T75" fmla="*/ 5355355 h 21600"/>
              <a:gd name="T76" fmla="*/ 637797384 w 21600"/>
              <a:gd name="T77" fmla="*/ 5351697 h 21600"/>
              <a:gd name="T78" fmla="*/ 792547163 w 21600"/>
              <a:gd name="T79" fmla="*/ 7201349 h 21600"/>
              <a:gd name="T80" fmla="*/ 943482429 w 21600"/>
              <a:gd name="T81" fmla="*/ 7123738 h 21600"/>
              <a:gd name="T82" fmla="*/ 2147483647 w 21600"/>
              <a:gd name="T83" fmla="*/ 7630676 h 21600"/>
              <a:gd name="T84" fmla="*/ 2147483647 w 21600"/>
              <a:gd name="T85" fmla="*/ 7986071 h 21600"/>
              <a:gd name="T86" fmla="*/ 2147483647 w 21600"/>
              <a:gd name="T87" fmla="*/ 7485256 h 21600"/>
              <a:gd name="T88" fmla="*/ 2147483647 w 21600"/>
              <a:gd name="T89" fmla="*/ 7095543 h 21600"/>
              <a:gd name="T90" fmla="*/ 2147483647 w 21600"/>
              <a:gd name="T91" fmla="*/ 6145797 h 21600"/>
              <a:gd name="T92" fmla="*/ 2147483647 w 21600"/>
              <a:gd name="T93" fmla="*/ 6132720 h 21600"/>
              <a:gd name="T94" fmla="*/ 2147483647 w 21600"/>
              <a:gd name="T95" fmla="*/ 4688302 h 21600"/>
              <a:gd name="T96" fmla="*/ 2147483647 w 21600"/>
              <a:gd name="T97" fmla="*/ 3676042 h 21600"/>
              <a:gd name="T98" fmla="*/ 2147483647 w 21600"/>
              <a:gd name="T99" fmla="*/ 3129470 h 21600"/>
              <a:gd name="T100" fmla="*/ 2147483647 w 21600"/>
              <a:gd name="T101" fmla="*/ 1365998 h 21600"/>
              <a:gd name="T102" fmla="*/ 2147483647 w 21600"/>
              <a:gd name="T103" fmla="*/ 1346797 h 21600"/>
              <a:gd name="T104" fmla="*/ 2147483647 w 21600"/>
              <a:gd name="T105" fmla="*/ 1107839 h 21600"/>
              <a:gd name="T106" fmla="*/ 2147483647 w 21600"/>
              <a:gd name="T107" fmla="*/ 475894 h 21600"/>
              <a:gd name="T108" fmla="*/ 2147483647 w 21600"/>
              <a:gd name="T109" fmla="*/ 805135 h 21600"/>
              <a:gd name="T110" fmla="*/ 2147483647 w 21600"/>
              <a:gd name="T111" fmla="*/ 671984 h 21600"/>
              <a:gd name="T112" fmla="*/ 2147483647 w 21600"/>
              <a:gd name="T113" fmla="*/ 955871 h 21600"/>
              <a:gd name="T114" fmla="*/ 2082853746 w 21600"/>
              <a:gd name="T115" fmla="*/ 1338227 h 21600"/>
              <a:gd name="T116" fmla="*/ 1905762867 w 21600"/>
              <a:gd name="T117" fmla="*/ 1062910 h 21600"/>
              <a:gd name="T118" fmla="*/ 529090958 w 21600"/>
              <a:gd name="T119" fmla="*/ 2935442 h 21600"/>
              <a:gd name="T120" fmla="*/ 560150030 w 21600"/>
              <a:gd name="T121" fmla="*/ 3225069 h 2160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1600"/>
              <a:gd name="T184" fmla="*/ 0 h 21600"/>
              <a:gd name="T185" fmla="*/ 21600 w 21600"/>
              <a:gd name="T186" fmla="*/ 21600 h 2160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1600" h="2160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lnTo>
                  <a:pt x="1949" y="7180"/>
                </a:lnTo>
                <a:close/>
              </a:path>
              <a:path w="21600" h="21600" fill="none">
                <a:moveTo>
                  <a:pt x="1074" y="12702"/>
                </a:moveTo>
                <a:cubicBezTo>
                  <a:pt x="1407" y="12969"/>
                  <a:pt x="1786" y="13110"/>
                  <a:pt x="2172" y="13110"/>
                </a:cubicBezTo>
                <a:cubicBezTo>
                  <a:pt x="2228" y="13109"/>
                  <a:pt x="2285" y="13107"/>
                  <a:pt x="2341" y="13101"/>
                </a:cubicBezTo>
              </a:path>
              <a:path w="21600" h="21600" fill="none">
                <a:moveTo>
                  <a:pt x="2909" y="17629"/>
                </a:moveTo>
                <a:cubicBezTo>
                  <a:pt x="3099" y="17599"/>
                  <a:pt x="3285" y="17535"/>
                  <a:pt x="3463" y="17439"/>
                </a:cubicBezTo>
              </a:path>
              <a:path w="21600" h="21600" fill="none">
                <a:moveTo>
                  <a:pt x="7895" y="18680"/>
                </a:moveTo>
                <a:cubicBezTo>
                  <a:pt x="7983" y="18985"/>
                  <a:pt x="8095" y="19277"/>
                  <a:pt x="8229" y="19550"/>
                </a:cubicBezTo>
              </a:path>
              <a:path w="21600" h="21600" fill="none">
                <a:moveTo>
                  <a:pt x="14267" y="18324"/>
                </a:moveTo>
                <a:cubicBezTo>
                  <a:pt x="14336" y="18013"/>
                  <a:pt x="14380" y="17693"/>
                  <a:pt x="14400" y="17370"/>
                </a:cubicBezTo>
              </a:path>
              <a:path w="21600" h="21600" fill="none">
                <a:moveTo>
                  <a:pt x="18694" y="15045"/>
                </a:moveTo>
                <a:cubicBezTo>
                  <a:pt x="18694" y="15034"/>
                  <a:pt x="18695" y="15024"/>
                  <a:pt x="18695" y="15013"/>
                </a:cubicBezTo>
                <a:cubicBezTo>
                  <a:pt x="18695" y="13508"/>
                  <a:pt x="18063" y="12136"/>
                  <a:pt x="17069" y="11477"/>
                </a:cubicBezTo>
              </a:path>
              <a:path w="21600" h="21600" fill="none">
                <a:moveTo>
                  <a:pt x="20165" y="8999"/>
                </a:moveTo>
                <a:cubicBezTo>
                  <a:pt x="20479" y="8635"/>
                  <a:pt x="20726" y="8177"/>
                  <a:pt x="20889" y="7661"/>
                </a:cubicBezTo>
              </a:path>
              <a:path w="21600" h="21600" fill="none">
                <a:moveTo>
                  <a:pt x="19186" y="3344"/>
                </a:moveTo>
                <a:cubicBezTo>
                  <a:pt x="19186" y="3328"/>
                  <a:pt x="19187" y="3313"/>
                  <a:pt x="19187" y="3297"/>
                </a:cubicBezTo>
                <a:cubicBezTo>
                  <a:pt x="19187" y="3101"/>
                  <a:pt x="19174" y="2905"/>
                  <a:pt x="19148" y="2712"/>
                </a:cubicBezTo>
              </a:path>
              <a:path w="21600" h="21600" fill="none">
                <a:moveTo>
                  <a:pt x="14905" y="1165"/>
                </a:moveTo>
                <a:cubicBezTo>
                  <a:pt x="14754" y="1408"/>
                  <a:pt x="14629" y="1679"/>
                  <a:pt x="14535" y="1971"/>
                </a:cubicBezTo>
              </a:path>
              <a:path w="21600" h="21600" fill="none">
                <a:moveTo>
                  <a:pt x="11221" y="1645"/>
                </a:moveTo>
                <a:cubicBezTo>
                  <a:pt x="11140" y="1866"/>
                  <a:pt x="11080" y="2099"/>
                  <a:pt x="11041" y="2340"/>
                </a:cubicBezTo>
              </a:path>
              <a:path w="21600" h="21600" fill="none">
                <a:moveTo>
                  <a:pt x="7645" y="3276"/>
                </a:moveTo>
                <a:cubicBezTo>
                  <a:pt x="7449" y="3016"/>
                  <a:pt x="7231" y="2790"/>
                  <a:pt x="6995" y="2602"/>
                </a:cubicBezTo>
              </a:path>
              <a:path w="21600" h="21600" fill="none">
                <a:moveTo>
                  <a:pt x="1942" y="7186"/>
                </a:moveTo>
                <a:cubicBezTo>
                  <a:pt x="1966" y="7426"/>
                  <a:pt x="2004" y="7663"/>
                  <a:pt x="2056" y="7895"/>
                </a:cubicBezTo>
              </a:path>
            </a:pathLst>
          </a:custGeom>
          <a:gradFill rotWithShape="1">
            <a:gsLst>
              <a:gs pos="0">
                <a:srgbClr val="00858C"/>
              </a:gs>
              <a:gs pos="67999">
                <a:srgbClr val="61DEE7"/>
              </a:gs>
              <a:gs pos="100000">
                <a:srgbClr val="AEF3F9"/>
              </a:gs>
            </a:gsLst>
            <a:path path="rect">
              <a:fillToRect l="50000" t="-29999" r="50000" b="129999"/>
            </a:path>
          </a:gradFill>
          <a:ln w="9525">
            <a:solidFill>
              <a:srgbClr val="0BD0D9"/>
            </a:solidFill>
            <a:miter lim="800000"/>
            <a:headEnd/>
            <a:tailE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pic>
        <p:nvPicPr>
          <p:cNvPr id="2" name="图片 1" descr="TZOV1EN0X{C5QL_$$]4E5B3">
            <a:extLst>
              <a:ext uri="{FF2B5EF4-FFF2-40B4-BE49-F238E27FC236}">
                <a16:creationId xmlns:a16="http://schemas.microsoft.com/office/drawing/2014/main" id="{D7EF168E-D88B-43E3-A5E2-DDCEB6A1CBD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8675" y="1846263"/>
            <a:ext cx="400685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0247"/>
                                        </p:tgtEl>
                                        <p:attrNameLst>
                                          <p:attrName>style.visibility</p:attrName>
                                        </p:attrNameLst>
                                      </p:cBhvr>
                                      <p:to>
                                        <p:strVal val="visible"/>
                                      </p:to>
                                    </p:set>
                                    <p:anim calcmode="lin" valueType="num">
                                      <p:cBhvr additive="base">
                                        <p:cTn id="7" dur="500" fill="hold"/>
                                        <p:tgtEl>
                                          <p:spTgt spid="10247"/>
                                        </p:tgtEl>
                                        <p:attrNameLst>
                                          <p:attrName>ppt_x</p:attrName>
                                        </p:attrNameLst>
                                      </p:cBhvr>
                                      <p:tavLst>
                                        <p:tav tm="0">
                                          <p:val>
                                            <p:strVal val="#ppt_x"/>
                                          </p:val>
                                        </p:tav>
                                        <p:tav tm="100000">
                                          <p:val>
                                            <p:strVal val="#ppt_x"/>
                                          </p:val>
                                        </p:tav>
                                      </p:tavLst>
                                    </p:anim>
                                    <p:anim calcmode="lin" valueType="num">
                                      <p:cBhvr additive="base">
                                        <p:cTn id="8" dur="500" fill="hold"/>
                                        <p:tgtEl>
                                          <p:spTgt spid="1024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additive="base">
                                        <p:cTn id="2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fill="hold"/>
                                        <p:tgtEl>
                                          <p:spTgt spid="2"/>
                                        </p:tgtEl>
                                        <p:attrNameLst>
                                          <p:attrName>ppt_x</p:attrName>
                                        </p:attrNameLst>
                                      </p:cBhvr>
                                      <p:tavLst>
                                        <p:tav tm="0">
                                          <p:val>
                                            <p:strVal val="#ppt_x"/>
                                          </p:val>
                                        </p:tav>
                                        <p:tav tm="100000">
                                          <p:val>
                                            <p:strVal val="#ppt_x"/>
                                          </p:val>
                                        </p:tav>
                                      </p:tavLst>
                                    </p:anim>
                                    <p:anim calcmode="lin" valueType="num">
                                      <p:cBhvr additive="base">
                                        <p:cTn id="3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3" descr="tu4">
            <a:extLst>
              <a:ext uri="{FF2B5EF4-FFF2-40B4-BE49-F238E27FC236}">
                <a16:creationId xmlns:a16="http://schemas.microsoft.com/office/drawing/2014/main" id="{960FBD33-FC1D-483E-A759-511A406FA9DC}"/>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200657" y="1906146"/>
            <a:ext cx="6761162" cy="3399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6" name="Rectangle 2">
            <a:extLst>
              <a:ext uri="{FF2B5EF4-FFF2-40B4-BE49-F238E27FC236}">
                <a16:creationId xmlns:a16="http://schemas.microsoft.com/office/drawing/2014/main" id="{0B80E3BC-BF10-479D-A973-A3875B6FA8EC}"/>
              </a:ext>
            </a:extLst>
          </p:cNvPr>
          <p:cNvSpPr>
            <a:spLocks noGrp="1" noChangeArrowheads="1"/>
          </p:cNvSpPr>
          <p:nvPr>
            <p:ph type="title"/>
          </p:nvPr>
        </p:nvSpPr>
        <p:spPr>
          <a:xfrm>
            <a:off x="609600" y="6438742"/>
            <a:ext cx="10972800" cy="1143000"/>
          </a:xfrm>
        </p:spPr>
        <p:txBody>
          <a:bodyPr/>
          <a:lstStyle/>
          <a:p>
            <a:br>
              <a:rPr lang="en-US" altLang="zh-CN" sz="4000" dirty="0"/>
            </a:br>
            <a:endParaRPr lang="en-US" altLang="zh-CN" sz="4000" dirty="0"/>
          </a:p>
        </p:txBody>
      </p:sp>
      <p:sp>
        <p:nvSpPr>
          <p:cNvPr id="6147" name="Rectangle 3">
            <a:extLst>
              <a:ext uri="{FF2B5EF4-FFF2-40B4-BE49-F238E27FC236}">
                <a16:creationId xmlns:a16="http://schemas.microsoft.com/office/drawing/2014/main" id="{855F7A5A-9FDF-406B-96CA-5F0DC3F51A94}"/>
              </a:ext>
            </a:extLst>
          </p:cNvPr>
          <p:cNvSpPr>
            <a:spLocks noGrp="1" noChangeArrowheads="1"/>
          </p:cNvSpPr>
          <p:nvPr>
            <p:ph type="body" idx="1"/>
          </p:nvPr>
        </p:nvSpPr>
        <p:spPr>
          <a:xfrm>
            <a:off x="5823909" y="2308101"/>
            <a:ext cx="5669280" cy="2592705"/>
          </a:xfrm>
          <a:noFill/>
        </p:spPr>
        <p:txBody>
          <a:bodyPr/>
          <a:lstStyle/>
          <a:p>
            <a:pPr>
              <a:lnSpc>
                <a:spcPct val="90000"/>
              </a:lnSpc>
              <a:buFontTx/>
              <a:buNone/>
            </a:pPr>
            <a:r>
              <a:rPr lang="en-US" altLang="zh-CN" sz="2800" b="1" dirty="0">
                <a:solidFill>
                  <a:srgbClr val="008651"/>
                </a:solidFill>
                <a:latin typeface="微软雅黑" panose="020B0503020204020204" pitchFamily="34" charset="-122"/>
                <a:ea typeface="微软雅黑" panose="020B0503020204020204" pitchFamily="34" charset="-122"/>
              </a:rPr>
              <a:t>3</a:t>
            </a:r>
            <a:r>
              <a:rPr lang="zh-CN" altLang="en-US" sz="2800" b="1" dirty="0">
                <a:solidFill>
                  <a:srgbClr val="008651"/>
                </a:solidFill>
                <a:latin typeface="微软雅黑" panose="020B0503020204020204" pitchFamily="34" charset="-122"/>
                <a:ea typeface="微软雅黑" panose="020B0503020204020204" pitchFamily="34" charset="-122"/>
              </a:rPr>
              <a:t>、</a:t>
            </a:r>
            <a:r>
              <a:rPr lang="en-US" altLang="zh-CN" sz="2800" b="1" dirty="0">
                <a:solidFill>
                  <a:srgbClr val="008651"/>
                </a:solidFill>
                <a:latin typeface="微软雅黑" panose="020B0503020204020204" pitchFamily="34" charset="-122"/>
                <a:ea typeface="微软雅黑" panose="020B0503020204020204" pitchFamily="34" charset="-122"/>
              </a:rPr>
              <a:t>《</a:t>
            </a:r>
            <a:r>
              <a:rPr lang="zh-CN" altLang="en-US" sz="2800" b="1" dirty="0">
                <a:solidFill>
                  <a:srgbClr val="008651"/>
                </a:solidFill>
                <a:latin typeface="微软雅黑" panose="020B0503020204020204" pitchFamily="34" charset="-122"/>
                <a:ea typeface="微软雅黑" panose="020B0503020204020204" pitchFamily="34" charset="-122"/>
              </a:rPr>
              <a:t>海底两万里</a:t>
            </a:r>
            <a:r>
              <a:rPr lang="en-US" altLang="zh-CN" sz="2800" b="1" dirty="0">
                <a:solidFill>
                  <a:srgbClr val="008651"/>
                </a:solidFill>
                <a:latin typeface="微软雅黑" panose="020B0503020204020204" pitchFamily="34" charset="-122"/>
                <a:ea typeface="微软雅黑" panose="020B0503020204020204" pitchFamily="34" charset="-122"/>
              </a:rPr>
              <a:t>》</a:t>
            </a:r>
            <a:r>
              <a:rPr lang="zh-CN" altLang="en-US" sz="2800" b="1" dirty="0">
                <a:solidFill>
                  <a:srgbClr val="008651"/>
                </a:solidFill>
                <a:latin typeface="微软雅黑" panose="020B0503020204020204" pitchFamily="34" charset="-122"/>
                <a:ea typeface="微软雅黑" panose="020B0503020204020204" pitchFamily="34" charset="-122"/>
              </a:rPr>
              <a:t>从题材上来说属于（        ）小说；</a:t>
            </a:r>
            <a:endParaRPr lang="en-US" altLang="zh-CN" sz="2800" b="1" dirty="0">
              <a:solidFill>
                <a:srgbClr val="008651"/>
              </a:solidFill>
              <a:latin typeface="微软雅黑" panose="020B0503020204020204" pitchFamily="34" charset="-122"/>
              <a:ea typeface="微软雅黑" panose="020B0503020204020204" pitchFamily="34" charset="-122"/>
            </a:endParaRPr>
          </a:p>
          <a:p>
            <a:pPr>
              <a:lnSpc>
                <a:spcPct val="90000"/>
              </a:lnSpc>
              <a:buFontTx/>
              <a:buNone/>
            </a:pPr>
            <a:r>
              <a:rPr lang="zh-CN" altLang="en-US" sz="2800" b="1" dirty="0">
                <a:solidFill>
                  <a:srgbClr val="008651"/>
                </a:solidFill>
                <a:latin typeface="微软雅黑" panose="020B0503020204020204" pitchFamily="34" charset="-122"/>
                <a:ea typeface="微软雅黑" panose="020B0503020204020204" pitchFamily="34" charset="-122"/>
              </a:rPr>
              <a:t>从结构上来说属于（          ）小说；</a:t>
            </a:r>
            <a:endParaRPr lang="en-US" altLang="zh-CN" sz="2800" b="1" dirty="0">
              <a:solidFill>
                <a:srgbClr val="008651"/>
              </a:solidFill>
              <a:latin typeface="微软雅黑" panose="020B0503020204020204" pitchFamily="34" charset="-122"/>
              <a:ea typeface="微软雅黑" panose="020B0503020204020204" pitchFamily="34" charset="-122"/>
            </a:endParaRPr>
          </a:p>
          <a:p>
            <a:pPr>
              <a:lnSpc>
                <a:spcPct val="90000"/>
              </a:lnSpc>
              <a:buFontTx/>
              <a:buNone/>
            </a:pPr>
            <a:r>
              <a:rPr lang="zh-CN" altLang="en-US" sz="2800" b="1" dirty="0">
                <a:solidFill>
                  <a:srgbClr val="008651"/>
                </a:solidFill>
                <a:latin typeface="微软雅黑" panose="020B0503020204020204" pitchFamily="34" charset="-122"/>
                <a:ea typeface="微软雅黑" panose="020B0503020204020204" pitchFamily="34" charset="-122"/>
              </a:rPr>
              <a:t>从内容上来说，则成了一部名副其实的（                ）小说。</a:t>
            </a:r>
          </a:p>
        </p:txBody>
      </p:sp>
      <p:sp>
        <p:nvSpPr>
          <p:cNvPr id="6148" name="Text Box 4">
            <a:extLst>
              <a:ext uri="{FF2B5EF4-FFF2-40B4-BE49-F238E27FC236}">
                <a16:creationId xmlns:a16="http://schemas.microsoft.com/office/drawing/2014/main" id="{EC180709-E116-4122-89C3-722A2CC549BD}"/>
              </a:ext>
            </a:extLst>
          </p:cNvPr>
          <p:cNvSpPr txBox="1">
            <a:spLocks noChangeArrowheads="1"/>
          </p:cNvSpPr>
          <p:nvPr/>
        </p:nvSpPr>
        <p:spPr bwMode="auto">
          <a:xfrm>
            <a:off x="7258854" y="2602266"/>
            <a:ext cx="106441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50000"/>
              </a:spcBef>
              <a:spcAft>
                <a:spcPct val="0"/>
              </a:spcAft>
            </a:pPr>
            <a:r>
              <a:rPr lang="zh-CN" altLang="en-US" sz="3200" b="1" dirty="0">
                <a:solidFill>
                  <a:srgbClr val="EF7509"/>
                </a:solidFill>
                <a:latin typeface="楷体" panose="02010609060101010101" pitchFamily="49" charset="-122"/>
                <a:ea typeface="楷体" panose="02010609060101010101" pitchFamily="49" charset="-122"/>
              </a:rPr>
              <a:t>科幻</a:t>
            </a:r>
          </a:p>
        </p:txBody>
      </p:sp>
      <p:sp>
        <p:nvSpPr>
          <p:cNvPr id="6149" name="Text Box 5">
            <a:extLst>
              <a:ext uri="{FF2B5EF4-FFF2-40B4-BE49-F238E27FC236}">
                <a16:creationId xmlns:a16="http://schemas.microsoft.com/office/drawing/2014/main" id="{B7B9C5E8-0F16-4291-9749-D1AE216E2551}"/>
              </a:ext>
            </a:extLst>
          </p:cNvPr>
          <p:cNvSpPr txBox="1">
            <a:spLocks noChangeArrowheads="1"/>
          </p:cNvSpPr>
          <p:nvPr/>
        </p:nvSpPr>
        <p:spPr bwMode="auto">
          <a:xfrm>
            <a:off x="9171947" y="3112071"/>
            <a:ext cx="106441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50000"/>
              </a:spcBef>
              <a:spcAft>
                <a:spcPct val="0"/>
              </a:spcAft>
            </a:pPr>
            <a:r>
              <a:rPr lang="zh-CN" altLang="en-US" sz="3200" b="1" dirty="0">
                <a:solidFill>
                  <a:srgbClr val="EF7509"/>
                </a:solidFill>
                <a:latin typeface="楷体" panose="02010609060101010101" pitchFamily="49" charset="-122"/>
                <a:ea typeface="楷体" panose="02010609060101010101" pitchFamily="49" charset="-122"/>
              </a:rPr>
              <a:t>悬念</a:t>
            </a:r>
          </a:p>
        </p:txBody>
      </p:sp>
      <p:sp>
        <p:nvSpPr>
          <p:cNvPr id="6150" name="Text Box 6">
            <a:extLst>
              <a:ext uri="{FF2B5EF4-FFF2-40B4-BE49-F238E27FC236}">
                <a16:creationId xmlns:a16="http://schemas.microsoft.com/office/drawing/2014/main" id="{39C2905D-10D6-4F9F-B595-B7537D6EFD10}"/>
              </a:ext>
            </a:extLst>
          </p:cNvPr>
          <p:cNvSpPr txBox="1">
            <a:spLocks noChangeArrowheads="1"/>
          </p:cNvSpPr>
          <p:nvPr/>
        </p:nvSpPr>
        <p:spPr bwMode="auto">
          <a:xfrm>
            <a:off x="7258854" y="3936196"/>
            <a:ext cx="191309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50000"/>
              </a:spcBef>
              <a:spcAft>
                <a:spcPct val="0"/>
              </a:spcAft>
            </a:pPr>
            <a:r>
              <a:rPr lang="zh-CN" altLang="en-US" sz="3200" b="1" dirty="0">
                <a:solidFill>
                  <a:srgbClr val="EF7509"/>
                </a:solidFill>
                <a:latin typeface="楷体" panose="02010609060101010101" pitchFamily="49" charset="-122"/>
                <a:ea typeface="楷体" panose="02010609060101010101" pitchFamily="49" charset="-122"/>
              </a:rPr>
              <a:t>科学启蒙</a:t>
            </a:r>
          </a:p>
        </p:txBody>
      </p:sp>
      <p:pic>
        <p:nvPicPr>
          <p:cNvPr id="6152" name="Picture 8" descr="yaya">
            <a:extLst>
              <a:ext uri="{FF2B5EF4-FFF2-40B4-BE49-F238E27FC236}">
                <a16:creationId xmlns:a16="http://schemas.microsoft.com/office/drawing/2014/main" id="{9FFE0E9A-995D-4AE6-94D2-53D133213A48}"/>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8323270" y="432147"/>
            <a:ext cx="933450" cy="969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53" name="Picture 9" descr="yaya">
            <a:extLst>
              <a:ext uri="{FF2B5EF4-FFF2-40B4-BE49-F238E27FC236}">
                <a16:creationId xmlns:a16="http://schemas.microsoft.com/office/drawing/2014/main" id="{2A5D3E95-99BB-4397-A7E1-729D5BB28302}"/>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9480633" y="483207"/>
            <a:ext cx="933450" cy="86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图片 1" descr="组48325同意">
            <a:extLst>
              <a:ext uri="{FF2B5EF4-FFF2-40B4-BE49-F238E27FC236}">
                <a16:creationId xmlns:a16="http://schemas.microsoft.com/office/drawing/2014/main" id="{5661E3BE-BE53-41BF-8EED-1EB57D1FBF7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6400" y="65881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7">
            <a:extLst>
              <a:ext uri="{FF2B5EF4-FFF2-40B4-BE49-F238E27FC236}">
                <a16:creationId xmlns:a16="http://schemas.microsoft.com/office/drawing/2014/main" id="{B110C36F-F3EB-43BE-B6B8-29D596984924}"/>
              </a:ext>
            </a:extLst>
          </p:cNvPr>
          <p:cNvSpPr txBox="1">
            <a:spLocks noChangeArrowheads="1"/>
          </p:cNvSpPr>
          <p:nvPr/>
        </p:nvSpPr>
        <p:spPr bwMode="auto">
          <a:xfrm>
            <a:off x="960438" y="752475"/>
            <a:ext cx="15224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阅读训练</a:t>
            </a:r>
          </a:p>
        </p:txBody>
      </p:sp>
      <p:pic>
        <p:nvPicPr>
          <p:cNvPr id="13" name="图片 26">
            <a:extLst>
              <a:ext uri="{FF2B5EF4-FFF2-40B4-BE49-F238E27FC236}">
                <a16:creationId xmlns:a16="http://schemas.microsoft.com/office/drawing/2014/main" id="{8589E207-CEAC-43F3-9D93-AA61238DCD01}"/>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t="198" r="33105" b="56601"/>
          <a:stretch>
            <a:fillRect/>
          </a:stretch>
        </p:blipFill>
        <p:spPr bwMode="auto">
          <a:xfrm>
            <a:off x="3046412" y="286439"/>
            <a:ext cx="1789113" cy="980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文本框 6">
            <a:extLst>
              <a:ext uri="{FF2B5EF4-FFF2-40B4-BE49-F238E27FC236}">
                <a16:creationId xmlns:a16="http://schemas.microsoft.com/office/drawing/2014/main" id="{35A0AF6D-86E3-4A32-A075-C69DB4701026}"/>
              </a:ext>
            </a:extLst>
          </p:cNvPr>
          <p:cNvSpPr txBox="1">
            <a:spLocks noChangeArrowheads="1"/>
          </p:cNvSpPr>
          <p:nvPr/>
        </p:nvSpPr>
        <p:spPr bwMode="auto">
          <a:xfrm>
            <a:off x="3327400" y="712632"/>
            <a:ext cx="17287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rPr>
              <a:t>简要答题</a:t>
            </a:r>
          </a:p>
        </p:txBody>
      </p:sp>
      <p:pic>
        <p:nvPicPr>
          <p:cNvPr id="15" name="Picture 7" descr="2006611754437483">
            <a:hlinkClick r:id="rId6"/>
            <a:extLst>
              <a:ext uri="{FF2B5EF4-FFF2-40B4-BE49-F238E27FC236}">
                <a16:creationId xmlns:a16="http://schemas.microsoft.com/office/drawing/2014/main" id="{895EEDD3-5004-4BD2-9FFC-B61151B70CB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57291" y="2043697"/>
            <a:ext cx="3962400" cy="2997200"/>
          </a:xfrm>
          <a:prstGeom prst="rect">
            <a:avLst/>
          </a:prstGeom>
          <a:noFill/>
          <a:extLst>
            <a:ext uri="{909E8E84-426E-40DD-AFC4-6F175D3DCCD1}">
              <a14:hiddenFill xmlns:a14="http://schemas.microsoft.com/office/drawing/2010/main">
                <a:solidFill>
                  <a:srgbClr val="FFFFFF"/>
                </a:solidFill>
              </a14:hiddenFill>
            </a:ext>
          </a:extLst>
        </p:spPr>
      </p:pic>
      <p:sp>
        <p:nvSpPr>
          <p:cNvPr id="16" name="Cloud">
            <a:extLst>
              <a:ext uri="{FF2B5EF4-FFF2-40B4-BE49-F238E27FC236}">
                <a16:creationId xmlns:a16="http://schemas.microsoft.com/office/drawing/2014/main" id="{F0E95F7E-8BA9-4F0F-B221-C85F1F7B895C}"/>
              </a:ext>
            </a:extLst>
          </p:cNvPr>
          <p:cNvSpPr>
            <a:spLocks noChangeAspect="1" noEditPoints="1" noChangeArrowheads="1"/>
          </p:cNvSpPr>
          <p:nvPr/>
        </p:nvSpPr>
        <p:spPr bwMode="auto">
          <a:xfrm>
            <a:off x="695325" y="6019800"/>
            <a:ext cx="11274425" cy="436563"/>
          </a:xfrm>
          <a:custGeom>
            <a:avLst/>
            <a:gdLst>
              <a:gd name="T0" fmla="*/ 530998214 w 21600"/>
              <a:gd name="T1" fmla="*/ 2932996 h 21600"/>
              <a:gd name="T2" fmla="*/ 0 w 21600"/>
              <a:gd name="T3" fmla="*/ 4140901 h 21600"/>
              <a:gd name="T4" fmla="*/ 292607369 w 21600"/>
              <a:gd name="T5" fmla="*/ 5188692 h 21600"/>
              <a:gd name="T6" fmla="*/ 289610774 w 21600"/>
              <a:gd name="T7" fmla="*/ 5174807 h 21600"/>
              <a:gd name="T8" fmla="*/ 129412116 w 21600"/>
              <a:gd name="T9" fmla="*/ 6000781 h 21600"/>
              <a:gd name="T10" fmla="*/ 723345707 w 21600"/>
              <a:gd name="T11" fmla="*/ 7209939 h 21600"/>
              <a:gd name="T12" fmla="*/ 792547163 w 21600"/>
              <a:gd name="T13" fmla="*/ 7201349 h 21600"/>
              <a:gd name="T14" fmla="*/ 789277581 w 21600"/>
              <a:gd name="T15" fmla="*/ 7209514 h 21600"/>
              <a:gd name="T16" fmla="*/ 1701973533 w 21600"/>
              <a:gd name="T17" fmla="*/ 8292433 h 21600"/>
              <a:gd name="T18" fmla="*/ 2147483647 w 21600"/>
              <a:gd name="T19" fmla="*/ 7984434 h 21600"/>
              <a:gd name="T20" fmla="*/ 2147483647 w 21600"/>
              <a:gd name="T21" fmla="*/ 7986071 h 21600"/>
              <a:gd name="T22" fmla="*/ 2147483647 w 21600"/>
              <a:gd name="T23" fmla="*/ 8822250 h 21600"/>
              <a:gd name="T24" fmla="*/ 2147483647 w 21600"/>
              <a:gd name="T25" fmla="*/ 7485256 h 21600"/>
              <a:gd name="T26" fmla="*/ 2147483647 w 21600"/>
              <a:gd name="T27" fmla="*/ 7495867 h 21600"/>
              <a:gd name="T28" fmla="*/ 2147483647 w 21600"/>
              <a:gd name="T29" fmla="*/ 7739756 h 21600"/>
              <a:gd name="T30" fmla="*/ 2147483647 w 21600"/>
              <a:gd name="T31" fmla="*/ 6145797 h 21600"/>
              <a:gd name="T32" fmla="*/ 2147483647 w 21600"/>
              <a:gd name="T33" fmla="*/ 6141714 h 21600"/>
              <a:gd name="T34" fmla="*/ 2147483647 w 21600"/>
              <a:gd name="T35" fmla="*/ 4277751 h 21600"/>
              <a:gd name="T36" fmla="*/ 2147483647 w 21600"/>
              <a:gd name="T37" fmla="*/ 3130298 h 21600"/>
              <a:gd name="T38" fmla="*/ 2147483647 w 21600"/>
              <a:gd name="T39" fmla="*/ 3129470 h 21600"/>
              <a:gd name="T40" fmla="*/ 2147483647 w 21600"/>
              <a:gd name="T41" fmla="*/ 2544111 h 21600"/>
              <a:gd name="T42" fmla="*/ 2147483647 w 21600"/>
              <a:gd name="T43" fmla="*/ 1110689 h 21600"/>
              <a:gd name="T44" fmla="*/ 2147483647 w 21600"/>
              <a:gd name="T45" fmla="*/ 1107839 h 21600"/>
              <a:gd name="T46" fmla="*/ 2147483647 w 21600"/>
              <a:gd name="T47" fmla="*/ 0 h 21600"/>
              <a:gd name="T48" fmla="*/ 2147483647 w 21600"/>
              <a:gd name="T49" fmla="*/ 475894 h 21600"/>
              <a:gd name="T50" fmla="*/ 2147483647 w 21600"/>
              <a:gd name="T51" fmla="*/ 477935 h 21600"/>
              <a:gd name="T52" fmla="*/ 2147483647 w 21600"/>
              <a:gd name="T53" fmla="*/ 0 h 21600"/>
              <a:gd name="T54" fmla="*/ 2147483647 w 21600"/>
              <a:gd name="T55" fmla="*/ 671984 h 21600"/>
              <a:gd name="T56" fmla="*/ 2147483647 w 21600"/>
              <a:gd name="T57" fmla="*/ 691993 h 21600"/>
              <a:gd name="T58" fmla="*/ 2147483647 w 21600"/>
              <a:gd name="T59" fmla="*/ 265515 h 21600"/>
              <a:gd name="T60" fmla="*/ 1907942589 w 21600"/>
              <a:gd name="T61" fmla="*/ 1053107 h 21600"/>
              <a:gd name="T62" fmla="*/ 1905762867 w 21600"/>
              <a:gd name="T63" fmla="*/ 1062910 h 21600"/>
              <a:gd name="T64" fmla="*/ 1440697180 w 21600"/>
              <a:gd name="T65" fmla="*/ 805560 h 21600"/>
              <a:gd name="T66" fmla="*/ 520917524 w 21600"/>
              <a:gd name="T67" fmla="*/ 2682579 h 21600"/>
              <a:gd name="T68" fmla="*/ 529090958 w 21600"/>
              <a:gd name="T69" fmla="*/ 2935442 h 21600"/>
              <a:gd name="T70" fmla="*/ 530998214 w 21600"/>
              <a:gd name="T71" fmla="*/ 2932996 h 21600"/>
              <a:gd name="T72" fmla="*/ 292607369 w 21600"/>
              <a:gd name="T73" fmla="*/ 5188692 h 21600"/>
              <a:gd name="T74" fmla="*/ 591753902 w 21600"/>
              <a:gd name="T75" fmla="*/ 5355355 h 21600"/>
              <a:gd name="T76" fmla="*/ 637797384 w 21600"/>
              <a:gd name="T77" fmla="*/ 5351697 h 21600"/>
              <a:gd name="T78" fmla="*/ 792547163 w 21600"/>
              <a:gd name="T79" fmla="*/ 7201349 h 21600"/>
              <a:gd name="T80" fmla="*/ 943482429 w 21600"/>
              <a:gd name="T81" fmla="*/ 7123738 h 21600"/>
              <a:gd name="T82" fmla="*/ 2147483647 w 21600"/>
              <a:gd name="T83" fmla="*/ 7630676 h 21600"/>
              <a:gd name="T84" fmla="*/ 2147483647 w 21600"/>
              <a:gd name="T85" fmla="*/ 7986071 h 21600"/>
              <a:gd name="T86" fmla="*/ 2147483647 w 21600"/>
              <a:gd name="T87" fmla="*/ 7485256 h 21600"/>
              <a:gd name="T88" fmla="*/ 2147483647 w 21600"/>
              <a:gd name="T89" fmla="*/ 7095543 h 21600"/>
              <a:gd name="T90" fmla="*/ 2147483647 w 21600"/>
              <a:gd name="T91" fmla="*/ 6145797 h 21600"/>
              <a:gd name="T92" fmla="*/ 2147483647 w 21600"/>
              <a:gd name="T93" fmla="*/ 6132720 h 21600"/>
              <a:gd name="T94" fmla="*/ 2147483647 w 21600"/>
              <a:gd name="T95" fmla="*/ 4688302 h 21600"/>
              <a:gd name="T96" fmla="*/ 2147483647 w 21600"/>
              <a:gd name="T97" fmla="*/ 3676042 h 21600"/>
              <a:gd name="T98" fmla="*/ 2147483647 w 21600"/>
              <a:gd name="T99" fmla="*/ 3129470 h 21600"/>
              <a:gd name="T100" fmla="*/ 2147483647 w 21600"/>
              <a:gd name="T101" fmla="*/ 1365998 h 21600"/>
              <a:gd name="T102" fmla="*/ 2147483647 w 21600"/>
              <a:gd name="T103" fmla="*/ 1346797 h 21600"/>
              <a:gd name="T104" fmla="*/ 2147483647 w 21600"/>
              <a:gd name="T105" fmla="*/ 1107839 h 21600"/>
              <a:gd name="T106" fmla="*/ 2147483647 w 21600"/>
              <a:gd name="T107" fmla="*/ 475894 h 21600"/>
              <a:gd name="T108" fmla="*/ 2147483647 w 21600"/>
              <a:gd name="T109" fmla="*/ 805135 h 21600"/>
              <a:gd name="T110" fmla="*/ 2147483647 w 21600"/>
              <a:gd name="T111" fmla="*/ 671984 h 21600"/>
              <a:gd name="T112" fmla="*/ 2147483647 w 21600"/>
              <a:gd name="T113" fmla="*/ 955871 h 21600"/>
              <a:gd name="T114" fmla="*/ 2082853746 w 21600"/>
              <a:gd name="T115" fmla="*/ 1338227 h 21600"/>
              <a:gd name="T116" fmla="*/ 1905762867 w 21600"/>
              <a:gd name="T117" fmla="*/ 1062910 h 21600"/>
              <a:gd name="T118" fmla="*/ 529090958 w 21600"/>
              <a:gd name="T119" fmla="*/ 2935442 h 21600"/>
              <a:gd name="T120" fmla="*/ 560150030 w 21600"/>
              <a:gd name="T121" fmla="*/ 3225069 h 2160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1600"/>
              <a:gd name="T184" fmla="*/ 0 h 21600"/>
              <a:gd name="T185" fmla="*/ 21600 w 21600"/>
              <a:gd name="T186" fmla="*/ 21600 h 2160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1600" h="2160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lnTo>
                  <a:pt x="1949" y="7180"/>
                </a:lnTo>
                <a:close/>
              </a:path>
              <a:path w="21600" h="21600" fill="none">
                <a:moveTo>
                  <a:pt x="1074" y="12702"/>
                </a:moveTo>
                <a:cubicBezTo>
                  <a:pt x="1407" y="12969"/>
                  <a:pt x="1786" y="13110"/>
                  <a:pt x="2172" y="13110"/>
                </a:cubicBezTo>
                <a:cubicBezTo>
                  <a:pt x="2228" y="13109"/>
                  <a:pt x="2285" y="13107"/>
                  <a:pt x="2341" y="13101"/>
                </a:cubicBezTo>
              </a:path>
              <a:path w="21600" h="21600" fill="none">
                <a:moveTo>
                  <a:pt x="2909" y="17629"/>
                </a:moveTo>
                <a:cubicBezTo>
                  <a:pt x="3099" y="17599"/>
                  <a:pt x="3285" y="17535"/>
                  <a:pt x="3463" y="17439"/>
                </a:cubicBezTo>
              </a:path>
              <a:path w="21600" h="21600" fill="none">
                <a:moveTo>
                  <a:pt x="7895" y="18680"/>
                </a:moveTo>
                <a:cubicBezTo>
                  <a:pt x="7983" y="18985"/>
                  <a:pt x="8095" y="19277"/>
                  <a:pt x="8229" y="19550"/>
                </a:cubicBezTo>
              </a:path>
              <a:path w="21600" h="21600" fill="none">
                <a:moveTo>
                  <a:pt x="14267" y="18324"/>
                </a:moveTo>
                <a:cubicBezTo>
                  <a:pt x="14336" y="18013"/>
                  <a:pt x="14380" y="17693"/>
                  <a:pt x="14400" y="17370"/>
                </a:cubicBezTo>
              </a:path>
              <a:path w="21600" h="21600" fill="none">
                <a:moveTo>
                  <a:pt x="18694" y="15045"/>
                </a:moveTo>
                <a:cubicBezTo>
                  <a:pt x="18694" y="15034"/>
                  <a:pt x="18695" y="15024"/>
                  <a:pt x="18695" y="15013"/>
                </a:cubicBezTo>
                <a:cubicBezTo>
                  <a:pt x="18695" y="13508"/>
                  <a:pt x="18063" y="12136"/>
                  <a:pt x="17069" y="11477"/>
                </a:cubicBezTo>
              </a:path>
              <a:path w="21600" h="21600" fill="none">
                <a:moveTo>
                  <a:pt x="20165" y="8999"/>
                </a:moveTo>
                <a:cubicBezTo>
                  <a:pt x="20479" y="8635"/>
                  <a:pt x="20726" y="8177"/>
                  <a:pt x="20889" y="7661"/>
                </a:cubicBezTo>
              </a:path>
              <a:path w="21600" h="21600" fill="none">
                <a:moveTo>
                  <a:pt x="19186" y="3344"/>
                </a:moveTo>
                <a:cubicBezTo>
                  <a:pt x="19186" y="3328"/>
                  <a:pt x="19187" y="3313"/>
                  <a:pt x="19187" y="3297"/>
                </a:cubicBezTo>
                <a:cubicBezTo>
                  <a:pt x="19187" y="3101"/>
                  <a:pt x="19174" y="2905"/>
                  <a:pt x="19148" y="2712"/>
                </a:cubicBezTo>
              </a:path>
              <a:path w="21600" h="21600" fill="none">
                <a:moveTo>
                  <a:pt x="14905" y="1165"/>
                </a:moveTo>
                <a:cubicBezTo>
                  <a:pt x="14754" y="1408"/>
                  <a:pt x="14629" y="1679"/>
                  <a:pt x="14535" y="1971"/>
                </a:cubicBezTo>
              </a:path>
              <a:path w="21600" h="21600" fill="none">
                <a:moveTo>
                  <a:pt x="11221" y="1645"/>
                </a:moveTo>
                <a:cubicBezTo>
                  <a:pt x="11140" y="1866"/>
                  <a:pt x="11080" y="2099"/>
                  <a:pt x="11041" y="2340"/>
                </a:cubicBezTo>
              </a:path>
              <a:path w="21600" h="21600" fill="none">
                <a:moveTo>
                  <a:pt x="7645" y="3276"/>
                </a:moveTo>
                <a:cubicBezTo>
                  <a:pt x="7449" y="3016"/>
                  <a:pt x="7231" y="2790"/>
                  <a:pt x="6995" y="2602"/>
                </a:cubicBezTo>
              </a:path>
              <a:path w="21600" h="21600" fill="none">
                <a:moveTo>
                  <a:pt x="1942" y="7186"/>
                </a:moveTo>
                <a:cubicBezTo>
                  <a:pt x="1966" y="7426"/>
                  <a:pt x="2004" y="7663"/>
                  <a:pt x="2056" y="7895"/>
                </a:cubicBezTo>
              </a:path>
            </a:pathLst>
          </a:custGeom>
          <a:gradFill rotWithShape="1">
            <a:gsLst>
              <a:gs pos="0">
                <a:srgbClr val="00858C"/>
              </a:gs>
              <a:gs pos="67999">
                <a:srgbClr val="61DEE7"/>
              </a:gs>
              <a:gs pos="100000">
                <a:srgbClr val="AEF3F9"/>
              </a:gs>
            </a:gsLst>
            <a:path path="rect">
              <a:fillToRect l="50000" t="-29999" r="50000" b="129999"/>
            </a:path>
          </a:gradFill>
          <a:ln w="9525">
            <a:solidFill>
              <a:srgbClr val="0BD0D9"/>
            </a:solidFill>
            <a:miter lim="800000"/>
            <a:headEnd/>
            <a:tailE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additive="base">
                                        <p:cTn id="7" dur="500" fill="hold"/>
                                        <p:tgtEl>
                                          <p:spTgt spid="6148"/>
                                        </p:tgtEl>
                                        <p:attrNameLst>
                                          <p:attrName>ppt_x</p:attrName>
                                        </p:attrNameLst>
                                      </p:cBhvr>
                                      <p:tavLst>
                                        <p:tav tm="0">
                                          <p:val>
                                            <p:strVal val="#ppt_x"/>
                                          </p:val>
                                        </p:tav>
                                        <p:tav tm="100000">
                                          <p:val>
                                            <p:strVal val="#ppt_x"/>
                                          </p:val>
                                        </p:tav>
                                      </p:tavLst>
                                    </p:anim>
                                    <p:anim calcmode="lin" valueType="num">
                                      <p:cBhvr additive="base">
                                        <p:cTn id="8" dur="500" fill="hold"/>
                                        <p:tgtEl>
                                          <p:spTgt spid="614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6149">
                                            <p:txEl>
                                              <p:pRg st="0" end="0"/>
                                            </p:txEl>
                                          </p:spTgt>
                                        </p:tgtEl>
                                        <p:attrNameLst>
                                          <p:attrName>style.visibility</p:attrName>
                                        </p:attrNameLst>
                                      </p:cBhvr>
                                      <p:to>
                                        <p:strVal val="visible"/>
                                      </p:to>
                                    </p:set>
                                    <p:anim calcmode="lin" valueType="num">
                                      <p:cBhvr additive="base">
                                        <p:cTn id="13" dur="500" fill="hold"/>
                                        <p:tgtEl>
                                          <p:spTgt spid="614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14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6150">
                                            <p:txEl>
                                              <p:pRg st="0" end="0"/>
                                            </p:txEl>
                                          </p:spTgt>
                                        </p:tgtEl>
                                        <p:attrNameLst>
                                          <p:attrName>style.visibility</p:attrName>
                                        </p:attrNameLst>
                                      </p:cBhvr>
                                      <p:to>
                                        <p:strVal val="visible"/>
                                      </p:to>
                                    </p:set>
                                    <p:anim calcmode="lin" valueType="num">
                                      <p:cBhvr additive="base">
                                        <p:cTn id="19" dur="500" fill="hold"/>
                                        <p:tgtEl>
                                          <p:spTgt spid="6150">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15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图片 1" descr="组48325同意">
            <a:extLst>
              <a:ext uri="{FF2B5EF4-FFF2-40B4-BE49-F238E27FC236}">
                <a16:creationId xmlns:a16="http://schemas.microsoft.com/office/drawing/2014/main" id="{CD434058-E831-4D8A-A58F-2EE414EAD5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0" y="65881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5" name="文本框 7">
            <a:extLst>
              <a:ext uri="{FF2B5EF4-FFF2-40B4-BE49-F238E27FC236}">
                <a16:creationId xmlns:a16="http://schemas.microsoft.com/office/drawing/2014/main" id="{886FB2A0-FE2E-419F-B0FD-7BDCA4504429}"/>
              </a:ext>
            </a:extLst>
          </p:cNvPr>
          <p:cNvSpPr txBox="1">
            <a:spLocks noChangeArrowheads="1"/>
          </p:cNvSpPr>
          <p:nvPr/>
        </p:nvSpPr>
        <p:spPr bwMode="auto">
          <a:xfrm>
            <a:off x="960438" y="752475"/>
            <a:ext cx="15224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a:solidFill>
                  <a:srgbClr val="EF7509"/>
                </a:solidFill>
                <a:latin typeface="思源黑体 CN Heavy" pitchFamily="34" charset="-122"/>
                <a:ea typeface="思源黑体 CN Heavy" pitchFamily="34" charset="-122"/>
              </a:rPr>
              <a:t>阅读训练</a:t>
            </a:r>
          </a:p>
        </p:txBody>
      </p:sp>
      <p:pic>
        <p:nvPicPr>
          <p:cNvPr id="38916" name="图片 26">
            <a:extLst>
              <a:ext uri="{FF2B5EF4-FFF2-40B4-BE49-F238E27FC236}">
                <a16:creationId xmlns:a16="http://schemas.microsoft.com/office/drawing/2014/main" id="{1C7257B5-FA8A-4CB5-8A66-99B6D9EAED4B}"/>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t="198" r="33105" b="56601"/>
          <a:stretch>
            <a:fillRect/>
          </a:stretch>
        </p:blipFill>
        <p:spPr bwMode="auto">
          <a:xfrm>
            <a:off x="3003550" y="308473"/>
            <a:ext cx="1789113" cy="904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7" name="文本框 6">
            <a:extLst>
              <a:ext uri="{FF2B5EF4-FFF2-40B4-BE49-F238E27FC236}">
                <a16:creationId xmlns:a16="http://schemas.microsoft.com/office/drawing/2014/main" id="{7C8FB9E0-0090-459A-B715-EAC0555F6BE3}"/>
              </a:ext>
            </a:extLst>
          </p:cNvPr>
          <p:cNvSpPr txBox="1">
            <a:spLocks noChangeArrowheads="1"/>
          </p:cNvSpPr>
          <p:nvPr/>
        </p:nvSpPr>
        <p:spPr bwMode="auto">
          <a:xfrm>
            <a:off x="3284538" y="690945"/>
            <a:ext cx="17287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rPr>
              <a:t>简要答题</a:t>
            </a:r>
          </a:p>
        </p:txBody>
      </p:sp>
      <p:pic>
        <p:nvPicPr>
          <p:cNvPr id="10247" name="Picture 3" descr="tu4">
            <a:extLst>
              <a:ext uri="{FF2B5EF4-FFF2-40B4-BE49-F238E27FC236}">
                <a16:creationId xmlns:a16="http://schemas.microsoft.com/office/drawing/2014/main" id="{6EFB257E-0FB6-4C68-AA1E-66423DFEAE94}"/>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208588" y="1504950"/>
            <a:ext cx="6761162" cy="435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a:extLst>
              <a:ext uri="{FF2B5EF4-FFF2-40B4-BE49-F238E27FC236}">
                <a16:creationId xmlns:a16="http://schemas.microsoft.com/office/drawing/2014/main" id="{FA010F59-8C81-4830-8F5F-33341A28ECEE}"/>
              </a:ext>
            </a:extLst>
          </p:cNvPr>
          <p:cNvSpPr txBox="1">
            <a:spLocks noChangeArrowheads="1"/>
          </p:cNvSpPr>
          <p:nvPr/>
        </p:nvSpPr>
        <p:spPr bwMode="auto">
          <a:xfrm>
            <a:off x="5881688" y="1831975"/>
            <a:ext cx="5538787" cy="4372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ts val="2800"/>
              </a:lnSpc>
              <a:buFont typeface="Arial" panose="020B0604020202020204" pitchFamily="34" charset="0"/>
              <a:buNone/>
            </a:pPr>
            <a:r>
              <a:rPr lang="en-US" altLang="zh-CN" b="1" dirty="0">
                <a:solidFill>
                  <a:srgbClr val="008651"/>
                </a:solidFill>
                <a:latin typeface="微软雅黑" panose="020B0503020204020204" pitchFamily="34" charset="-122"/>
                <a:ea typeface="微软雅黑" panose="020B0503020204020204" pitchFamily="34" charset="-122"/>
              </a:rPr>
              <a:t>4、《海底两万里》是一部纯虚构的科幻小说，你觉得这部书最吸引你的地方是什么？书中哪些想像事物如今已经变成现实，通过这些事例你能看出科幻小说与科技发展的某些关系吗？</a:t>
            </a:r>
          </a:p>
          <a:p>
            <a:pPr eaLnBrk="1" hangingPunct="1">
              <a:lnSpc>
                <a:spcPts val="2800"/>
              </a:lnSpc>
              <a:buFont typeface="Arial" panose="020B0604020202020204" pitchFamily="34" charset="0"/>
              <a:buNone/>
            </a:pPr>
            <a:r>
              <a:rPr lang="en-US" altLang="zh-CN" sz="2000" b="1" dirty="0">
                <a:solidFill>
                  <a:srgbClr val="008651"/>
                </a:solidFill>
                <a:latin typeface="微软雅黑" panose="020B0503020204020204" pitchFamily="34" charset="-122"/>
                <a:ea typeface="微软雅黑" panose="020B0503020204020204" pitchFamily="34" charset="-122"/>
              </a:rPr>
              <a:t>       </a:t>
            </a:r>
            <a:r>
              <a:rPr lang="en-US" altLang="zh-CN" sz="2200" b="1" dirty="0">
                <a:solidFill>
                  <a:srgbClr val="008651"/>
                </a:solidFill>
                <a:latin typeface="微软雅黑" panose="020B0503020204020204" pitchFamily="34" charset="-122"/>
                <a:ea typeface="微软雅黑" panose="020B0503020204020204" pitchFamily="34" charset="-122"/>
              </a:rPr>
              <a:t>示例：</a:t>
            </a:r>
            <a:r>
              <a:rPr lang="en-US" altLang="zh-CN" sz="2200" b="1" dirty="0">
                <a:solidFill>
                  <a:srgbClr val="EF7509"/>
                </a:solidFill>
                <a:latin typeface="楷体" panose="02010609060101010101" pitchFamily="49" charset="-122"/>
                <a:ea typeface="楷体" panose="02010609060101010101" pitchFamily="49" charset="-122"/>
              </a:rPr>
              <a:t>海底世界充满异国风情和浓厚的浪漫主义色彩。海底潜艇，人类登月、太空飞行都已成为现实。科幻小说往往也是科学研究基础上的的推理和预言。曲折的情节和对海洋知识的介绍 </a:t>
            </a:r>
            <a:r>
              <a:rPr lang="en-US" altLang="zh-CN" sz="2200" b="1" dirty="0" err="1">
                <a:solidFill>
                  <a:srgbClr val="EF7509"/>
                </a:solidFill>
                <a:latin typeface="楷体" panose="02010609060101010101" pitchFamily="49" charset="-122"/>
                <a:ea typeface="楷体" panose="02010609060101010101" pitchFamily="49" charset="-122"/>
              </a:rPr>
              <a:t>潜水艇、潜水服、电的使用等等</a:t>
            </a:r>
            <a:r>
              <a:rPr lang="en-US" altLang="zh-CN" sz="2200" b="1" dirty="0">
                <a:solidFill>
                  <a:srgbClr val="EF7509"/>
                </a:solidFill>
                <a:latin typeface="楷体" panose="02010609060101010101" pitchFamily="49" charset="-122"/>
                <a:ea typeface="楷体" panose="02010609060101010101" pitchFamily="49" charset="-122"/>
              </a:rPr>
              <a:t> </a:t>
            </a:r>
            <a:r>
              <a:rPr lang="en-US" altLang="zh-CN" sz="2200" b="1" dirty="0" err="1">
                <a:solidFill>
                  <a:srgbClr val="EF7509"/>
                </a:solidFill>
                <a:latin typeface="楷体" panose="02010609060101010101" pitchFamily="49" charset="-122"/>
                <a:ea typeface="楷体" panose="02010609060101010101" pitchFamily="49" charset="-122"/>
              </a:rPr>
              <a:t>在一定程度上促进科学的发展</a:t>
            </a:r>
            <a:r>
              <a:rPr lang="en-US" altLang="zh-CN" sz="2200" b="1" dirty="0">
                <a:solidFill>
                  <a:srgbClr val="EF7509"/>
                </a:solidFill>
                <a:latin typeface="楷体" panose="02010609060101010101" pitchFamily="49" charset="-122"/>
                <a:ea typeface="楷体" panose="02010609060101010101" pitchFamily="49" charset="-122"/>
              </a:rPr>
              <a:t>。</a:t>
            </a:r>
          </a:p>
          <a:p>
            <a:pPr eaLnBrk="1" hangingPunct="1">
              <a:lnSpc>
                <a:spcPts val="2800"/>
              </a:lnSpc>
              <a:buFont typeface="Arial" panose="020B0604020202020204" pitchFamily="34" charset="0"/>
              <a:buNone/>
            </a:pPr>
            <a:endParaRPr lang="en-US" altLang="zh-CN" sz="2000" b="1" dirty="0">
              <a:solidFill>
                <a:srgbClr val="008651"/>
              </a:solidFill>
              <a:latin typeface="微软雅黑" panose="020B0503020204020204" pitchFamily="34" charset="-122"/>
              <a:ea typeface="微软雅黑" panose="020B0503020204020204" pitchFamily="34" charset="-122"/>
            </a:endParaRPr>
          </a:p>
          <a:p>
            <a:pPr eaLnBrk="1" hangingPunct="1">
              <a:lnSpc>
                <a:spcPts val="2800"/>
              </a:lnSpc>
              <a:buFont typeface="Arial" panose="020B0604020202020204" pitchFamily="34" charset="0"/>
              <a:buNone/>
            </a:pPr>
            <a:r>
              <a:rPr lang="en-US" altLang="zh-CN" sz="2000" b="1" dirty="0">
                <a:solidFill>
                  <a:srgbClr val="008651"/>
                </a:solidFill>
                <a:latin typeface="微软雅黑" panose="020B0503020204020204" pitchFamily="34" charset="-122"/>
                <a:ea typeface="微软雅黑" panose="020B0503020204020204" pitchFamily="34" charset="-122"/>
              </a:rPr>
              <a:t>  </a:t>
            </a:r>
            <a:r>
              <a:rPr lang="en-US" altLang="zh-CN" sz="2000" b="1" dirty="0">
                <a:solidFill>
                  <a:srgbClr val="FF0000"/>
                </a:solidFill>
                <a:latin typeface="楷体_GB2312" pitchFamily="49" charset="-122"/>
                <a:ea typeface="楷体_GB2312" pitchFamily="49" charset="-122"/>
              </a:rPr>
              <a:t>   </a:t>
            </a:r>
            <a:endParaRPr lang="zh-CN" altLang="en-US" sz="2000" b="1" dirty="0">
              <a:solidFill>
                <a:srgbClr val="008651"/>
              </a:solidFill>
              <a:latin typeface="微软雅黑" panose="020B0503020204020204" pitchFamily="34" charset="-122"/>
              <a:ea typeface="微软雅黑" panose="020B0503020204020204" pitchFamily="34" charset="-122"/>
            </a:endParaRPr>
          </a:p>
        </p:txBody>
      </p:sp>
      <p:sp>
        <p:nvSpPr>
          <p:cNvPr id="38920" name="Cloud">
            <a:extLst>
              <a:ext uri="{FF2B5EF4-FFF2-40B4-BE49-F238E27FC236}">
                <a16:creationId xmlns:a16="http://schemas.microsoft.com/office/drawing/2014/main" id="{21DF5BF3-713A-49D3-A847-3AA979C32311}"/>
              </a:ext>
            </a:extLst>
          </p:cNvPr>
          <p:cNvSpPr>
            <a:spLocks noChangeAspect="1" noEditPoints="1" noChangeArrowheads="1"/>
          </p:cNvSpPr>
          <p:nvPr/>
        </p:nvSpPr>
        <p:spPr bwMode="auto">
          <a:xfrm>
            <a:off x="695325" y="5935663"/>
            <a:ext cx="11274425" cy="520700"/>
          </a:xfrm>
          <a:custGeom>
            <a:avLst/>
            <a:gdLst>
              <a:gd name="T0" fmla="*/ 530998214 w 21600"/>
              <a:gd name="T1" fmla="*/ 4172470 h 21600"/>
              <a:gd name="T2" fmla="*/ 0 w 21600"/>
              <a:gd name="T3" fmla="*/ 5890828 h 21600"/>
              <a:gd name="T4" fmla="*/ 292607369 w 21600"/>
              <a:gd name="T5" fmla="*/ 7381429 h 21600"/>
              <a:gd name="T6" fmla="*/ 289610774 w 21600"/>
              <a:gd name="T7" fmla="*/ 7361662 h 21600"/>
              <a:gd name="T8" fmla="*/ 129412116 w 21600"/>
              <a:gd name="T9" fmla="*/ 8536684 h 21600"/>
              <a:gd name="T10" fmla="*/ 723345707 w 21600"/>
              <a:gd name="T11" fmla="*/ 10256801 h 21600"/>
              <a:gd name="T12" fmla="*/ 792547163 w 21600"/>
              <a:gd name="T13" fmla="*/ 10244603 h 21600"/>
              <a:gd name="T14" fmla="*/ 789277581 w 21600"/>
              <a:gd name="T15" fmla="*/ 10256222 h 21600"/>
              <a:gd name="T16" fmla="*/ 1701973533 w 21600"/>
              <a:gd name="T17" fmla="*/ 11796795 h 21600"/>
              <a:gd name="T18" fmla="*/ 2147483647 w 21600"/>
              <a:gd name="T19" fmla="*/ 11358611 h 21600"/>
              <a:gd name="T20" fmla="*/ 2147483647 w 21600"/>
              <a:gd name="T21" fmla="*/ 11360950 h 21600"/>
              <a:gd name="T22" fmla="*/ 2147483647 w 21600"/>
              <a:gd name="T23" fmla="*/ 12550508 h 21600"/>
              <a:gd name="T24" fmla="*/ 2147483647 w 21600"/>
              <a:gd name="T25" fmla="*/ 10648483 h 21600"/>
              <a:gd name="T26" fmla="*/ 2147483647 w 21600"/>
              <a:gd name="T27" fmla="*/ 10663598 h 21600"/>
              <a:gd name="T28" fmla="*/ 2147483647 w 21600"/>
              <a:gd name="T29" fmla="*/ 11010538 h 21600"/>
              <a:gd name="T30" fmla="*/ 2147483647 w 21600"/>
              <a:gd name="T31" fmla="*/ 8742987 h 21600"/>
              <a:gd name="T32" fmla="*/ 2147483647 w 21600"/>
              <a:gd name="T33" fmla="*/ 8737177 h 21600"/>
              <a:gd name="T34" fmla="*/ 2147483647 w 21600"/>
              <a:gd name="T35" fmla="*/ 6085512 h 21600"/>
              <a:gd name="T36" fmla="*/ 2147483647 w 21600"/>
              <a:gd name="T37" fmla="*/ 4453142 h 21600"/>
              <a:gd name="T38" fmla="*/ 2147483647 w 21600"/>
              <a:gd name="T39" fmla="*/ 4451985 h 21600"/>
              <a:gd name="T40" fmla="*/ 2147483647 w 21600"/>
              <a:gd name="T41" fmla="*/ 3619227 h 21600"/>
              <a:gd name="T42" fmla="*/ 2147483647 w 21600"/>
              <a:gd name="T43" fmla="*/ 1580084 h 21600"/>
              <a:gd name="T44" fmla="*/ 2147483647 w 21600"/>
              <a:gd name="T45" fmla="*/ 1576009 h 21600"/>
              <a:gd name="T46" fmla="*/ 2147483647 w 21600"/>
              <a:gd name="T47" fmla="*/ 0 h 21600"/>
              <a:gd name="T48" fmla="*/ 2147483647 w 21600"/>
              <a:gd name="T49" fmla="*/ 677006 h 21600"/>
              <a:gd name="T50" fmla="*/ 2147483647 w 21600"/>
              <a:gd name="T51" fmla="*/ 679923 h 21600"/>
              <a:gd name="T52" fmla="*/ 2147483647 w 21600"/>
              <a:gd name="T53" fmla="*/ 0 h 21600"/>
              <a:gd name="T54" fmla="*/ 2147483647 w 21600"/>
              <a:gd name="T55" fmla="*/ 955943 h 21600"/>
              <a:gd name="T56" fmla="*/ 2147483647 w 21600"/>
              <a:gd name="T57" fmla="*/ 984412 h 21600"/>
              <a:gd name="T58" fmla="*/ 2147483647 w 21600"/>
              <a:gd name="T59" fmla="*/ 377724 h 21600"/>
              <a:gd name="T60" fmla="*/ 1907942589 w 21600"/>
              <a:gd name="T61" fmla="*/ 1498145 h 21600"/>
              <a:gd name="T62" fmla="*/ 1905762867 w 21600"/>
              <a:gd name="T63" fmla="*/ 1512079 h 21600"/>
              <a:gd name="T64" fmla="*/ 1440697180 w 21600"/>
              <a:gd name="T65" fmla="*/ 1145974 h 21600"/>
              <a:gd name="T66" fmla="*/ 520917524 w 21600"/>
              <a:gd name="T67" fmla="*/ 3816225 h 21600"/>
              <a:gd name="T68" fmla="*/ 529090958 w 21600"/>
              <a:gd name="T69" fmla="*/ 4175942 h 21600"/>
              <a:gd name="T70" fmla="*/ 530998214 w 21600"/>
              <a:gd name="T71" fmla="*/ 4172470 h 21600"/>
              <a:gd name="T72" fmla="*/ 292607369 w 21600"/>
              <a:gd name="T73" fmla="*/ 7381429 h 21600"/>
              <a:gd name="T74" fmla="*/ 591753902 w 21600"/>
              <a:gd name="T75" fmla="*/ 7618516 h 21600"/>
              <a:gd name="T76" fmla="*/ 637797384 w 21600"/>
              <a:gd name="T77" fmla="*/ 7613285 h 21600"/>
              <a:gd name="T78" fmla="*/ 792547163 w 21600"/>
              <a:gd name="T79" fmla="*/ 10244603 h 21600"/>
              <a:gd name="T80" fmla="*/ 943482429 w 21600"/>
              <a:gd name="T81" fmla="*/ 10134195 h 21600"/>
              <a:gd name="T82" fmla="*/ 2147483647 w 21600"/>
              <a:gd name="T83" fmla="*/ 10855365 h 21600"/>
              <a:gd name="T84" fmla="*/ 2147483647 w 21600"/>
              <a:gd name="T85" fmla="*/ 11360950 h 21600"/>
              <a:gd name="T86" fmla="*/ 2147483647 w 21600"/>
              <a:gd name="T87" fmla="*/ 10648483 h 21600"/>
              <a:gd name="T88" fmla="*/ 2147483647 w 21600"/>
              <a:gd name="T89" fmla="*/ 10094106 h 21600"/>
              <a:gd name="T90" fmla="*/ 2147483647 w 21600"/>
              <a:gd name="T91" fmla="*/ 8742987 h 21600"/>
              <a:gd name="T92" fmla="*/ 2147483647 w 21600"/>
              <a:gd name="T93" fmla="*/ 8724401 h 21600"/>
              <a:gd name="T94" fmla="*/ 2147483647 w 21600"/>
              <a:gd name="T95" fmla="*/ 6669541 h 21600"/>
              <a:gd name="T96" fmla="*/ 2147483647 w 21600"/>
              <a:gd name="T97" fmla="*/ 5229515 h 21600"/>
              <a:gd name="T98" fmla="*/ 2147483647 w 21600"/>
              <a:gd name="T99" fmla="*/ 4451985 h 21600"/>
              <a:gd name="T100" fmla="*/ 2147483647 w 21600"/>
              <a:gd name="T101" fmla="*/ 1943272 h 21600"/>
              <a:gd name="T102" fmla="*/ 2147483647 w 21600"/>
              <a:gd name="T103" fmla="*/ 1915959 h 21600"/>
              <a:gd name="T104" fmla="*/ 2147483647 w 21600"/>
              <a:gd name="T105" fmla="*/ 1576009 h 21600"/>
              <a:gd name="T106" fmla="*/ 2147483647 w 21600"/>
              <a:gd name="T107" fmla="*/ 677006 h 21600"/>
              <a:gd name="T108" fmla="*/ 2147483647 w 21600"/>
              <a:gd name="T109" fmla="*/ 1145395 h 21600"/>
              <a:gd name="T110" fmla="*/ 2147483647 w 21600"/>
              <a:gd name="T111" fmla="*/ 955943 h 21600"/>
              <a:gd name="T112" fmla="*/ 2147483647 w 21600"/>
              <a:gd name="T113" fmla="*/ 1359822 h 21600"/>
              <a:gd name="T114" fmla="*/ 2082853746 w 21600"/>
              <a:gd name="T115" fmla="*/ 1903761 h 21600"/>
              <a:gd name="T116" fmla="*/ 1905762867 w 21600"/>
              <a:gd name="T117" fmla="*/ 1512079 h 21600"/>
              <a:gd name="T118" fmla="*/ 529090958 w 21600"/>
              <a:gd name="T119" fmla="*/ 4175942 h 21600"/>
              <a:gd name="T120" fmla="*/ 560150030 w 21600"/>
              <a:gd name="T121" fmla="*/ 4587970 h 2160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1600"/>
              <a:gd name="T184" fmla="*/ 0 h 21600"/>
              <a:gd name="T185" fmla="*/ 21600 w 21600"/>
              <a:gd name="T186" fmla="*/ 21600 h 2160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1600" h="2160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lnTo>
                  <a:pt x="1949" y="7180"/>
                </a:lnTo>
                <a:close/>
              </a:path>
              <a:path w="21600" h="21600" fill="none">
                <a:moveTo>
                  <a:pt x="1074" y="12702"/>
                </a:moveTo>
                <a:cubicBezTo>
                  <a:pt x="1407" y="12969"/>
                  <a:pt x="1786" y="13110"/>
                  <a:pt x="2172" y="13110"/>
                </a:cubicBezTo>
                <a:cubicBezTo>
                  <a:pt x="2228" y="13109"/>
                  <a:pt x="2285" y="13107"/>
                  <a:pt x="2341" y="13101"/>
                </a:cubicBezTo>
              </a:path>
              <a:path w="21600" h="21600" fill="none">
                <a:moveTo>
                  <a:pt x="2909" y="17629"/>
                </a:moveTo>
                <a:cubicBezTo>
                  <a:pt x="3099" y="17599"/>
                  <a:pt x="3285" y="17535"/>
                  <a:pt x="3463" y="17439"/>
                </a:cubicBezTo>
              </a:path>
              <a:path w="21600" h="21600" fill="none">
                <a:moveTo>
                  <a:pt x="7895" y="18680"/>
                </a:moveTo>
                <a:cubicBezTo>
                  <a:pt x="7983" y="18985"/>
                  <a:pt x="8095" y="19277"/>
                  <a:pt x="8229" y="19550"/>
                </a:cubicBezTo>
              </a:path>
              <a:path w="21600" h="21600" fill="none">
                <a:moveTo>
                  <a:pt x="14267" y="18324"/>
                </a:moveTo>
                <a:cubicBezTo>
                  <a:pt x="14336" y="18013"/>
                  <a:pt x="14380" y="17693"/>
                  <a:pt x="14400" y="17370"/>
                </a:cubicBezTo>
              </a:path>
              <a:path w="21600" h="21600" fill="none">
                <a:moveTo>
                  <a:pt x="18694" y="15045"/>
                </a:moveTo>
                <a:cubicBezTo>
                  <a:pt x="18694" y="15034"/>
                  <a:pt x="18695" y="15024"/>
                  <a:pt x="18695" y="15013"/>
                </a:cubicBezTo>
                <a:cubicBezTo>
                  <a:pt x="18695" y="13508"/>
                  <a:pt x="18063" y="12136"/>
                  <a:pt x="17069" y="11477"/>
                </a:cubicBezTo>
              </a:path>
              <a:path w="21600" h="21600" fill="none">
                <a:moveTo>
                  <a:pt x="20165" y="8999"/>
                </a:moveTo>
                <a:cubicBezTo>
                  <a:pt x="20479" y="8635"/>
                  <a:pt x="20726" y="8177"/>
                  <a:pt x="20889" y="7661"/>
                </a:cubicBezTo>
              </a:path>
              <a:path w="21600" h="21600" fill="none">
                <a:moveTo>
                  <a:pt x="19186" y="3344"/>
                </a:moveTo>
                <a:cubicBezTo>
                  <a:pt x="19186" y="3328"/>
                  <a:pt x="19187" y="3313"/>
                  <a:pt x="19187" y="3297"/>
                </a:cubicBezTo>
                <a:cubicBezTo>
                  <a:pt x="19187" y="3101"/>
                  <a:pt x="19174" y="2905"/>
                  <a:pt x="19148" y="2712"/>
                </a:cubicBezTo>
              </a:path>
              <a:path w="21600" h="21600" fill="none">
                <a:moveTo>
                  <a:pt x="14905" y="1165"/>
                </a:moveTo>
                <a:cubicBezTo>
                  <a:pt x="14754" y="1408"/>
                  <a:pt x="14629" y="1679"/>
                  <a:pt x="14535" y="1971"/>
                </a:cubicBezTo>
              </a:path>
              <a:path w="21600" h="21600" fill="none">
                <a:moveTo>
                  <a:pt x="11221" y="1645"/>
                </a:moveTo>
                <a:cubicBezTo>
                  <a:pt x="11140" y="1866"/>
                  <a:pt x="11080" y="2099"/>
                  <a:pt x="11041" y="2340"/>
                </a:cubicBezTo>
              </a:path>
              <a:path w="21600" h="21600" fill="none">
                <a:moveTo>
                  <a:pt x="7645" y="3276"/>
                </a:moveTo>
                <a:cubicBezTo>
                  <a:pt x="7449" y="3016"/>
                  <a:pt x="7231" y="2790"/>
                  <a:pt x="6995" y="2602"/>
                </a:cubicBezTo>
              </a:path>
              <a:path w="21600" h="21600" fill="none">
                <a:moveTo>
                  <a:pt x="1942" y="7186"/>
                </a:moveTo>
                <a:cubicBezTo>
                  <a:pt x="1966" y="7426"/>
                  <a:pt x="2004" y="7663"/>
                  <a:pt x="2056" y="7895"/>
                </a:cubicBezTo>
              </a:path>
            </a:pathLst>
          </a:custGeom>
          <a:gradFill rotWithShape="1">
            <a:gsLst>
              <a:gs pos="0">
                <a:srgbClr val="00858C"/>
              </a:gs>
              <a:gs pos="67999">
                <a:srgbClr val="61DEE7"/>
              </a:gs>
              <a:gs pos="100000">
                <a:srgbClr val="AEF3F9"/>
              </a:gs>
            </a:gsLst>
            <a:path path="rect">
              <a:fillToRect l="50000" t="-29999" r="50000" b="129999"/>
            </a:path>
          </a:gradFill>
          <a:ln w="9525">
            <a:solidFill>
              <a:srgbClr val="0BD0D9"/>
            </a:solidFill>
            <a:miter lim="800000"/>
            <a:headEnd/>
            <a:tailE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pic>
        <p:nvPicPr>
          <p:cNvPr id="2" name="图片 1" descr="2HV](C`N_NI@C$W3(3%IK~M">
            <a:extLst>
              <a:ext uri="{FF2B5EF4-FFF2-40B4-BE49-F238E27FC236}">
                <a16:creationId xmlns:a16="http://schemas.microsoft.com/office/drawing/2014/main" id="{F341134B-A9E2-4928-A2F3-790B38A23BF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5325" y="1831975"/>
            <a:ext cx="4318000" cy="3954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8" descr="yaya">
            <a:extLst>
              <a:ext uri="{FF2B5EF4-FFF2-40B4-BE49-F238E27FC236}">
                <a16:creationId xmlns:a16="http://schemas.microsoft.com/office/drawing/2014/main" id="{3A37F71F-05DC-4F3C-AD22-60BAFDD214B0}"/>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8323270" y="432147"/>
            <a:ext cx="933450" cy="969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9" descr="yaya">
            <a:extLst>
              <a:ext uri="{FF2B5EF4-FFF2-40B4-BE49-F238E27FC236}">
                <a16:creationId xmlns:a16="http://schemas.microsoft.com/office/drawing/2014/main" id="{1BBDECB5-AF68-443A-9E15-8CEC97EB8976}"/>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9480633" y="483207"/>
            <a:ext cx="933450" cy="86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0247"/>
                                        </p:tgtEl>
                                        <p:attrNameLst>
                                          <p:attrName>style.visibility</p:attrName>
                                        </p:attrNameLst>
                                      </p:cBhvr>
                                      <p:to>
                                        <p:strVal val="visible"/>
                                      </p:to>
                                    </p:set>
                                    <p:anim calcmode="lin" valueType="num">
                                      <p:cBhvr additive="base">
                                        <p:cTn id="13" dur="500" fill="hold"/>
                                        <p:tgtEl>
                                          <p:spTgt spid="10247"/>
                                        </p:tgtEl>
                                        <p:attrNameLst>
                                          <p:attrName>ppt_x</p:attrName>
                                        </p:attrNameLst>
                                      </p:cBhvr>
                                      <p:tavLst>
                                        <p:tav tm="0">
                                          <p:val>
                                            <p:strVal val="#ppt_x"/>
                                          </p:val>
                                        </p:tav>
                                        <p:tav tm="100000">
                                          <p:val>
                                            <p:strVal val="#ppt_x"/>
                                          </p:val>
                                        </p:tav>
                                      </p:tavLst>
                                    </p:anim>
                                    <p:anim calcmode="lin" valueType="num">
                                      <p:cBhvr additive="base">
                                        <p:cTn id="14" dur="500" fill="hold"/>
                                        <p:tgtEl>
                                          <p:spTgt spid="1024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 calcmode="lin" valueType="num">
                                      <p:cBhvr additive="base">
                                        <p:cTn id="2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 descr="C:\Users\Administrator\Desktop\21.023.png">
            <a:extLst>
              <a:ext uri="{FF2B5EF4-FFF2-40B4-BE49-F238E27FC236}">
                <a16:creationId xmlns:a16="http://schemas.microsoft.com/office/drawing/2014/main" id="{BD726759-1E57-4201-AF72-7314DEBA5009}"/>
              </a:ext>
            </a:extLst>
          </p:cNvPr>
          <p:cNvPicPr>
            <a:picLocks noChangeAspect="1" noChangeArrowheads="1"/>
          </p:cNvPicPr>
          <p:nvPr/>
        </p:nvPicPr>
        <p:blipFill>
          <a:blip r:embed="rId2" cstate="print"/>
          <a:srcRect/>
          <a:stretch>
            <a:fillRect/>
          </a:stretch>
        </p:blipFill>
        <p:spPr bwMode="auto">
          <a:xfrm>
            <a:off x="209504" y="1983036"/>
            <a:ext cx="11772992" cy="2104222"/>
          </a:xfrm>
          <a:prstGeom prst="rect">
            <a:avLst/>
          </a:prstGeom>
          <a:noFill/>
        </p:spPr>
      </p:pic>
      <p:pic>
        <p:nvPicPr>
          <p:cNvPr id="4" name="图片 1" descr="组48325同意">
            <a:extLst>
              <a:ext uri="{FF2B5EF4-FFF2-40B4-BE49-F238E27FC236}">
                <a16:creationId xmlns:a16="http://schemas.microsoft.com/office/drawing/2014/main" id="{F9FFB5E7-46F3-42DC-B969-6817018F9B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0" y="65881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7">
            <a:extLst>
              <a:ext uri="{FF2B5EF4-FFF2-40B4-BE49-F238E27FC236}">
                <a16:creationId xmlns:a16="http://schemas.microsoft.com/office/drawing/2014/main" id="{59BC4C9E-9617-49BB-B08F-9199057C51A5}"/>
              </a:ext>
            </a:extLst>
          </p:cNvPr>
          <p:cNvSpPr txBox="1">
            <a:spLocks noChangeArrowheads="1"/>
          </p:cNvSpPr>
          <p:nvPr/>
        </p:nvSpPr>
        <p:spPr bwMode="auto">
          <a:xfrm>
            <a:off x="960438" y="752475"/>
            <a:ext cx="15224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dirty="0">
                <a:solidFill>
                  <a:srgbClr val="EF7509"/>
                </a:solidFill>
                <a:latin typeface="思源黑体 CN Heavy" pitchFamily="34" charset="-122"/>
                <a:ea typeface="思源黑体 CN Heavy" pitchFamily="34" charset="-122"/>
              </a:rPr>
              <a:t>作业布置</a:t>
            </a:r>
          </a:p>
        </p:txBody>
      </p:sp>
      <p:sp>
        <p:nvSpPr>
          <p:cNvPr id="6" name="文本框 5">
            <a:extLst>
              <a:ext uri="{FF2B5EF4-FFF2-40B4-BE49-F238E27FC236}">
                <a16:creationId xmlns:a16="http://schemas.microsoft.com/office/drawing/2014/main" id="{440F1F58-EBEF-4186-B824-DBF9AA124DF9}"/>
              </a:ext>
            </a:extLst>
          </p:cNvPr>
          <p:cNvSpPr txBox="1"/>
          <p:nvPr/>
        </p:nvSpPr>
        <p:spPr>
          <a:xfrm>
            <a:off x="861580" y="2335576"/>
            <a:ext cx="10375625" cy="1200329"/>
          </a:xfrm>
          <a:prstGeom prst="rect">
            <a:avLst/>
          </a:prstGeom>
          <a:noFill/>
        </p:spPr>
        <p:txBody>
          <a:bodyPr wrap="square" rtlCol="0">
            <a:spAutoFit/>
          </a:bodyPr>
          <a:lstStyle/>
          <a:p>
            <a:r>
              <a:rPr lang="en-US" altLang="zh-CN" sz="3600" dirty="0"/>
              <a:t>1</a:t>
            </a:r>
            <a:r>
              <a:rPr lang="zh-CN" altLang="en-US" sz="3600" dirty="0"/>
              <a:t>、认真阅读课本</a:t>
            </a:r>
            <a:r>
              <a:rPr lang="en-US" altLang="zh-CN" sz="3600" dirty="0"/>
              <a:t>158——160</a:t>
            </a:r>
            <a:r>
              <a:rPr lang="zh-CN" altLang="en-US" sz="3600" dirty="0"/>
              <a:t>页“精彩选篇”部分；</a:t>
            </a:r>
            <a:endParaRPr lang="en-US" altLang="zh-CN" sz="3600" dirty="0"/>
          </a:p>
          <a:p>
            <a:r>
              <a:rPr lang="en-US" altLang="zh-CN" sz="3600" dirty="0"/>
              <a:t>2</a:t>
            </a:r>
            <a:r>
              <a:rPr lang="zh-CN" altLang="en-US" sz="3600" dirty="0"/>
              <a:t>、空闲时间认真仔细阅读</a:t>
            </a:r>
            <a:r>
              <a:rPr lang="en-US" altLang="zh-CN" sz="3600" dirty="0"/>
              <a:t>《</a:t>
            </a:r>
            <a:r>
              <a:rPr lang="zh-CN" altLang="en-US" sz="3600" dirty="0"/>
              <a:t>海底两万里</a:t>
            </a:r>
            <a:r>
              <a:rPr lang="en-US" altLang="zh-CN" sz="3600" dirty="0"/>
              <a:t>》</a:t>
            </a:r>
            <a:r>
              <a:rPr lang="zh-CN" altLang="en-US" sz="3600" dirty="0"/>
              <a:t>。</a:t>
            </a:r>
          </a:p>
        </p:txBody>
      </p:sp>
      <p:pic>
        <p:nvPicPr>
          <p:cNvPr id="8" name="Picture 8" descr="yaya">
            <a:extLst>
              <a:ext uri="{FF2B5EF4-FFF2-40B4-BE49-F238E27FC236}">
                <a16:creationId xmlns:a16="http://schemas.microsoft.com/office/drawing/2014/main" id="{E7A76755-4554-4C15-BC22-BD8FE6C18FF7}"/>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8323270" y="432147"/>
            <a:ext cx="933450" cy="969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9" descr="yaya">
            <a:extLst>
              <a:ext uri="{FF2B5EF4-FFF2-40B4-BE49-F238E27FC236}">
                <a16:creationId xmlns:a16="http://schemas.microsoft.com/office/drawing/2014/main" id="{7DA85C6F-B91B-47FF-829B-719D37397C50}"/>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480633" y="483207"/>
            <a:ext cx="933450" cy="86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Cloud">
            <a:extLst>
              <a:ext uri="{FF2B5EF4-FFF2-40B4-BE49-F238E27FC236}">
                <a16:creationId xmlns:a16="http://schemas.microsoft.com/office/drawing/2014/main" id="{30AC3816-8499-4A01-A806-FD9DE3F1340F}"/>
              </a:ext>
            </a:extLst>
          </p:cNvPr>
          <p:cNvSpPr>
            <a:spLocks noChangeAspect="1" noEditPoints="1" noChangeArrowheads="1"/>
          </p:cNvSpPr>
          <p:nvPr/>
        </p:nvSpPr>
        <p:spPr bwMode="auto">
          <a:xfrm>
            <a:off x="406400" y="4721900"/>
            <a:ext cx="11274425" cy="881828"/>
          </a:xfrm>
          <a:custGeom>
            <a:avLst/>
            <a:gdLst>
              <a:gd name="T0" fmla="*/ 530998214 w 21600"/>
              <a:gd name="T1" fmla="*/ 2932996 h 21600"/>
              <a:gd name="T2" fmla="*/ 0 w 21600"/>
              <a:gd name="T3" fmla="*/ 4140901 h 21600"/>
              <a:gd name="T4" fmla="*/ 292607369 w 21600"/>
              <a:gd name="T5" fmla="*/ 5188692 h 21600"/>
              <a:gd name="T6" fmla="*/ 289610774 w 21600"/>
              <a:gd name="T7" fmla="*/ 5174807 h 21600"/>
              <a:gd name="T8" fmla="*/ 129412116 w 21600"/>
              <a:gd name="T9" fmla="*/ 6000781 h 21600"/>
              <a:gd name="T10" fmla="*/ 723345707 w 21600"/>
              <a:gd name="T11" fmla="*/ 7209939 h 21600"/>
              <a:gd name="T12" fmla="*/ 792547163 w 21600"/>
              <a:gd name="T13" fmla="*/ 7201349 h 21600"/>
              <a:gd name="T14" fmla="*/ 789277581 w 21600"/>
              <a:gd name="T15" fmla="*/ 7209514 h 21600"/>
              <a:gd name="T16" fmla="*/ 1701973533 w 21600"/>
              <a:gd name="T17" fmla="*/ 8292433 h 21600"/>
              <a:gd name="T18" fmla="*/ 2147483647 w 21600"/>
              <a:gd name="T19" fmla="*/ 7984434 h 21600"/>
              <a:gd name="T20" fmla="*/ 2147483647 w 21600"/>
              <a:gd name="T21" fmla="*/ 7986071 h 21600"/>
              <a:gd name="T22" fmla="*/ 2147483647 w 21600"/>
              <a:gd name="T23" fmla="*/ 8822250 h 21600"/>
              <a:gd name="T24" fmla="*/ 2147483647 w 21600"/>
              <a:gd name="T25" fmla="*/ 7485256 h 21600"/>
              <a:gd name="T26" fmla="*/ 2147483647 w 21600"/>
              <a:gd name="T27" fmla="*/ 7495867 h 21600"/>
              <a:gd name="T28" fmla="*/ 2147483647 w 21600"/>
              <a:gd name="T29" fmla="*/ 7739756 h 21600"/>
              <a:gd name="T30" fmla="*/ 2147483647 w 21600"/>
              <a:gd name="T31" fmla="*/ 6145797 h 21600"/>
              <a:gd name="T32" fmla="*/ 2147483647 w 21600"/>
              <a:gd name="T33" fmla="*/ 6141714 h 21600"/>
              <a:gd name="T34" fmla="*/ 2147483647 w 21600"/>
              <a:gd name="T35" fmla="*/ 4277751 h 21600"/>
              <a:gd name="T36" fmla="*/ 2147483647 w 21600"/>
              <a:gd name="T37" fmla="*/ 3130298 h 21600"/>
              <a:gd name="T38" fmla="*/ 2147483647 w 21600"/>
              <a:gd name="T39" fmla="*/ 3129470 h 21600"/>
              <a:gd name="T40" fmla="*/ 2147483647 w 21600"/>
              <a:gd name="T41" fmla="*/ 2544111 h 21600"/>
              <a:gd name="T42" fmla="*/ 2147483647 w 21600"/>
              <a:gd name="T43" fmla="*/ 1110689 h 21600"/>
              <a:gd name="T44" fmla="*/ 2147483647 w 21600"/>
              <a:gd name="T45" fmla="*/ 1107839 h 21600"/>
              <a:gd name="T46" fmla="*/ 2147483647 w 21600"/>
              <a:gd name="T47" fmla="*/ 0 h 21600"/>
              <a:gd name="T48" fmla="*/ 2147483647 w 21600"/>
              <a:gd name="T49" fmla="*/ 475894 h 21600"/>
              <a:gd name="T50" fmla="*/ 2147483647 w 21600"/>
              <a:gd name="T51" fmla="*/ 477935 h 21600"/>
              <a:gd name="T52" fmla="*/ 2147483647 w 21600"/>
              <a:gd name="T53" fmla="*/ 0 h 21600"/>
              <a:gd name="T54" fmla="*/ 2147483647 w 21600"/>
              <a:gd name="T55" fmla="*/ 671984 h 21600"/>
              <a:gd name="T56" fmla="*/ 2147483647 w 21600"/>
              <a:gd name="T57" fmla="*/ 691993 h 21600"/>
              <a:gd name="T58" fmla="*/ 2147483647 w 21600"/>
              <a:gd name="T59" fmla="*/ 265515 h 21600"/>
              <a:gd name="T60" fmla="*/ 1907942589 w 21600"/>
              <a:gd name="T61" fmla="*/ 1053107 h 21600"/>
              <a:gd name="T62" fmla="*/ 1905762867 w 21600"/>
              <a:gd name="T63" fmla="*/ 1062910 h 21600"/>
              <a:gd name="T64" fmla="*/ 1440697180 w 21600"/>
              <a:gd name="T65" fmla="*/ 805560 h 21600"/>
              <a:gd name="T66" fmla="*/ 520917524 w 21600"/>
              <a:gd name="T67" fmla="*/ 2682579 h 21600"/>
              <a:gd name="T68" fmla="*/ 529090958 w 21600"/>
              <a:gd name="T69" fmla="*/ 2935442 h 21600"/>
              <a:gd name="T70" fmla="*/ 530998214 w 21600"/>
              <a:gd name="T71" fmla="*/ 2932996 h 21600"/>
              <a:gd name="T72" fmla="*/ 292607369 w 21600"/>
              <a:gd name="T73" fmla="*/ 5188692 h 21600"/>
              <a:gd name="T74" fmla="*/ 591753902 w 21600"/>
              <a:gd name="T75" fmla="*/ 5355355 h 21600"/>
              <a:gd name="T76" fmla="*/ 637797384 w 21600"/>
              <a:gd name="T77" fmla="*/ 5351697 h 21600"/>
              <a:gd name="T78" fmla="*/ 792547163 w 21600"/>
              <a:gd name="T79" fmla="*/ 7201349 h 21600"/>
              <a:gd name="T80" fmla="*/ 943482429 w 21600"/>
              <a:gd name="T81" fmla="*/ 7123738 h 21600"/>
              <a:gd name="T82" fmla="*/ 2147483647 w 21600"/>
              <a:gd name="T83" fmla="*/ 7630676 h 21600"/>
              <a:gd name="T84" fmla="*/ 2147483647 w 21600"/>
              <a:gd name="T85" fmla="*/ 7986071 h 21600"/>
              <a:gd name="T86" fmla="*/ 2147483647 w 21600"/>
              <a:gd name="T87" fmla="*/ 7485256 h 21600"/>
              <a:gd name="T88" fmla="*/ 2147483647 w 21600"/>
              <a:gd name="T89" fmla="*/ 7095543 h 21600"/>
              <a:gd name="T90" fmla="*/ 2147483647 w 21600"/>
              <a:gd name="T91" fmla="*/ 6145797 h 21600"/>
              <a:gd name="T92" fmla="*/ 2147483647 w 21600"/>
              <a:gd name="T93" fmla="*/ 6132720 h 21600"/>
              <a:gd name="T94" fmla="*/ 2147483647 w 21600"/>
              <a:gd name="T95" fmla="*/ 4688302 h 21600"/>
              <a:gd name="T96" fmla="*/ 2147483647 w 21600"/>
              <a:gd name="T97" fmla="*/ 3676042 h 21600"/>
              <a:gd name="T98" fmla="*/ 2147483647 w 21600"/>
              <a:gd name="T99" fmla="*/ 3129470 h 21600"/>
              <a:gd name="T100" fmla="*/ 2147483647 w 21600"/>
              <a:gd name="T101" fmla="*/ 1365998 h 21600"/>
              <a:gd name="T102" fmla="*/ 2147483647 w 21600"/>
              <a:gd name="T103" fmla="*/ 1346797 h 21600"/>
              <a:gd name="T104" fmla="*/ 2147483647 w 21600"/>
              <a:gd name="T105" fmla="*/ 1107839 h 21600"/>
              <a:gd name="T106" fmla="*/ 2147483647 w 21600"/>
              <a:gd name="T107" fmla="*/ 475894 h 21600"/>
              <a:gd name="T108" fmla="*/ 2147483647 w 21600"/>
              <a:gd name="T109" fmla="*/ 805135 h 21600"/>
              <a:gd name="T110" fmla="*/ 2147483647 w 21600"/>
              <a:gd name="T111" fmla="*/ 671984 h 21600"/>
              <a:gd name="T112" fmla="*/ 2147483647 w 21600"/>
              <a:gd name="T113" fmla="*/ 955871 h 21600"/>
              <a:gd name="T114" fmla="*/ 2082853746 w 21600"/>
              <a:gd name="T115" fmla="*/ 1338227 h 21600"/>
              <a:gd name="T116" fmla="*/ 1905762867 w 21600"/>
              <a:gd name="T117" fmla="*/ 1062910 h 21600"/>
              <a:gd name="T118" fmla="*/ 529090958 w 21600"/>
              <a:gd name="T119" fmla="*/ 2935442 h 21600"/>
              <a:gd name="T120" fmla="*/ 560150030 w 21600"/>
              <a:gd name="T121" fmla="*/ 3225069 h 2160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1600"/>
              <a:gd name="T184" fmla="*/ 0 h 21600"/>
              <a:gd name="T185" fmla="*/ 21600 w 21600"/>
              <a:gd name="T186" fmla="*/ 21600 h 2160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1600" h="2160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lnTo>
                  <a:pt x="1949" y="7180"/>
                </a:lnTo>
                <a:close/>
              </a:path>
              <a:path w="21600" h="21600" fill="none">
                <a:moveTo>
                  <a:pt x="1074" y="12702"/>
                </a:moveTo>
                <a:cubicBezTo>
                  <a:pt x="1407" y="12969"/>
                  <a:pt x="1786" y="13110"/>
                  <a:pt x="2172" y="13110"/>
                </a:cubicBezTo>
                <a:cubicBezTo>
                  <a:pt x="2228" y="13109"/>
                  <a:pt x="2285" y="13107"/>
                  <a:pt x="2341" y="13101"/>
                </a:cubicBezTo>
              </a:path>
              <a:path w="21600" h="21600" fill="none">
                <a:moveTo>
                  <a:pt x="2909" y="17629"/>
                </a:moveTo>
                <a:cubicBezTo>
                  <a:pt x="3099" y="17599"/>
                  <a:pt x="3285" y="17535"/>
                  <a:pt x="3463" y="17439"/>
                </a:cubicBezTo>
              </a:path>
              <a:path w="21600" h="21600" fill="none">
                <a:moveTo>
                  <a:pt x="7895" y="18680"/>
                </a:moveTo>
                <a:cubicBezTo>
                  <a:pt x="7983" y="18985"/>
                  <a:pt x="8095" y="19277"/>
                  <a:pt x="8229" y="19550"/>
                </a:cubicBezTo>
              </a:path>
              <a:path w="21600" h="21600" fill="none">
                <a:moveTo>
                  <a:pt x="14267" y="18324"/>
                </a:moveTo>
                <a:cubicBezTo>
                  <a:pt x="14336" y="18013"/>
                  <a:pt x="14380" y="17693"/>
                  <a:pt x="14400" y="17370"/>
                </a:cubicBezTo>
              </a:path>
              <a:path w="21600" h="21600" fill="none">
                <a:moveTo>
                  <a:pt x="18694" y="15045"/>
                </a:moveTo>
                <a:cubicBezTo>
                  <a:pt x="18694" y="15034"/>
                  <a:pt x="18695" y="15024"/>
                  <a:pt x="18695" y="15013"/>
                </a:cubicBezTo>
                <a:cubicBezTo>
                  <a:pt x="18695" y="13508"/>
                  <a:pt x="18063" y="12136"/>
                  <a:pt x="17069" y="11477"/>
                </a:cubicBezTo>
              </a:path>
              <a:path w="21600" h="21600" fill="none">
                <a:moveTo>
                  <a:pt x="20165" y="8999"/>
                </a:moveTo>
                <a:cubicBezTo>
                  <a:pt x="20479" y="8635"/>
                  <a:pt x="20726" y="8177"/>
                  <a:pt x="20889" y="7661"/>
                </a:cubicBezTo>
              </a:path>
              <a:path w="21600" h="21600" fill="none">
                <a:moveTo>
                  <a:pt x="19186" y="3344"/>
                </a:moveTo>
                <a:cubicBezTo>
                  <a:pt x="19186" y="3328"/>
                  <a:pt x="19187" y="3313"/>
                  <a:pt x="19187" y="3297"/>
                </a:cubicBezTo>
                <a:cubicBezTo>
                  <a:pt x="19187" y="3101"/>
                  <a:pt x="19174" y="2905"/>
                  <a:pt x="19148" y="2712"/>
                </a:cubicBezTo>
              </a:path>
              <a:path w="21600" h="21600" fill="none">
                <a:moveTo>
                  <a:pt x="14905" y="1165"/>
                </a:moveTo>
                <a:cubicBezTo>
                  <a:pt x="14754" y="1408"/>
                  <a:pt x="14629" y="1679"/>
                  <a:pt x="14535" y="1971"/>
                </a:cubicBezTo>
              </a:path>
              <a:path w="21600" h="21600" fill="none">
                <a:moveTo>
                  <a:pt x="11221" y="1645"/>
                </a:moveTo>
                <a:cubicBezTo>
                  <a:pt x="11140" y="1866"/>
                  <a:pt x="11080" y="2099"/>
                  <a:pt x="11041" y="2340"/>
                </a:cubicBezTo>
              </a:path>
              <a:path w="21600" h="21600" fill="none">
                <a:moveTo>
                  <a:pt x="7645" y="3276"/>
                </a:moveTo>
                <a:cubicBezTo>
                  <a:pt x="7449" y="3016"/>
                  <a:pt x="7231" y="2790"/>
                  <a:pt x="6995" y="2602"/>
                </a:cubicBezTo>
              </a:path>
              <a:path w="21600" h="21600" fill="none">
                <a:moveTo>
                  <a:pt x="1942" y="7186"/>
                </a:moveTo>
                <a:cubicBezTo>
                  <a:pt x="1966" y="7426"/>
                  <a:pt x="2004" y="7663"/>
                  <a:pt x="2056" y="7895"/>
                </a:cubicBezTo>
              </a:path>
            </a:pathLst>
          </a:custGeom>
          <a:gradFill rotWithShape="1">
            <a:gsLst>
              <a:gs pos="0">
                <a:srgbClr val="00858C"/>
              </a:gs>
              <a:gs pos="67999">
                <a:srgbClr val="61DEE7"/>
              </a:gs>
              <a:gs pos="100000">
                <a:srgbClr val="AEF3F9"/>
              </a:gs>
            </a:gsLst>
            <a:path path="rect">
              <a:fillToRect l="50000" t="-29999" r="50000" b="129999"/>
            </a:path>
          </a:gradFill>
          <a:ln w="9525">
            <a:solidFill>
              <a:srgbClr val="0BD0D9"/>
            </a:solidFill>
            <a:miter lim="800000"/>
            <a:headEnd/>
            <a:tailEnd/>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Tree>
    <p:extLst>
      <p:ext uri="{BB962C8B-B14F-4D97-AF65-F5344CB8AC3E}">
        <p14:creationId xmlns:p14="http://schemas.microsoft.com/office/powerpoint/2010/main" val="27472008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3" descr="tu4">
            <a:extLst>
              <a:ext uri="{FF2B5EF4-FFF2-40B4-BE49-F238E27FC236}">
                <a16:creationId xmlns:a16="http://schemas.microsoft.com/office/drawing/2014/main" id="{E0A0E5EE-1D50-4C86-ABF5-F4A4815E7470}"/>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55713" y="1990615"/>
            <a:ext cx="7680573" cy="2698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a:extLst>
              <a:ext uri="{FF2B5EF4-FFF2-40B4-BE49-F238E27FC236}">
                <a16:creationId xmlns:a16="http://schemas.microsoft.com/office/drawing/2014/main" id="{86DCEF4A-E30F-44A9-AF13-37A9AC9D460D}"/>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6209" b="93227" l="0" r="99938"/>
                    </a14:imgEffect>
                  </a14:imgLayer>
                </a14:imgProps>
              </a:ext>
            </a:extLst>
          </a:blip>
          <a:stretch>
            <a:fillRect/>
          </a:stretch>
        </p:blipFill>
        <p:spPr>
          <a:xfrm>
            <a:off x="8130448" y="4232237"/>
            <a:ext cx="4061552" cy="2698394"/>
          </a:xfrm>
          <a:prstGeom prst="rect">
            <a:avLst/>
          </a:prstGeom>
        </p:spPr>
      </p:pic>
      <p:sp>
        <p:nvSpPr>
          <p:cNvPr id="6" name="文本框 5">
            <a:extLst>
              <a:ext uri="{FF2B5EF4-FFF2-40B4-BE49-F238E27FC236}">
                <a16:creationId xmlns:a16="http://schemas.microsoft.com/office/drawing/2014/main" id="{BAA174C8-63AB-471C-9BC4-D22D5E0F82A4}"/>
              </a:ext>
            </a:extLst>
          </p:cNvPr>
          <p:cNvSpPr txBox="1"/>
          <p:nvPr/>
        </p:nvSpPr>
        <p:spPr>
          <a:xfrm>
            <a:off x="3359266" y="2308761"/>
            <a:ext cx="5729895" cy="2062103"/>
          </a:xfrm>
          <a:prstGeom prst="rect">
            <a:avLst/>
          </a:prstGeom>
          <a:noFill/>
        </p:spPr>
        <p:txBody>
          <a:bodyPr wrap="square" rtlCol="0">
            <a:spAutoFit/>
          </a:bodyPr>
          <a:lstStyle/>
          <a:p>
            <a:r>
              <a:rPr lang="en-US" altLang="zh-CN" sz="3200" dirty="0">
                <a:latin typeface="宋体" panose="02010600030101010101" pitchFamily="2" charset="-122"/>
                <a:ea typeface="宋体" panose="02010600030101010101" pitchFamily="2" charset="-122"/>
              </a:rPr>
              <a:t>1.</a:t>
            </a:r>
            <a:r>
              <a:rPr lang="zh-CN" altLang="en-US" sz="3200" dirty="0">
                <a:latin typeface="宋体" panose="02010600030101010101" pitchFamily="2" charset="-122"/>
                <a:ea typeface="宋体" panose="02010600030101010101" pitchFamily="2" charset="-122"/>
              </a:rPr>
              <a:t>学习“快速阅读”方法；</a:t>
            </a:r>
            <a:endParaRPr lang="en-US" altLang="zh-CN" sz="3200" dirty="0">
              <a:latin typeface="宋体" panose="02010600030101010101" pitchFamily="2" charset="-122"/>
              <a:ea typeface="宋体" panose="02010600030101010101" pitchFamily="2" charset="-122"/>
            </a:endParaRPr>
          </a:p>
          <a:p>
            <a:r>
              <a:rPr lang="en-US" altLang="zh-CN" sz="3200" dirty="0">
                <a:latin typeface="宋体" panose="02010600030101010101" pitchFamily="2" charset="-122"/>
                <a:ea typeface="宋体" panose="02010600030101010101" pitchFamily="2" charset="-122"/>
              </a:rPr>
              <a:t>2.</a:t>
            </a:r>
            <a:r>
              <a:rPr lang="zh-CN" altLang="en-US" sz="3200" dirty="0">
                <a:latin typeface="宋体" panose="02010600030101010101" pitchFamily="2" charset="-122"/>
                <a:ea typeface="宋体" panose="02010600030101010101" pitchFamily="2" charset="-122"/>
              </a:rPr>
              <a:t>了解</a:t>
            </a:r>
            <a:r>
              <a:rPr lang="en-US" altLang="zh-CN" sz="3200" dirty="0">
                <a:latin typeface="宋体" panose="02010600030101010101" pitchFamily="2" charset="-122"/>
                <a:ea typeface="宋体" panose="02010600030101010101" pitchFamily="2" charset="-122"/>
              </a:rPr>
              <a:t>《</a:t>
            </a:r>
            <a:r>
              <a:rPr lang="zh-CN" altLang="en-US" sz="3200" dirty="0">
                <a:latin typeface="宋体" panose="02010600030101010101" pitchFamily="2" charset="-122"/>
                <a:ea typeface="宋体" panose="02010600030101010101" pitchFamily="2" charset="-122"/>
              </a:rPr>
              <a:t>海底两万里</a:t>
            </a:r>
            <a:r>
              <a:rPr lang="en-US" altLang="zh-CN" sz="3200" dirty="0">
                <a:latin typeface="宋体" panose="02010600030101010101" pitchFamily="2" charset="-122"/>
                <a:ea typeface="宋体" panose="02010600030101010101" pitchFamily="2" charset="-122"/>
              </a:rPr>
              <a:t>》</a:t>
            </a:r>
            <a:r>
              <a:rPr lang="zh-CN" altLang="en-US" sz="3200" dirty="0">
                <a:latin typeface="宋体" panose="02010600030101010101" pitchFamily="2" charset="-122"/>
                <a:ea typeface="宋体" panose="02010600030101010101" pitchFamily="2" charset="-122"/>
              </a:rPr>
              <a:t>及作者；</a:t>
            </a:r>
            <a:endParaRPr lang="en-US" altLang="zh-CN" sz="3200" dirty="0">
              <a:latin typeface="宋体" panose="02010600030101010101" pitchFamily="2" charset="-122"/>
              <a:ea typeface="宋体" panose="02010600030101010101" pitchFamily="2" charset="-122"/>
            </a:endParaRPr>
          </a:p>
          <a:p>
            <a:r>
              <a:rPr lang="en-US" altLang="zh-CN" sz="3200" dirty="0">
                <a:latin typeface="宋体" panose="02010600030101010101" pitchFamily="2" charset="-122"/>
                <a:ea typeface="宋体" panose="02010600030101010101" pitchFamily="2" charset="-122"/>
              </a:rPr>
              <a:t>3.</a:t>
            </a:r>
            <a:r>
              <a:rPr lang="zh-CN" altLang="en-US" sz="3200" dirty="0">
                <a:latin typeface="宋体" panose="02010600030101010101" pitchFamily="2" charset="-122"/>
                <a:ea typeface="宋体" panose="02010600030101010101" pitchFamily="2" charset="-122"/>
              </a:rPr>
              <a:t>掌握作品的主要内容；</a:t>
            </a:r>
            <a:endParaRPr lang="en-US" altLang="zh-CN" sz="3200" dirty="0">
              <a:latin typeface="宋体" panose="02010600030101010101" pitchFamily="2" charset="-122"/>
              <a:ea typeface="宋体" panose="02010600030101010101" pitchFamily="2" charset="-122"/>
            </a:endParaRPr>
          </a:p>
          <a:p>
            <a:r>
              <a:rPr lang="en-US" altLang="zh-CN" sz="3200" dirty="0">
                <a:latin typeface="宋体" panose="02010600030101010101" pitchFamily="2" charset="-122"/>
                <a:ea typeface="宋体" panose="02010600030101010101" pitchFamily="2" charset="-122"/>
              </a:rPr>
              <a:t>4.</a:t>
            </a:r>
            <a:r>
              <a:rPr lang="zh-CN" altLang="en-US" sz="3200" dirty="0">
                <a:latin typeface="宋体" panose="02010600030101010101" pitchFamily="2" charset="-122"/>
                <a:ea typeface="宋体" panose="02010600030101010101" pitchFamily="2" charset="-122"/>
              </a:rPr>
              <a:t>把握尼摩船长等人物形象。</a:t>
            </a:r>
          </a:p>
        </p:txBody>
      </p:sp>
      <p:pic>
        <p:nvPicPr>
          <p:cNvPr id="7" name="图片 1" descr="组48325同意">
            <a:extLst>
              <a:ext uri="{FF2B5EF4-FFF2-40B4-BE49-F238E27FC236}">
                <a16:creationId xmlns:a16="http://schemas.microsoft.com/office/drawing/2014/main" id="{3D435C42-F89B-4A8F-BCBC-D00446773E5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6400" y="65881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7">
            <a:extLst>
              <a:ext uri="{FF2B5EF4-FFF2-40B4-BE49-F238E27FC236}">
                <a16:creationId xmlns:a16="http://schemas.microsoft.com/office/drawing/2014/main" id="{814B107B-A942-40CC-B5E1-EB4F80BA90DC}"/>
              </a:ext>
            </a:extLst>
          </p:cNvPr>
          <p:cNvSpPr txBox="1">
            <a:spLocks noChangeArrowheads="1"/>
          </p:cNvSpPr>
          <p:nvPr/>
        </p:nvSpPr>
        <p:spPr bwMode="auto">
          <a:xfrm>
            <a:off x="1060450" y="752475"/>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dirty="0">
                <a:solidFill>
                  <a:srgbClr val="EF7509"/>
                </a:solidFill>
                <a:latin typeface="思源黑体 CN Heavy" pitchFamily="34" charset="-122"/>
                <a:ea typeface="思源黑体 CN Heavy" pitchFamily="34" charset="-122"/>
              </a:rPr>
              <a:t>新知讲解</a:t>
            </a:r>
          </a:p>
        </p:txBody>
      </p:sp>
      <p:pic>
        <p:nvPicPr>
          <p:cNvPr id="9" name="图片 2">
            <a:extLst>
              <a:ext uri="{FF2B5EF4-FFF2-40B4-BE49-F238E27FC236}">
                <a16:creationId xmlns:a16="http://schemas.microsoft.com/office/drawing/2014/main" id="{E9364479-5522-4001-A7C1-59B3291461E4}"/>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t="198" r="33105" b="56601"/>
          <a:stretch>
            <a:fillRect/>
          </a:stretch>
        </p:blipFill>
        <p:spPr bwMode="auto">
          <a:xfrm>
            <a:off x="3084036" y="76994"/>
            <a:ext cx="2694940" cy="135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文本框 6">
            <a:extLst>
              <a:ext uri="{FF2B5EF4-FFF2-40B4-BE49-F238E27FC236}">
                <a16:creationId xmlns:a16="http://schemas.microsoft.com/office/drawing/2014/main" id="{43CF6018-39B1-46B6-B70D-80356640C97C}"/>
              </a:ext>
            </a:extLst>
          </p:cNvPr>
          <p:cNvSpPr txBox="1">
            <a:spLocks noChangeArrowheads="1"/>
          </p:cNvSpPr>
          <p:nvPr/>
        </p:nvSpPr>
        <p:spPr bwMode="auto">
          <a:xfrm>
            <a:off x="3568224" y="639653"/>
            <a:ext cx="20313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3600" b="1" dirty="0">
                <a:latin typeface="微软雅黑" panose="020B0503020204020204" pitchFamily="34" charset="-122"/>
                <a:ea typeface="微软雅黑" panose="020B0503020204020204" pitchFamily="34" charset="-122"/>
              </a:rPr>
              <a:t>学习目标</a:t>
            </a:r>
          </a:p>
        </p:txBody>
      </p:sp>
      <p:pic>
        <p:nvPicPr>
          <p:cNvPr id="12" name="Picture 8" descr="yaya">
            <a:extLst>
              <a:ext uri="{FF2B5EF4-FFF2-40B4-BE49-F238E27FC236}">
                <a16:creationId xmlns:a16="http://schemas.microsoft.com/office/drawing/2014/main" id="{C3DE30F6-1D83-4315-BCDD-1B8B4CED300C}"/>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8323270" y="432147"/>
            <a:ext cx="933450" cy="969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9" descr="yaya">
            <a:extLst>
              <a:ext uri="{FF2B5EF4-FFF2-40B4-BE49-F238E27FC236}">
                <a16:creationId xmlns:a16="http://schemas.microsoft.com/office/drawing/2014/main" id="{091E1B93-6D9F-4C1A-9A62-1F7DF4480BF5}"/>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9480633" y="483207"/>
            <a:ext cx="933450" cy="86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8" descr="yaya">
            <a:extLst>
              <a:ext uri="{FF2B5EF4-FFF2-40B4-BE49-F238E27FC236}">
                <a16:creationId xmlns:a16="http://schemas.microsoft.com/office/drawing/2014/main" id="{1409C7DA-B93D-44F4-A987-A32A6470F246}"/>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flipH="1">
            <a:off x="819297" y="5325076"/>
            <a:ext cx="999124" cy="969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9" descr="yaya">
            <a:extLst>
              <a:ext uri="{FF2B5EF4-FFF2-40B4-BE49-F238E27FC236}">
                <a16:creationId xmlns:a16="http://schemas.microsoft.com/office/drawing/2014/main" id="{157A06F7-9D95-499C-95F2-9DA2983985D9}"/>
              </a:ext>
            </a:extLst>
          </p:cNvPr>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flipH="1">
            <a:off x="1976660" y="5376136"/>
            <a:ext cx="999124" cy="86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09371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图片 1" descr="组48325同意">
            <a:extLst>
              <a:ext uri="{FF2B5EF4-FFF2-40B4-BE49-F238E27FC236}">
                <a16:creationId xmlns:a16="http://schemas.microsoft.com/office/drawing/2014/main" id="{291DEA53-BE4D-4E48-BD03-316030E97A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0" y="65881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文本框 7">
            <a:extLst>
              <a:ext uri="{FF2B5EF4-FFF2-40B4-BE49-F238E27FC236}">
                <a16:creationId xmlns:a16="http://schemas.microsoft.com/office/drawing/2014/main" id="{75392F80-5F84-4314-9EA0-F688E1A982F5}"/>
              </a:ext>
            </a:extLst>
          </p:cNvPr>
          <p:cNvSpPr txBox="1">
            <a:spLocks noChangeArrowheads="1"/>
          </p:cNvSpPr>
          <p:nvPr/>
        </p:nvSpPr>
        <p:spPr bwMode="auto">
          <a:xfrm>
            <a:off x="1060450" y="752475"/>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dirty="0">
                <a:solidFill>
                  <a:srgbClr val="EF7509"/>
                </a:solidFill>
                <a:latin typeface="思源黑体 CN Heavy" pitchFamily="34" charset="-122"/>
                <a:ea typeface="思源黑体 CN Heavy" pitchFamily="34" charset="-122"/>
              </a:rPr>
              <a:t>新知讲解</a:t>
            </a:r>
          </a:p>
        </p:txBody>
      </p:sp>
      <p:sp>
        <p:nvSpPr>
          <p:cNvPr id="17" name="AutoShape 6">
            <a:extLst>
              <a:ext uri="{FF2B5EF4-FFF2-40B4-BE49-F238E27FC236}">
                <a16:creationId xmlns:a16="http://schemas.microsoft.com/office/drawing/2014/main" id="{D8142373-414D-4FEC-B05F-D96E686E3ACD}"/>
              </a:ext>
            </a:extLst>
          </p:cNvPr>
          <p:cNvSpPr>
            <a:spLocks noChangeArrowheads="1"/>
          </p:cNvSpPr>
          <p:nvPr/>
        </p:nvSpPr>
        <p:spPr bwMode="gray">
          <a:xfrm>
            <a:off x="6067425" y="1938338"/>
            <a:ext cx="5437188" cy="4233862"/>
          </a:xfrm>
          <a:prstGeom prst="roundRect">
            <a:avLst>
              <a:gd name="adj" fmla="val 9106"/>
            </a:avLst>
          </a:prstGeom>
          <a:solidFill>
            <a:schemeClr val="accent6">
              <a:lumMod val="40000"/>
              <a:lumOff val="60000"/>
            </a:schemeClr>
          </a:solidFill>
          <a:ln w="25400">
            <a:solidFill>
              <a:srgbClr val="FFCC99"/>
            </a:solidFill>
            <a:round/>
          </a:ln>
          <a:effectLst/>
        </p:spPr>
        <p:txBody>
          <a:bodyPr wrap="none" anchor="ctr"/>
          <a:lstStyle/>
          <a:p>
            <a:pPr algn="just" eaLnBrk="1" hangingPunct="1">
              <a:lnSpc>
                <a:spcPts val="3580"/>
              </a:lnSpc>
              <a:buFont typeface="Arial" panose="020B0604020202020204" pitchFamily="34" charset="0"/>
              <a:buNone/>
              <a:defRPr/>
            </a:pPr>
            <a:endParaRPr lang="zh-CN" altLang="en-US" sz="2400" b="1" noProof="1">
              <a:latin typeface="宋体" panose="02010600030101010101" pitchFamily="2" charset="-122"/>
              <a:sym typeface="+mn-ea"/>
            </a:endParaRPr>
          </a:p>
          <a:p>
            <a:pPr algn="just" eaLnBrk="1" hangingPunct="1">
              <a:lnSpc>
                <a:spcPts val="2680"/>
              </a:lnSpc>
              <a:buFont typeface="Arial" panose="020B0604020202020204" pitchFamily="34" charset="0"/>
              <a:buNone/>
              <a:defRPr/>
            </a:pPr>
            <a:endParaRPr lang="zh-CN" altLang="en-US" sz="2400" b="1" noProof="1">
              <a:latin typeface="宋体" panose="02010600030101010101" pitchFamily="2" charset="-122"/>
              <a:sym typeface="+mn-ea"/>
            </a:endParaRPr>
          </a:p>
          <a:p>
            <a:pPr algn="just" eaLnBrk="1" hangingPunct="1">
              <a:lnSpc>
                <a:spcPts val="2680"/>
              </a:lnSpc>
              <a:buFont typeface="Arial" panose="020B0604020202020204" pitchFamily="34" charset="0"/>
              <a:buNone/>
              <a:defRPr/>
            </a:pPr>
            <a:endParaRPr lang="zh-CN" altLang="en-US" sz="2400" b="1" noProof="1">
              <a:latin typeface="宋体" panose="02010600030101010101" pitchFamily="2" charset="-122"/>
              <a:sym typeface="+mn-ea"/>
            </a:endParaRPr>
          </a:p>
          <a:p>
            <a:pPr algn="just" eaLnBrk="1" hangingPunct="1">
              <a:lnSpc>
                <a:spcPts val="3580"/>
              </a:lnSpc>
              <a:buFont typeface="Arial" panose="020B0604020202020204" pitchFamily="34" charset="0"/>
              <a:buNone/>
              <a:defRPr/>
            </a:pPr>
            <a:endParaRPr lang="zh-CN" altLang="en-US" sz="2400" noProof="1">
              <a:latin typeface="宋体" panose="02010600030101010101" pitchFamily="2" charset="-122"/>
              <a:sym typeface="+mn-ea"/>
            </a:endParaRPr>
          </a:p>
        </p:txBody>
      </p:sp>
      <p:sp>
        <p:nvSpPr>
          <p:cNvPr id="3" name="矩形 2">
            <a:extLst>
              <a:ext uri="{FF2B5EF4-FFF2-40B4-BE49-F238E27FC236}">
                <a16:creationId xmlns:a16="http://schemas.microsoft.com/office/drawing/2014/main" id="{0B145CCF-40C2-4CCF-B047-EA4100AAA699}"/>
              </a:ext>
            </a:extLst>
          </p:cNvPr>
          <p:cNvSpPr>
            <a:spLocks noChangeArrowheads="1"/>
          </p:cNvSpPr>
          <p:nvPr/>
        </p:nvSpPr>
        <p:spPr bwMode="auto">
          <a:xfrm>
            <a:off x="6067425" y="973138"/>
            <a:ext cx="56197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rgbClr val="0070C0"/>
                </a:solidFill>
                <a:latin typeface="微软雅黑" panose="020B0503020204020204" pitchFamily="34" charset="-122"/>
                <a:ea typeface="微软雅黑" panose="020B0503020204020204" pitchFamily="34" charset="-122"/>
                <a:sym typeface="+mn-ea"/>
              </a:rPr>
              <a:t>《</a:t>
            </a:r>
            <a:r>
              <a:rPr lang="zh-CN" altLang="en-US" sz="3200" b="1">
                <a:solidFill>
                  <a:srgbClr val="0070C0"/>
                </a:solidFill>
                <a:latin typeface="微软雅黑" panose="020B0503020204020204" pitchFamily="34" charset="-122"/>
                <a:ea typeface="微软雅黑" panose="020B0503020204020204" pitchFamily="34" charset="-122"/>
                <a:sym typeface="+mn-ea"/>
              </a:rPr>
              <a:t>海底两万里</a:t>
            </a:r>
            <a:r>
              <a:rPr lang="en-US" altLang="zh-CN" sz="3200" b="1">
                <a:solidFill>
                  <a:srgbClr val="0070C0"/>
                </a:solidFill>
                <a:latin typeface="微软雅黑" panose="020B0503020204020204" pitchFamily="34" charset="-122"/>
                <a:ea typeface="微软雅黑" panose="020B0503020204020204" pitchFamily="34" charset="-122"/>
                <a:sym typeface="+mn-ea"/>
              </a:rPr>
              <a:t>》</a:t>
            </a:r>
            <a:r>
              <a:rPr lang="zh-CN" altLang="en-US" sz="3200" b="1">
                <a:solidFill>
                  <a:srgbClr val="0070C0"/>
                </a:solidFill>
                <a:latin typeface="微软雅黑" panose="020B0503020204020204" pitchFamily="34" charset="-122"/>
                <a:ea typeface="微软雅黑" panose="020B0503020204020204" pitchFamily="34" charset="-122"/>
                <a:sym typeface="+mn-ea"/>
              </a:rPr>
              <a:t>：快速阅读</a:t>
            </a:r>
          </a:p>
        </p:txBody>
      </p:sp>
      <p:pic>
        <p:nvPicPr>
          <p:cNvPr id="24583" name="图片 4" descr="2JQ0G4I8L}23E4{@7~~MM9N">
            <a:extLst>
              <a:ext uri="{FF2B5EF4-FFF2-40B4-BE49-F238E27FC236}">
                <a16:creationId xmlns:a16="http://schemas.microsoft.com/office/drawing/2014/main" id="{E89BE917-C43C-4565-ABA9-213A42BE4BD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1650" y="1855787"/>
            <a:ext cx="3053011" cy="4398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a:extLst>
              <a:ext uri="{FF2B5EF4-FFF2-40B4-BE49-F238E27FC236}">
                <a16:creationId xmlns:a16="http://schemas.microsoft.com/office/drawing/2014/main" id="{DD32F9BB-E5FF-4DF6-BD12-57465D6AC17D}"/>
              </a:ext>
            </a:extLst>
          </p:cNvPr>
          <p:cNvSpPr/>
          <p:nvPr/>
        </p:nvSpPr>
        <p:spPr>
          <a:xfrm>
            <a:off x="6369269" y="2128555"/>
            <a:ext cx="4929352" cy="3853427"/>
          </a:xfrm>
          <a:prstGeom prst="rect">
            <a:avLst/>
          </a:prstGeom>
        </p:spPr>
        <p:txBody>
          <a:bodyPr wrap="square">
            <a:spAutoFit/>
          </a:bodyPr>
          <a:lstStyle/>
          <a:p>
            <a:pPr algn="just">
              <a:lnSpc>
                <a:spcPts val="2680"/>
              </a:lnSpc>
              <a:defRPr/>
            </a:pPr>
            <a:r>
              <a:rPr lang="zh-CN" altLang="en-US" sz="3200" b="1" noProof="1">
                <a:latin typeface="宋体" panose="02010600030101010101" pitchFamily="2" charset="-122"/>
                <a:sym typeface="+mn-ea"/>
              </a:rPr>
              <a:t>阅读方法指导：</a:t>
            </a:r>
          </a:p>
          <a:p>
            <a:pPr algn="just">
              <a:lnSpc>
                <a:spcPts val="2680"/>
              </a:lnSpc>
              <a:defRPr/>
            </a:pPr>
            <a:r>
              <a:rPr lang="zh-CN" altLang="en-US" sz="2000" b="1" noProof="1">
                <a:latin typeface="宋体" panose="02010600030101010101" pitchFamily="2" charset="-122"/>
                <a:sym typeface="+mn-ea"/>
              </a:rPr>
              <a:t>    快速阅读是一种基本的阅读技巧，可以帮助我们尽量地把握全书的内容。特别是像《海底两万里》这样的科幻小说，往往有跌宕起伏的故事情节，有扣人心弦的悬念，读者很急切地想知道故事或者人物的结局，这时不妨采取快速阅读的方式，先把读完再说。</a:t>
            </a:r>
          </a:p>
          <a:p>
            <a:pPr algn="just">
              <a:lnSpc>
                <a:spcPts val="2680"/>
              </a:lnSpc>
              <a:defRPr/>
            </a:pPr>
            <a:r>
              <a:rPr lang="zh-CN" altLang="en-US" sz="2000" b="1" noProof="1">
                <a:latin typeface="宋体" panose="02010600030101010101" pitchFamily="2" charset="-122"/>
                <a:sym typeface="+mn-ea"/>
              </a:rPr>
              <a:t>    快速阅读的能力不是一朝一夕练就的，需要在平时的阅读中加以训练。可以从以下几方面来入手。</a:t>
            </a:r>
          </a:p>
        </p:txBody>
      </p:sp>
      <p:pic>
        <p:nvPicPr>
          <p:cNvPr id="8" name="图片 2">
            <a:extLst>
              <a:ext uri="{FF2B5EF4-FFF2-40B4-BE49-F238E27FC236}">
                <a16:creationId xmlns:a16="http://schemas.microsoft.com/office/drawing/2014/main" id="{E1D3A19C-83F2-46D3-BBC2-ADD2B8B25217}"/>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t="198" r="33105" b="56601"/>
          <a:stretch>
            <a:fillRect/>
          </a:stretch>
        </p:blipFill>
        <p:spPr bwMode="auto">
          <a:xfrm>
            <a:off x="3084036" y="76994"/>
            <a:ext cx="2694940" cy="135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6">
            <a:extLst>
              <a:ext uri="{FF2B5EF4-FFF2-40B4-BE49-F238E27FC236}">
                <a16:creationId xmlns:a16="http://schemas.microsoft.com/office/drawing/2014/main" id="{2D705964-42B5-4819-AC56-1639D8F78D1B}"/>
              </a:ext>
            </a:extLst>
          </p:cNvPr>
          <p:cNvSpPr txBox="1">
            <a:spLocks noChangeArrowheads="1"/>
          </p:cNvSpPr>
          <p:nvPr/>
        </p:nvSpPr>
        <p:spPr bwMode="auto">
          <a:xfrm>
            <a:off x="3568224" y="735806"/>
            <a:ext cx="2031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rPr>
              <a:t>读书方法指导</a:t>
            </a:r>
          </a:p>
        </p:txBody>
      </p:sp>
    </p:spTree>
    <p:extLst>
      <p:ext uri="{BB962C8B-B14F-4D97-AF65-F5344CB8AC3E}">
        <p14:creationId xmlns:p14="http://schemas.microsoft.com/office/powerpoint/2010/main" val="1170357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图片 1" descr="组48325同意">
            <a:extLst>
              <a:ext uri="{FF2B5EF4-FFF2-40B4-BE49-F238E27FC236}">
                <a16:creationId xmlns:a16="http://schemas.microsoft.com/office/drawing/2014/main" id="{1E7837E8-5359-40C2-8216-E1ABDEEAB8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0" y="65881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文本框 7">
            <a:extLst>
              <a:ext uri="{FF2B5EF4-FFF2-40B4-BE49-F238E27FC236}">
                <a16:creationId xmlns:a16="http://schemas.microsoft.com/office/drawing/2014/main" id="{66316128-7EE9-4B0D-9FFF-0F92DA7A5E19}"/>
              </a:ext>
            </a:extLst>
          </p:cNvPr>
          <p:cNvSpPr txBox="1">
            <a:spLocks noChangeArrowheads="1"/>
          </p:cNvSpPr>
          <p:nvPr/>
        </p:nvSpPr>
        <p:spPr bwMode="auto">
          <a:xfrm>
            <a:off x="1060450" y="752475"/>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dirty="0">
                <a:solidFill>
                  <a:srgbClr val="EF7509"/>
                </a:solidFill>
                <a:latin typeface="思源黑体 CN Heavy" pitchFamily="34" charset="-122"/>
                <a:ea typeface="思源黑体 CN Heavy" pitchFamily="34" charset="-122"/>
              </a:rPr>
              <a:t>新知讲解</a:t>
            </a:r>
          </a:p>
        </p:txBody>
      </p:sp>
      <p:sp>
        <p:nvSpPr>
          <p:cNvPr id="17" name="AutoShape 6">
            <a:extLst>
              <a:ext uri="{FF2B5EF4-FFF2-40B4-BE49-F238E27FC236}">
                <a16:creationId xmlns:a16="http://schemas.microsoft.com/office/drawing/2014/main" id="{2E119820-B6B2-4558-A96A-883AC0FA791E}"/>
              </a:ext>
            </a:extLst>
          </p:cNvPr>
          <p:cNvSpPr>
            <a:spLocks noChangeArrowheads="1"/>
          </p:cNvSpPr>
          <p:nvPr/>
        </p:nvSpPr>
        <p:spPr bwMode="gray">
          <a:xfrm>
            <a:off x="5951812" y="2190586"/>
            <a:ext cx="5619750" cy="3375342"/>
          </a:xfrm>
          <a:prstGeom prst="roundRect">
            <a:avLst>
              <a:gd name="adj" fmla="val 9106"/>
            </a:avLst>
          </a:prstGeom>
          <a:solidFill>
            <a:schemeClr val="accent6">
              <a:lumMod val="40000"/>
              <a:lumOff val="60000"/>
            </a:schemeClr>
          </a:solidFill>
          <a:ln w="25400">
            <a:solidFill>
              <a:srgbClr val="FFCC99"/>
            </a:solidFill>
            <a:round/>
          </a:ln>
          <a:effectLst/>
        </p:spPr>
        <p:txBody>
          <a:bodyPr wrap="none" anchor="ctr"/>
          <a:lstStyle/>
          <a:p>
            <a:pPr algn="just" eaLnBrk="1" hangingPunct="1">
              <a:buFont typeface="Arial" panose="020B0604020202020204" pitchFamily="34" charset="0"/>
              <a:buNone/>
              <a:defRPr/>
            </a:pPr>
            <a:endParaRPr lang="zh-CN" altLang="en-US" sz="3600" b="1" noProof="1">
              <a:latin typeface="宋体" panose="02010600030101010101" pitchFamily="2" charset="-122"/>
              <a:sym typeface="+mn-ea"/>
            </a:endParaRPr>
          </a:p>
          <a:p>
            <a:pPr algn="just" eaLnBrk="1" hangingPunct="1">
              <a:buFont typeface="Arial" panose="020B0604020202020204" pitchFamily="34" charset="0"/>
              <a:buNone/>
              <a:defRPr/>
            </a:pPr>
            <a:endParaRPr lang="zh-CN" altLang="en-US" sz="3600" noProof="1">
              <a:latin typeface="宋体" panose="02010600030101010101" pitchFamily="2" charset="-122"/>
              <a:sym typeface="+mn-ea"/>
            </a:endParaRPr>
          </a:p>
        </p:txBody>
      </p:sp>
      <p:sp>
        <p:nvSpPr>
          <p:cNvPr id="3" name="矩形 2">
            <a:extLst>
              <a:ext uri="{FF2B5EF4-FFF2-40B4-BE49-F238E27FC236}">
                <a16:creationId xmlns:a16="http://schemas.microsoft.com/office/drawing/2014/main" id="{1527530B-1C30-4A92-87A4-C8267C40BABA}"/>
              </a:ext>
            </a:extLst>
          </p:cNvPr>
          <p:cNvSpPr>
            <a:spLocks noChangeArrowheads="1"/>
          </p:cNvSpPr>
          <p:nvPr/>
        </p:nvSpPr>
        <p:spPr bwMode="auto">
          <a:xfrm>
            <a:off x="6067425" y="973138"/>
            <a:ext cx="56197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rgbClr val="0070C0"/>
                </a:solidFill>
                <a:latin typeface="微软雅黑" panose="020B0503020204020204" pitchFamily="34" charset="-122"/>
                <a:ea typeface="微软雅黑" panose="020B0503020204020204" pitchFamily="34" charset="-122"/>
                <a:sym typeface="宋体" panose="02010600030101010101" pitchFamily="2" charset="-122"/>
              </a:rPr>
              <a:t>《</a:t>
            </a:r>
            <a:r>
              <a:rPr lang="zh-CN" altLang="en-US" sz="3200" b="1">
                <a:solidFill>
                  <a:srgbClr val="0070C0"/>
                </a:solidFill>
                <a:latin typeface="微软雅黑" panose="020B0503020204020204" pitchFamily="34" charset="-122"/>
                <a:ea typeface="微软雅黑" panose="020B0503020204020204" pitchFamily="34" charset="-122"/>
                <a:sym typeface="宋体" panose="02010600030101010101" pitchFamily="2" charset="-122"/>
              </a:rPr>
              <a:t>海底两万里</a:t>
            </a:r>
            <a:r>
              <a:rPr lang="en-US" altLang="zh-CN" sz="3200" b="1">
                <a:solidFill>
                  <a:srgbClr val="0070C0"/>
                </a:solidFill>
                <a:latin typeface="微软雅黑" panose="020B0503020204020204" pitchFamily="34" charset="-122"/>
                <a:ea typeface="微软雅黑" panose="020B0503020204020204" pitchFamily="34" charset="-122"/>
                <a:sym typeface="宋体" panose="02010600030101010101" pitchFamily="2" charset="-122"/>
              </a:rPr>
              <a:t>》</a:t>
            </a:r>
            <a:r>
              <a:rPr lang="zh-CN" altLang="en-US" sz="3200" b="1">
                <a:solidFill>
                  <a:srgbClr val="0070C0"/>
                </a:solidFill>
                <a:latin typeface="微软雅黑" panose="020B0503020204020204" pitchFamily="34" charset="-122"/>
                <a:ea typeface="微软雅黑" panose="020B0503020204020204" pitchFamily="34" charset="-122"/>
                <a:sym typeface="宋体" panose="02010600030101010101" pitchFamily="2" charset="-122"/>
              </a:rPr>
              <a:t>：快速阅读</a:t>
            </a:r>
          </a:p>
        </p:txBody>
      </p:sp>
      <p:pic>
        <p:nvPicPr>
          <p:cNvPr id="2" name="图片 1" descr="$5CRKKHLDT5XA_BIJMPS_7B">
            <a:extLst>
              <a:ext uri="{FF2B5EF4-FFF2-40B4-BE49-F238E27FC236}">
                <a16:creationId xmlns:a16="http://schemas.microsoft.com/office/drawing/2014/main" id="{4212A79B-0A6F-4353-9402-ADAD969EAA4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7875" y="1843088"/>
            <a:ext cx="4735513" cy="432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a:extLst>
              <a:ext uri="{FF2B5EF4-FFF2-40B4-BE49-F238E27FC236}">
                <a16:creationId xmlns:a16="http://schemas.microsoft.com/office/drawing/2014/main" id="{D5B75C24-F638-49EB-AADA-5AB026DD562C}"/>
              </a:ext>
            </a:extLst>
          </p:cNvPr>
          <p:cNvSpPr/>
          <p:nvPr/>
        </p:nvSpPr>
        <p:spPr>
          <a:xfrm>
            <a:off x="6096001" y="2530316"/>
            <a:ext cx="5234152" cy="2554545"/>
          </a:xfrm>
          <a:prstGeom prst="rect">
            <a:avLst/>
          </a:prstGeom>
        </p:spPr>
        <p:txBody>
          <a:bodyPr wrap="square">
            <a:spAutoFit/>
          </a:bodyPr>
          <a:lstStyle/>
          <a:p>
            <a:pPr algn="just">
              <a:defRPr/>
            </a:pPr>
            <a:r>
              <a:rPr lang="zh-CN" altLang="en-US" sz="3200" b="1" noProof="1">
                <a:latin typeface="宋体" panose="02010600030101010101" pitchFamily="2" charset="-122"/>
                <a:sym typeface="+mn-ea"/>
              </a:rPr>
              <a:t>一、</a:t>
            </a:r>
            <a:r>
              <a:rPr lang="zh-CN" altLang="en-US" sz="3200" b="1" noProof="1">
                <a:solidFill>
                  <a:srgbClr val="FF0000"/>
                </a:solidFill>
                <a:latin typeface="宋体" panose="02010600030101010101" pitchFamily="2" charset="-122"/>
                <a:sym typeface="+mn-ea"/>
              </a:rPr>
              <a:t>集中精力，专心致志。</a:t>
            </a:r>
            <a:r>
              <a:rPr lang="zh-CN" altLang="en-US" sz="3200" b="1" noProof="1">
                <a:latin typeface="宋体" panose="02010600030101010101" pitchFamily="2" charset="-122"/>
                <a:sym typeface="+mn-ea"/>
              </a:rPr>
              <a:t>要全神贯注地阅读，尽快弄清楚作品发生了哪些故事，哪些人物等，对小说有个概括了解。</a:t>
            </a:r>
          </a:p>
        </p:txBody>
      </p:sp>
      <p:pic>
        <p:nvPicPr>
          <p:cNvPr id="8" name="图片 2">
            <a:extLst>
              <a:ext uri="{FF2B5EF4-FFF2-40B4-BE49-F238E27FC236}">
                <a16:creationId xmlns:a16="http://schemas.microsoft.com/office/drawing/2014/main" id="{22CE9493-CC7E-4E51-BEED-773F447AFC86}"/>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t="198" r="33105" b="56601"/>
          <a:stretch>
            <a:fillRect/>
          </a:stretch>
        </p:blipFill>
        <p:spPr bwMode="auto">
          <a:xfrm>
            <a:off x="3084036" y="76994"/>
            <a:ext cx="2694940" cy="135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6">
            <a:extLst>
              <a:ext uri="{FF2B5EF4-FFF2-40B4-BE49-F238E27FC236}">
                <a16:creationId xmlns:a16="http://schemas.microsoft.com/office/drawing/2014/main" id="{D1D04501-B393-44C5-8F5D-E9BCDC60E4CE}"/>
              </a:ext>
            </a:extLst>
          </p:cNvPr>
          <p:cNvSpPr txBox="1">
            <a:spLocks noChangeArrowheads="1"/>
          </p:cNvSpPr>
          <p:nvPr/>
        </p:nvSpPr>
        <p:spPr bwMode="auto">
          <a:xfrm>
            <a:off x="3568224" y="735806"/>
            <a:ext cx="2031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rPr>
              <a:t>读书方法指导</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图片 1" descr="组48325同意">
            <a:extLst>
              <a:ext uri="{FF2B5EF4-FFF2-40B4-BE49-F238E27FC236}">
                <a16:creationId xmlns:a16="http://schemas.microsoft.com/office/drawing/2014/main" id="{1E7837E8-5359-40C2-8216-E1ABDEEAB8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0" y="65881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文本框 7">
            <a:extLst>
              <a:ext uri="{FF2B5EF4-FFF2-40B4-BE49-F238E27FC236}">
                <a16:creationId xmlns:a16="http://schemas.microsoft.com/office/drawing/2014/main" id="{66316128-7EE9-4B0D-9FFF-0F92DA7A5E19}"/>
              </a:ext>
            </a:extLst>
          </p:cNvPr>
          <p:cNvSpPr txBox="1">
            <a:spLocks noChangeArrowheads="1"/>
          </p:cNvSpPr>
          <p:nvPr/>
        </p:nvSpPr>
        <p:spPr bwMode="auto">
          <a:xfrm>
            <a:off x="1060450" y="752475"/>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dirty="0">
                <a:solidFill>
                  <a:srgbClr val="EF7509"/>
                </a:solidFill>
                <a:latin typeface="思源黑体 CN Heavy" pitchFamily="34" charset="-122"/>
                <a:ea typeface="思源黑体 CN Heavy" pitchFamily="34" charset="-122"/>
              </a:rPr>
              <a:t>新知讲解</a:t>
            </a:r>
          </a:p>
        </p:txBody>
      </p:sp>
      <p:sp>
        <p:nvSpPr>
          <p:cNvPr id="17" name="AutoShape 6">
            <a:extLst>
              <a:ext uri="{FF2B5EF4-FFF2-40B4-BE49-F238E27FC236}">
                <a16:creationId xmlns:a16="http://schemas.microsoft.com/office/drawing/2014/main" id="{2E119820-B6B2-4558-A96A-883AC0FA791E}"/>
              </a:ext>
            </a:extLst>
          </p:cNvPr>
          <p:cNvSpPr>
            <a:spLocks noChangeArrowheads="1"/>
          </p:cNvSpPr>
          <p:nvPr/>
        </p:nvSpPr>
        <p:spPr bwMode="gray">
          <a:xfrm>
            <a:off x="6067425" y="1938338"/>
            <a:ext cx="5619750" cy="4706302"/>
          </a:xfrm>
          <a:prstGeom prst="roundRect">
            <a:avLst>
              <a:gd name="adj" fmla="val 9106"/>
            </a:avLst>
          </a:prstGeom>
          <a:solidFill>
            <a:schemeClr val="accent6">
              <a:lumMod val="40000"/>
              <a:lumOff val="60000"/>
            </a:schemeClr>
          </a:solidFill>
          <a:ln w="25400">
            <a:solidFill>
              <a:srgbClr val="FFCC99"/>
            </a:solidFill>
            <a:round/>
          </a:ln>
          <a:effectLst/>
        </p:spPr>
        <p:txBody>
          <a:bodyPr wrap="none" anchor="ctr"/>
          <a:lstStyle/>
          <a:p>
            <a:pPr algn="just" eaLnBrk="1" hangingPunct="1">
              <a:lnSpc>
                <a:spcPts val="3580"/>
              </a:lnSpc>
              <a:buFont typeface="Arial" panose="020B0604020202020204" pitchFamily="34" charset="0"/>
              <a:buNone/>
              <a:defRPr/>
            </a:pPr>
            <a:endParaRPr lang="zh-CN" altLang="en-US" sz="2400" b="1" noProof="1">
              <a:latin typeface="宋体" panose="02010600030101010101" pitchFamily="2" charset="-122"/>
              <a:sym typeface="+mn-ea"/>
            </a:endParaRPr>
          </a:p>
          <a:p>
            <a:pPr algn="just" eaLnBrk="1" hangingPunct="1">
              <a:lnSpc>
                <a:spcPts val="3580"/>
              </a:lnSpc>
              <a:buFont typeface="Arial" panose="020B0604020202020204" pitchFamily="34" charset="0"/>
              <a:buNone/>
              <a:defRPr/>
            </a:pPr>
            <a:endParaRPr lang="zh-CN" altLang="en-US" sz="2400" noProof="1">
              <a:latin typeface="宋体" panose="02010600030101010101" pitchFamily="2" charset="-122"/>
              <a:sym typeface="+mn-ea"/>
            </a:endParaRPr>
          </a:p>
        </p:txBody>
      </p:sp>
      <p:sp>
        <p:nvSpPr>
          <p:cNvPr id="3" name="矩形 2">
            <a:extLst>
              <a:ext uri="{FF2B5EF4-FFF2-40B4-BE49-F238E27FC236}">
                <a16:creationId xmlns:a16="http://schemas.microsoft.com/office/drawing/2014/main" id="{1527530B-1C30-4A92-87A4-C8267C40BABA}"/>
              </a:ext>
            </a:extLst>
          </p:cNvPr>
          <p:cNvSpPr>
            <a:spLocks noChangeArrowheads="1"/>
          </p:cNvSpPr>
          <p:nvPr/>
        </p:nvSpPr>
        <p:spPr bwMode="auto">
          <a:xfrm>
            <a:off x="6067425" y="973138"/>
            <a:ext cx="56197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rgbClr val="0070C0"/>
                </a:solidFill>
                <a:latin typeface="微软雅黑" panose="020B0503020204020204" pitchFamily="34" charset="-122"/>
                <a:ea typeface="微软雅黑" panose="020B0503020204020204" pitchFamily="34" charset="-122"/>
                <a:sym typeface="宋体" panose="02010600030101010101" pitchFamily="2" charset="-122"/>
              </a:rPr>
              <a:t>《</a:t>
            </a:r>
            <a:r>
              <a:rPr lang="zh-CN" altLang="en-US" sz="3200" b="1">
                <a:solidFill>
                  <a:srgbClr val="0070C0"/>
                </a:solidFill>
                <a:latin typeface="微软雅黑" panose="020B0503020204020204" pitchFamily="34" charset="-122"/>
                <a:ea typeface="微软雅黑" panose="020B0503020204020204" pitchFamily="34" charset="-122"/>
                <a:sym typeface="宋体" panose="02010600030101010101" pitchFamily="2" charset="-122"/>
              </a:rPr>
              <a:t>海底两万里</a:t>
            </a:r>
            <a:r>
              <a:rPr lang="en-US" altLang="zh-CN" sz="3200" b="1">
                <a:solidFill>
                  <a:srgbClr val="0070C0"/>
                </a:solidFill>
                <a:latin typeface="微软雅黑" panose="020B0503020204020204" pitchFamily="34" charset="-122"/>
                <a:ea typeface="微软雅黑" panose="020B0503020204020204" pitchFamily="34" charset="-122"/>
                <a:sym typeface="宋体" panose="02010600030101010101" pitchFamily="2" charset="-122"/>
              </a:rPr>
              <a:t>》</a:t>
            </a:r>
            <a:r>
              <a:rPr lang="zh-CN" altLang="en-US" sz="3200" b="1">
                <a:solidFill>
                  <a:srgbClr val="0070C0"/>
                </a:solidFill>
                <a:latin typeface="微软雅黑" panose="020B0503020204020204" pitchFamily="34" charset="-122"/>
                <a:ea typeface="微软雅黑" panose="020B0503020204020204" pitchFamily="34" charset="-122"/>
                <a:sym typeface="宋体" panose="02010600030101010101" pitchFamily="2" charset="-122"/>
              </a:rPr>
              <a:t>：快速阅读</a:t>
            </a:r>
          </a:p>
        </p:txBody>
      </p:sp>
      <p:pic>
        <p:nvPicPr>
          <p:cNvPr id="2" name="图片 1" descr="$5CRKKHLDT5XA_BIJMPS_7B">
            <a:extLst>
              <a:ext uri="{FF2B5EF4-FFF2-40B4-BE49-F238E27FC236}">
                <a16:creationId xmlns:a16="http://schemas.microsoft.com/office/drawing/2014/main" id="{4212A79B-0A6F-4353-9402-ADAD969EAA4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7875" y="1843088"/>
            <a:ext cx="4735513" cy="432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a16="http://schemas.microsoft.com/office/drawing/2014/main" id="{D520AB68-4415-43D7-B0B0-F42FBC95C019}"/>
              </a:ext>
            </a:extLst>
          </p:cNvPr>
          <p:cNvSpPr/>
          <p:nvPr/>
        </p:nvSpPr>
        <p:spPr>
          <a:xfrm>
            <a:off x="6517727" y="2099280"/>
            <a:ext cx="4719145" cy="4524315"/>
          </a:xfrm>
          <a:prstGeom prst="rect">
            <a:avLst/>
          </a:prstGeom>
        </p:spPr>
        <p:txBody>
          <a:bodyPr wrap="square">
            <a:spAutoFit/>
          </a:bodyPr>
          <a:lstStyle/>
          <a:p>
            <a:pPr algn="just">
              <a:defRPr/>
            </a:pPr>
            <a:r>
              <a:rPr lang="zh-CN" altLang="en-US" sz="3200" b="1" noProof="1">
                <a:latin typeface="宋体" panose="02010600030101010101" pitchFamily="2" charset="-122"/>
                <a:sym typeface="+mn-ea"/>
              </a:rPr>
              <a:t>二、</a:t>
            </a:r>
            <a:r>
              <a:rPr lang="zh-CN" altLang="en-US" sz="3200" b="1" noProof="1">
                <a:solidFill>
                  <a:srgbClr val="FF0000"/>
                </a:solidFill>
                <a:latin typeface="宋体" panose="02010600030101010101" pitchFamily="2" charset="-122"/>
                <a:sym typeface="+mn-ea"/>
              </a:rPr>
              <a:t>以默读为主。</a:t>
            </a:r>
            <a:endParaRPr lang="en-US" altLang="zh-CN" sz="3200" b="1" noProof="1">
              <a:solidFill>
                <a:srgbClr val="FF0000"/>
              </a:solidFill>
              <a:latin typeface="宋体" panose="02010600030101010101" pitchFamily="2" charset="-122"/>
              <a:sym typeface="+mn-ea"/>
            </a:endParaRPr>
          </a:p>
          <a:p>
            <a:pPr algn="just">
              <a:defRPr/>
            </a:pPr>
            <a:r>
              <a:rPr lang="zh-CN" altLang="en-US" sz="3200" b="1" noProof="1">
                <a:latin typeface="宋体" panose="02010600030101010101" pitchFamily="2" charset="-122"/>
                <a:sym typeface="+mn-ea"/>
              </a:rPr>
              <a:t>要培养默读的习惯，并达到一定的速度。初一阶段，阅读一般的现代文每分钟应不少于</a:t>
            </a:r>
            <a:r>
              <a:rPr lang="en-US" altLang="zh-CN" sz="3200" b="1" noProof="1">
                <a:latin typeface="宋体" panose="02010600030101010101" pitchFamily="2" charset="-122"/>
                <a:sym typeface="+mn-ea"/>
              </a:rPr>
              <a:t>400</a:t>
            </a:r>
            <a:r>
              <a:rPr lang="zh-CN" altLang="en-US" sz="3200" b="1" noProof="1">
                <a:latin typeface="宋体" panose="02010600030101010101" pitchFamily="2" charset="-122"/>
                <a:sym typeface="+mn-ea"/>
              </a:rPr>
              <a:t>字。同学们不妨拿《海底两万里》中的某一章做一个试验，测测自己的阅读速度到底是多少。</a:t>
            </a:r>
          </a:p>
        </p:txBody>
      </p:sp>
      <p:pic>
        <p:nvPicPr>
          <p:cNvPr id="8" name="图片 2">
            <a:extLst>
              <a:ext uri="{FF2B5EF4-FFF2-40B4-BE49-F238E27FC236}">
                <a16:creationId xmlns:a16="http://schemas.microsoft.com/office/drawing/2014/main" id="{44199D24-4B1A-49CD-B280-064B6D7FFB6E}"/>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t="198" r="33105" b="56601"/>
          <a:stretch>
            <a:fillRect/>
          </a:stretch>
        </p:blipFill>
        <p:spPr bwMode="auto">
          <a:xfrm>
            <a:off x="3084036" y="76994"/>
            <a:ext cx="2694940" cy="135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6">
            <a:extLst>
              <a:ext uri="{FF2B5EF4-FFF2-40B4-BE49-F238E27FC236}">
                <a16:creationId xmlns:a16="http://schemas.microsoft.com/office/drawing/2014/main" id="{D13CB560-DCA4-463C-81D8-E820C807194C}"/>
              </a:ext>
            </a:extLst>
          </p:cNvPr>
          <p:cNvSpPr txBox="1">
            <a:spLocks noChangeArrowheads="1"/>
          </p:cNvSpPr>
          <p:nvPr/>
        </p:nvSpPr>
        <p:spPr bwMode="auto">
          <a:xfrm>
            <a:off x="3568224" y="735806"/>
            <a:ext cx="2031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rPr>
              <a:t>读书方法指导</a:t>
            </a:r>
          </a:p>
        </p:txBody>
      </p:sp>
    </p:spTree>
    <p:extLst>
      <p:ext uri="{BB962C8B-B14F-4D97-AF65-F5344CB8AC3E}">
        <p14:creationId xmlns:p14="http://schemas.microsoft.com/office/powerpoint/2010/main" val="2265231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heel(1)">
                                      <p:cBhvr>
                                        <p:cTn id="19" dur="2000"/>
                                        <p:tgtEl>
                                          <p:spTgt spid="17"/>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heel(1)">
                                      <p:cBhvr>
                                        <p:cTn id="2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图片 1" descr="组48325同意">
            <a:extLst>
              <a:ext uri="{FF2B5EF4-FFF2-40B4-BE49-F238E27FC236}">
                <a16:creationId xmlns:a16="http://schemas.microsoft.com/office/drawing/2014/main" id="{1E7837E8-5359-40C2-8216-E1ABDEEAB8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0" y="65881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文本框 7">
            <a:extLst>
              <a:ext uri="{FF2B5EF4-FFF2-40B4-BE49-F238E27FC236}">
                <a16:creationId xmlns:a16="http://schemas.microsoft.com/office/drawing/2014/main" id="{66316128-7EE9-4B0D-9FFF-0F92DA7A5E19}"/>
              </a:ext>
            </a:extLst>
          </p:cNvPr>
          <p:cNvSpPr txBox="1">
            <a:spLocks noChangeArrowheads="1"/>
          </p:cNvSpPr>
          <p:nvPr/>
        </p:nvSpPr>
        <p:spPr bwMode="auto">
          <a:xfrm>
            <a:off x="1060450" y="752475"/>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dirty="0">
                <a:solidFill>
                  <a:srgbClr val="EF7509"/>
                </a:solidFill>
                <a:latin typeface="思源黑体 CN Heavy" pitchFamily="34" charset="-122"/>
                <a:ea typeface="思源黑体 CN Heavy" pitchFamily="34" charset="-122"/>
              </a:rPr>
              <a:t>新知讲解</a:t>
            </a:r>
          </a:p>
        </p:txBody>
      </p:sp>
      <p:sp>
        <p:nvSpPr>
          <p:cNvPr id="17" name="AutoShape 6">
            <a:extLst>
              <a:ext uri="{FF2B5EF4-FFF2-40B4-BE49-F238E27FC236}">
                <a16:creationId xmlns:a16="http://schemas.microsoft.com/office/drawing/2014/main" id="{2E119820-B6B2-4558-A96A-883AC0FA791E}"/>
              </a:ext>
            </a:extLst>
          </p:cNvPr>
          <p:cNvSpPr>
            <a:spLocks noChangeArrowheads="1"/>
          </p:cNvSpPr>
          <p:nvPr/>
        </p:nvSpPr>
        <p:spPr bwMode="gray">
          <a:xfrm>
            <a:off x="6067425" y="1938338"/>
            <a:ext cx="5619750" cy="4706302"/>
          </a:xfrm>
          <a:prstGeom prst="roundRect">
            <a:avLst>
              <a:gd name="adj" fmla="val 9106"/>
            </a:avLst>
          </a:prstGeom>
          <a:solidFill>
            <a:schemeClr val="accent6">
              <a:lumMod val="40000"/>
              <a:lumOff val="60000"/>
            </a:schemeClr>
          </a:solidFill>
          <a:ln w="25400">
            <a:solidFill>
              <a:srgbClr val="FFCC99"/>
            </a:solidFill>
            <a:round/>
          </a:ln>
          <a:effectLst/>
        </p:spPr>
        <p:txBody>
          <a:bodyPr wrap="none" anchor="ctr"/>
          <a:lstStyle/>
          <a:p>
            <a:pPr algn="just" eaLnBrk="1" hangingPunct="1">
              <a:lnSpc>
                <a:spcPts val="3580"/>
              </a:lnSpc>
              <a:buFont typeface="Arial" panose="020B0604020202020204" pitchFamily="34" charset="0"/>
              <a:buNone/>
              <a:defRPr/>
            </a:pPr>
            <a:endParaRPr lang="zh-CN" altLang="en-US" sz="2400" b="1" noProof="1">
              <a:latin typeface="宋体" panose="02010600030101010101" pitchFamily="2" charset="-122"/>
              <a:sym typeface="+mn-ea"/>
            </a:endParaRPr>
          </a:p>
          <a:p>
            <a:pPr algn="just" eaLnBrk="1" hangingPunct="1">
              <a:lnSpc>
                <a:spcPts val="2680"/>
              </a:lnSpc>
              <a:buFont typeface="Arial" panose="020B0604020202020204" pitchFamily="34" charset="0"/>
              <a:buNone/>
              <a:defRPr/>
            </a:pPr>
            <a:endParaRPr lang="zh-CN" altLang="en-US" sz="2400" b="1" noProof="1">
              <a:latin typeface="宋体" panose="02010600030101010101" pitchFamily="2" charset="-122"/>
              <a:sym typeface="+mn-ea"/>
            </a:endParaRPr>
          </a:p>
          <a:p>
            <a:pPr algn="just" eaLnBrk="1" hangingPunct="1">
              <a:lnSpc>
                <a:spcPts val="3580"/>
              </a:lnSpc>
              <a:buFont typeface="Arial" panose="020B0604020202020204" pitchFamily="34" charset="0"/>
              <a:buNone/>
              <a:defRPr/>
            </a:pPr>
            <a:endParaRPr lang="zh-CN" altLang="en-US" sz="2400" noProof="1">
              <a:latin typeface="宋体" panose="02010600030101010101" pitchFamily="2" charset="-122"/>
              <a:sym typeface="+mn-ea"/>
            </a:endParaRPr>
          </a:p>
        </p:txBody>
      </p:sp>
      <p:sp>
        <p:nvSpPr>
          <p:cNvPr id="3" name="矩形 2">
            <a:extLst>
              <a:ext uri="{FF2B5EF4-FFF2-40B4-BE49-F238E27FC236}">
                <a16:creationId xmlns:a16="http://schemas.microsoft.com/office/drawing/2014/main" id="{1527530B-1C30-4A92-87A4-C8267C40BABA}"/>
              </a:ext>
            </a:extLst>
          </p:cNvPr>
          <p:cNvSpPr>
            <a:spLocks noChangeArrowheads="1"/>
          </p:cNvSpPr>
          <p:nvPr/>
        </p:nvSpPr>
        <p:spPr bwMode="auto">
          <a:xfrm>
            <a:off x="6067425" y="973138"/>
            <a:ext cx="56197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rgbClr val="0070C0"/>
                </a:solidFill>
                <a:latin typeface="微软雅黑" panose="020B0503020204020204" pitchFamily="34" charset="-122"/>
                <a:ea typeface="微软雅黑" panose="020B0503020204020204" pitchFamily="34" charset="-122"/>
                <a:sym typeface="宋体" panose="02010600030101010101" pitchFamily="2" charset="-122"/>
              </a:rPr>
              <a:t>《</a:t>
            </a:r>
            <a:r>
              <a:rPr lang="zh-CN" altLang="en-US" sz="3200" b="1">
                <a:solidFill>
                  <a:srgbClr val="0070C0"/>
                </a:solidFill>
                <a:latin typeface="微软雅黑" panose="020B0503020204020204" pitchFamily="34" charset="-122"/>
                <a:ea typeface="微软雅黑" panose="020B0503020204020204" pitchFamily="34" charset="-122"/>
                <a:sym typeface="宋体" panose="02010600030101010101" pitchFamily="2" charset="-122"/>
              </a:rPr>
              <a:t>海底两万里</a:t>
            </a:r>
            <a:r>
              <a:rPr lang="en-US" altLang="zh-CN" sz="3200" b="1">
                <a:solidFill>
                  <a:srgbClr val="0070C0"/>
                </a:solidFill>
                <a:latin typeface="微软雅黑" panose="020B0503020204020204" pitchFamily="34" charset="-122"/>
                <a:ea typeface="微软雅黑" panose="020B0503020204020204" pitchFamily="34" charset="-122"/>
                <a:sym typeface="宋体" panose="02010600030101010101" pitchFamily="2" charset="-122"/>
              </a:rPr>
              <a:t>》</a:t>
            </a:r>
            <a:r>
              <a:rPr lang="zh-CN" altLang="en-US" sz="3200" b="1">
                <a:solidFill>
                  <a:srgbClr val="0070C0"/>
                </a:solidFill>
                <a:latin typeface="微软雅黑" panose="020B0503020204020204" pitchFamily="34" charset="-122"/>
                <a:ea typeface="微软雅黑" panose="020B0503020204020204" pitchFamily="34" charset="-122"/>
                <a:sym typeface="宋体" panose="02010600030101010101" pitchFamily="2" charset="-122"/>
              </a:rPr>
              <a:t>：快速阅读</a:t>
            </a:r>
          </a:p>
        </p:txBody>
      </p:sp>
      <p:pic>
        <p:nvPicPr>
          <p:cNvPr id="2" name="图片 1" descr="$5CRKKHLDT5XA_BIJMPS_7B">
            <a:extLst>
              <a:ext uri="{FF2B5EF4-FFF2-40B4-BE49-F238E27FC236}">
                <a16:creationId xmlns:a16="http://schemas.microsoft.com/office/drawing/2014/main" id="{4212A79B-0A6F-4353-9402-ADAD969EAA4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7875" y="1843088"/>
            <a:ext cx="4735513" cy="432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a:extLst>
              <a:ext uri="{FF2B5EF4-FFF2-40B4-BE49-F238E27FC236}">
                <a16:creationId xmlns:a16="http://schemas.microsoft.com/office/drawing/2014/main" id="{FCE9BEFA-4C24-44B6-B371-2C0F04928B37}"/>
              </a:ext>
            </a:extLst>
          </p:cNvPr>
          <p:cNvSpPr/>
          <p:nvPr/>
        </p:nvSpPr>
        <p:spPr>
          <a:xfrm>
            <a:off x="6291810" y="2120325"/>
            <a:ext cx="5170980" cy="4524315"/>
          </a:xfrm>
          <a:prstGeom prst="rect">
            <a:avLst/>
          </a:prstGeom>
        </p:spPr>
        <p:txBody>
          <a:bodyPr wrap="square">
            <a:spAutoFit/>
          </a:bodyPr>
          <a:lstStyle/>
          <a:p>
            <a:pPr algn="just">
              <a:defRPr/>
            </a:pPr>
            <a:r>
              <a:rPr lang="zh-CN" altLang="en-US" sz="3200" b="1" noProof="1">
                <a:latin typeface="宋体" panose="02010600030101010101" pitchFamily="2" charset="-122"/>
                <a:sym typeface="+mn-ea"/>
              </a:rPr>
              <a:t>三、</a:t>
            </a:r>
            <a:r>
              <a:rPr lang="zh-CN" altLang="en-US" sz="3200" b="1" noProof="1">
                <a:solidFill>
                  <a:srgbClr val="FF0000"/>
                </a:solidFill>
                <a:latin typeface="宋体" panose="02010600030101010101" pitchFamily="2" charset="-122"/>
                <a:sym typeface="+mn-ea"/>
              </a:rPr>
              <a:t>眼睛的视野要宽。</a:t>
            </a:r>
            <a:endParaRPr lang="en-US" altLang="zh-CN" sz="3200" b="1" noProof="1">
              <a:solidFill>
                <a:srgbClr val="FF0000"/>
              </a:solidFill>
              <a:latin typeface="宋体" panose="02010600030101010101" pitchFamily="2" charset="-122"/>
              <a:sym typeface="+mn-ea"/>
            </a:endParaRPr>
          </a:p>
          <a:p>
            <a:pPr algn="just">
              <a:defRPr/>
            </a:pPr>
            <a:r>
              <a:rPr lang="zh-CN" altLang="en-US" sz="3200" b="1" noProof="1">
                <a:latin typeface="宋体" panose="02010600030101010101" pitchFamily="2" charset="-122"/>
                <a:sym typeface="+mn-ea"/>
              </a:rPr>
              <a:t>读的时候尽量不回视，尽量扩大扫视的范围，在短时间内把尽可能多的内容收揽眼底。可以从少到多进行扩大视野的训练，如从一眼扫几个字过渡到扫一行字，再从一行字扩大到多行或者全段，这样速度就能不断提高。</a:t>
            </a:r>
          </a:p>
        </p:txBody>
      </p:sp>
      <p:pic>
        <p:nvPicPr>
          <p:cNvPr id="8" name="图片 2">
            <a:extLst>
              <a:ext uri="{FF2B5EF4-FFF2-40B4-BE49-F238E27FC236}">
                <a16:creationId xmlns:a16="http://schemas.microsoft.com/office/drawing/2014/main" id="{001F470B-FF4E-4F1F-A650-F7DDF084EA23}"/>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t="198" r="33105" b="56601"/>
          <a:stretch>
            <a:fillRect/>
          </a:stretch>
        </p:blipFill>
        <p:spPr bwMode="auto">
          <a:xfrm>
            <a:off x="3084036" y="76994"/>
            <a:ext cx="2694940" cy="135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6">
            <a:extLst>
              <a:ext uri="{FF2B5EF4-FFF2-40B4-BE49-F238E27FC236}">
                <a16:creationId xmlns:a16="http://schemas.microsoft.com/office/drawing/2014/main" id="{B2C4E7FF-7C15-43C0-86CF-32CC7E1C86FF}"/>
              </a:ext>
            </a:extLst>
          </p:cNvPr>
          <p:cNvSpPr txBox="1">
            <a:spLocks noChangeArrowheads="1"/>
          </p:cNvSpPr>
          <p:nvPr/>
        </p:nvSpPr>
        <p:spPr bwMode="auto">
          <a:xfrm>
            <a:off x="3568224" y="735806"/>
            <a:ext cx="2031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rPr>
              <a:t>读书方法指导</a:t>
            </a:r>
          </a:p>
        </p:txBody>
      </p:sp>
    </p:spTree>
    <p:extLst>
      <p:ext uri="{BB962C8B-B14F-4D97-AF65-F5344CB8AC3E}">
        <p14:creationId xmlns:p14="http://schemas.microsoft.com/office/powerpoint/2010/main" val="114078858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randombar(horizontal)">
                                      <p:cBhvr>
                                        <p:cTn id="19" dur="500"/>
                                        <p:tgtEl>
                                          <p:spTgt spid="17"/>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randombar(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图片 1" descr="组48325同意">
            <a:extLst>
              <a:ext uri="{FF2B5EF4-FFF2-40B4-BE49-F238E27FC236}">
                <a16:creationId xmlns:a16="http://schemas.microsoft.com/office/drawing/2014/main" id="{257143CD-DB79-4FE3-B48A-827B503682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0" y="658813"/>
            <a:ext cx="2389188" cy="60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文本框 7">
            <a:extLst>
              <a:ext uri="{FF2B5EF4-FFF2-40B4-BE49-F238E27FC236}">
                <a16:creationId xmlns:a16="http://schemas.microsoft.com/office/drawing/2014/main" id="{2F3F4B5B-FEF4-4B32-B4EA-570C7B8F4A51}"/>
              </a:ext>
            </a:extLst>
          </p:cNvPr>
          <p:cNvSpPr txBox="1">
            <a:spLocks noChangeArrowheads="1"/>
          </p:cNvSpPr>
          <p:nvPr/>
        </p:nvSpPr>
        <p:spPr bwMode="auto">
          <a:xfrm>
            <a:off x="1060450" y="752475"/>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dirty="0">
                <a:solidFill>
                  <a:srgbClr val="EF7509"/>
                </a:solidFill>
                <a:latin typeface="思源黑体 CN Heavy" pitchFamily="34" charset="-122"/>
                <a:ea typeface="思源黑体 CN Heavy" pitchFamily="34" charset="-122"/>
              </a:rPr>
              <a:t>新知讲解</a:t>
            </a:r>
          </a:p>
        </p:txBody>
      </p:sp>
      <p:sp>
        <p:nvSpPr>
          <p:cNvPr id="17" name="AutoShape 6">
            <a:extLst>
              <a:ext uri="{FF2B5EF4-FFF2-40B4-BE49-F238E27FC236}">
                <a16:creationId xmlns:a16="http://schemas.microsoft.com/office/drawing/2014/main" id="{CCC5587C-91A6-486C-AD2F-65B15FB22EEC}"/>
              </a:ext>
            </a:extLst>
          </p:cNvPr>
          <p:cNvSpPr>
            <a:spLocks noChangeArrowheads="1"/>
          </p:cNvSpPr>
          <p:nvPr/>
        </p:nvSpPr>
        <p:spPr bwMode="gray">
          <a:xfrm>
            <a:off x="6067425" y="1938338"/>
            <a:ext cx="5619750" cy="4233862"/>
          </a:xfrm>
          <a:prstGeom prst="roundRect">
            <a:avLst>
              <a:gd name="adj" fmla="val 9106"/>
            </a:avLst>
          </a:prstGeom>
          <a:solidFill>
            <a:schemeClr val="accent6">
              <a:lumMod val="40000"/>
              <a:lumOff val="60000"/>
            </a:schemeClr>
          </a:solidFill>
          <a:ln w="25400">
            <a:solidFill>
              <a:srgbClr val="FFCC99"/>
            </a:solidFill>
            <a:round/>
          </a:ln>
          <a:effectLst/>
        </p:spPr>
        <p:txBody>
          <a:bodyPr wrap="none" anchor="ctr"/>
          <a:lstStyle/>
          <a:p>
            <a:pPr algn="just" eaLnBrk="1" hangingPunct="1">
              <a:lnSpc>
                <a:spcPts val="2680"/>
              </a:lnSpc>
              <a:buFont typeface="Arial" panose="020B0604020202020204" pitchFamily="34" charset="0"/>
              <a:buNone/>
              <a:defRPr/>
            </a:pPr>
            <a:endParaRPr lang="zh-CN" altLang="en-US" sz="2400" b="1" noProof="1">
              <a:latin typeface="宋体" panose="02010600030101010101" pitchFamily="2" charset="-122"/>
              <a:sym typeface="+mn-ea"/>
            </a:endParaRPr>
          </a:p>
        </p:txBody>
      </p:sp>
      <p:sp>
        <p:nvSpPr>
          <p:cNvPr id="3" name="矩形 2">
            <a:extLst>
              <a:ext uri="{FF2B5EF4-FFF2-40B4-BE49-F238E27FC236}">
                <a16:creationId xmlns:a16="http://schemas.microsoft.com/office/drawing/2014/main" id="{D2612BB7-64FE-4EDF-9309-113EEF87F689}"/>
              </a:ext>
            </a:extLst>
          </p:cNvPr>
          <p:cNvSpPr>
            <a:spLocks noChangeArrowheads="1"/>
          </p:cNvSpPr>
          <p:nvPr/>
        </p:nvSpPr>
        <p:spPr bwMode="auto">
          <a:xfrm>
            <a:off x="6067425" y="973138"/>
            <a:ext cx="56197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b="1">
                <a:solidFill>
                  <a:srgbClr val="0070C0"/>
                </a:solidFill>
                <a:latin typeface="微软雅黑" panose="020B0503020204020204" pitchFamily="34" charset="-122"/>
                <a:ea typeface="微软雅黑" panose="020B0503020204020204" pitchFamily="34" charset="-122"/>
                <a:sym typeface="宋体" panose="02010600030101010101" pitchFamily="2" charset="-122"/>
              </a:rPr>
              <a:t>《</a:t>
            </a:r>
            <a:r>
              <a:rPr lang="zh-CN" altLang="en-US" sz="3200" b="1">
                <a:solidFill>
                  <a:srgbClr val="0070C0"/>
                </a:solidFill>
                <a:latin typeface="微软雅黑" panose="020B0503020204020204" pitchFamily="34" charset="-122"/>
                <a:ea typeface="微软雅黑" panose="020B0503020204020204" pitchFamily="34" charset="-122"/>
                <a:sym typeface="宋体" panose="02010600030101010101" pitchFamily="2" charset="-122"/>
              </a:rPr>
              <a:t>海底两万里</a:t>
            </a:r>
            <a:r>
              <a:rPr lang="en-US" altLang="zh-CN" sz="3200" b="1">
                <a:solidFill>
                  <a:srgbClr val="0070C0"/>
                </a:solidFill>
                <a:latin typeface="微软雅黑" panose="020B0503020204020204" pitchFamily="34" charset="-122"/>
                <a:ea typeface="微软雅黑" panose="020B0503020204020204" pitchFamily="34" charset="-122"/>
                <a:sym typeface="宋体" panose="02010600030101010101" pitchFamily="2" charset="-122"/>
              </a:rPr>
              <a:t>》</a:t>
            </a:r>
            <a:r>
              <a:rPr lang="zh-CN" altLang="en-US" sz="3200" b="1">
                <a:solidFill>
                  <a:srgbClr val="0070C0"/>
                </a:solidFill>
                <a:latin typeface="微软雅黑" panose="020B0503020204020204" pitchFamily="34" charset="-122"/>
                <a:ea typeface="微软雅黑" panose="020B0503020204020204" pitchFamily="34" charset="-122"/>
                <a:sym typeface="宋体" panose="02010600030101010101" pitchFamily="2" charset="-122"/>
              </a:rPr>
              <a:t>：快速阅读</a:t>
            </a:r>
          </a:p>
        </p:txBody>
      </p:sp>
      <p:sp>
        <p:nvSpPr>
          <p:cNvPr id="4" name="矩形 3">
            <a:extLst>
              <a:ext uri="{FF2B5EF4-FFF2-40B4-BE49-F238E27FC236}">
                <a16:creationId xmlns:a16="http://schemas.microsoft.com/office/drawing/2014/main" id="{7311CCD1-E4B9-4825-83D2-F16825785B71}"/>
              </a:ext>
            </a:extLst>
          </p:cNvPr>
          <p:cNvSpPr/>
          <p:nvPr/>
        </p:nvSpPr>
        <p:spPr>
          <a:xfrm>
            <a:off x="6295697" y="2289969"/>
            <a:ext cx="5234151" cy="3785652"/>
          </a:xfrm>
          <a:prstGeom prst="rect">
            <a:avLst/>
          </a:prstGeom>
        </p:spPr>
        <p:txBody>
          <a:bodyPr wrap="square">
            <a:spAutoFit/>
          </a:bodyPr>
          <a:lstStyle/>
          <a:p>
            <a:pPr algn="just">
              <a:defRPr/>
            </a:pPr>
            <a:r>
              <a:rPr lang="zh-CN" altLang="en-US" sz="2400" b="1" noProof="1">
                <a:latin typeface="宋体" panose="02010600030101010101" pitchFamily="2" charset="-122"/>
                <a:sym typeface="+mn-ea"/>
              </a:rPr>
              <a:t>四、</a:t>
            </a:r>
            <a:r>
              <a:rPr lang="zh-CN" altLang="en-US" sz="2400" b="1" noProof="1">
                <a:solidFill>
                  <a:srgbClr val="FF0000"/>
                </a:solidFill>
                <a:latin typeface="宋体" panose="02010600030101010101" pitchFamily="2" charset="-122"/>
                <a:sym typeface="+mn-ea"/>
              </a:rPr>
              <a:t>善于抓住书中的关键信息和主要线索，有所舍取。</a:t>
            </a:r>
            <a:endParaRPr lang="en-US" altLang="zh-CN" sz="2400" b="1" noProof="1">
              <a:solidFill>
                <a:srgbClr val="FF0000"/>
              </a:solidFill>
              <a:latin typeface="宋体" panose="02010600030101010101" pitchFamily="2" charset="-122"/>
              <a:sym typeface="+mn-ea"/>
            </a:endParaRPr>
          </a:p>
          <a:p>
            <a:pPr algn="just">
              <a:defRPr/>
            </a:pPr>
            <a:r>
              <a:rPr lang="zh-CN" altLang="en-US" sz="2400" b="1" noProof="1">
                <a:latin typeface="宋体" panose="02010600030101010101" pitchFamily="2" charset="-122"/>
                <a:sym typeface="+mn-ea"/>
              </a:rPr>
              <a:t>如《海底两万里》中的尼摩船长，是全书的核心人物，也是故事发生、发展的关键，对涉及他的语段就需要格外关注。而对文中大段的景物描写、知识介绍，或暂时不能理解的内容、不认识的生字词，可以先跳过去，回头再根据需要和个人的兴趣来补充阅读。</a:t>
            </a:r>
          </a:p>
        </p:txBody>
      </p:sp>
      <p:pic>
        <p:nvPicPr>
          <p:cNvPr id="8" name="图片 2">
            <a:extLst>
              <a:ext uri="{FF2B5EF4-FFF2-40B4-BE49-F238E27FC236}">
                <a16:creationId xmlns:a16="http://schemas.microsoft.com/office/drawing/2014/main" id="{38AA9F50-B37C-44DD-BC30-F5DC2A3828FF}"/>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t="198" r="33105" b="56601"/>
          <a:stretch>
            <a:fillRect/>
          </a:stretch>
        </p:blipFill>
        <p:spPr bwMode="auto">
          <a:xfrm>
            <a:off x="3084036" y="76994"/>
            <a:ext cx="2694940" cy="1350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文本框 6">
            <a:extLst>
              <a:ext uri="{FF2B5EF4-FFF2-40B4-BE49-F238E27FC236}">
                <a16:creationId xmlns:a16="http://schemas.microsoft.com/office/drawing/2014/main" id="{BC702D19-2355-4ECD-A438-6A24C6B79990}"/>
              </a:ext>
            </a:extLst>
          </p:cNvPr>
          <p:cNvSpPr txBox="1">
            <a:spLocks noChangeArrowheads="1"/>
          </p:cNvSpPr>
          <p:nvPr/>
        </p:nvSpPr>
        <p:spPr bwMode="auto">
          <a:xfrm>
            <a:off x="3568224" y="735806"/>
            <a:ext cx="2031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rPr>
              <a:t>读书方法指导</a:t>
            </a:r>
          </a:p>
        </p:txBody>
      </p:sp>
      <p:pic>
        <p:nvPicPr>
          <p:cNvPr id="10" name="图片 9" descr="$5CRKKHLDT5XA_BIJMPS_7B">
            <a:extLst>
              <a:ext uri="{FF2B5EF4-FFF2-40B4-BE49-F238E27FC236}">
                <a16:creationId xmlns:a16="http://schemas.microsoft.com/office/drawing/2014/main" id="{D357BE14-08FA-40F8-9C1D-7AF970CB7F6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7875" y="1843088"/>
            <a:ext cx="4735513" cy="432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9202233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1000" fill="hold"/>
                                        <p:tgtEl>
                                          <p:spTgt spid="17"/>
                                        </p:tgtEl>
                                        <p:attrNameLst>
                                          <p:attrName>ppt_w</p:attrName>
                                        </p:attrNameLst>
                                      </p:cBhvr>
                                      <p:tavLst>
                                        <p:tav tm="0">
                                          <p:val>
                                            <p:fltVal val="0"/>
                                          </p:val>
                                        </p:tav>
                                        <p:tav tm="100000">
                                          <p:val>
                                            <p:strVal val="#ppt_w"/>
                                          </p:val>
                                        </p:tav>
                                      </p:tavLst>
                                    </p:anim>
                                    <p:anim calcmode="lin" valueType="num">
                                      <p:cBhvr>
                                        <p:cTn id="14" dur="1000" fill="hold"/>
                                        <p:tgtEl>
                                          <p:spTgt spid="17"/>
                                        </p:tgtEl>
                                        <p:attrNameLst>
                                          <p:attrName>ppt_h</p:attrName>
                                        </p:attrNameLst>
                                      </p:cBhvr>
                                      <p:tavLst>
                                        <p:tav tm="0">
                                          <p:val>
                                            <p:fltVal val="0"/>
                                          </p:val>
                                        </p:tav>
                                        <p:tav tm="100000">
                                          <p:val>
                                            <p:strVal val="#ppt_h"/>
                                          </p:val>
                                        </p:tav>
                                      </p:tavLst>
                                    </p:anim>
                                    <p:anim calcmode="lin" valueType="num">
                                      <p:cBhvr>
                                        <p:cTn id="15" dur="1000" fill="hold"/>
                                        <p:tgtEl>
                                          <p:spTgt spid="17"/>
                                        </p:tgtEl>
                                        <p:attrNameLst>
                                          <p:attrName>style.rotation</p:attrName>
                                        </p:attrNameLst>
                                      </p:cBhvr>
                                      <p:tavLst>
                                        <p:tav tm="0">
                                          <p:val>
                                            <p:fltVal val="90"/>
                                          </p:val>
                                        </p:tav>
                                        <p:tav tm="100000">
                                          <p:val>
                                            <p:fltVal val="0"/>
                                          </p:val>
                                        </p:tav>
                                      </p:tavLst>
                                    </p:anim>
                                    <p:animEffect transition="in" filter="fade">
                                      <p:cBhvr>
                                        <p:cTn id="16" dur="1000"/>
                                        <p:tgtEl>
                                          <p:spTgt spid="17"/>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fltVal val="0"/>
                                          </p:val>
                                        </p:tav>
                                        <p:tav tm="100000">
                                          <p:val>
                                            <p:strVal val="#ppt_w"/>
                                          </p:val>
                                        </p:tav>
                                      </p:tavLst>
                                    </p:anim>
                                    <p:anim calcmode="lin" valueType="num">
                                      <p:cBhvr>
                                        <p:cTn id="20" dur="1000" fill="hold"/>
                                        <p:tgtEl>
                                          <p:spTgt spid="4"/>
                                        </p:tgtEl>
                                        <p:attrNameLst>
                                          <p:attrName>ppt_h</p:attrName>
                                        </p:attrNameLst>
                                      </p:cBhvr>
                                      <p:tavLst>
                                        <p:tav tm="0">
                                          <p:val>
                                            <p:fltVal val="0"/>
                                          </p:val>
                                        </p:tav>
                                        <p:tav tm="100000">
                                          <p:val>
                                            <p:strVal val="#ppt_h"/>
                                          </p:val>
                                        </p:tav>
                                      </p:tavLst>
                                    </p:anim>
                                    <p:anim calcmode="lin" valueType="num">
                                      <p:cBhvr>
                                        <p:cTn id="21" dur="1000" fill="hold"/>
                                        <p:tgtEl>
                                          <p:spTgt spid="4"/>
                                        </p:tgtEl>
                                        <p:attrNameLst>
                                          <p:attrName>style.rotation</p:attrName>
                                        </p:attrNameLst>
                                      </p:cBhvr>
                                      <p:tavLst>
                                        <p:tav tm="0">
                                          <p:val>
                                            <p:fltVal val="90"/>
                                          </p:val>
                                        </p:tav>
                                        <p:tav tm="100000">
                                          <p:val>
                                            <p:fltVal val="0"/>
                                          </p:val>
                                        </p:tav>
                                      </p:tavLst>
                                    </p:anim>
                                    <p:animEffect transition="in" filter="fade">
                                      <p:cBhvr>
                                        <p:cTn id="22" dur="1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154</TotalTime>
  <Words>1890</Words>
  <Application>Microsoft Office PowerPoint</Application>
  <PresentationFormat>宽屏</PresentationFormat>
  <Paragraphs>195</Paragraphs>
  <Slides>34</Slides>
  <Notes>26</Notes>
  <HiddenSlides>0</HiddenSlides>
  <MMClips>0</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34</vt:i4>
      </vt:variant>
    </vt:vector>
  </HeadingPairs>
  <TitlesOfParts>
    <vt:vector size="49" baseType="lpstr">
      <vt:lpstr>等线</vt:lpstr>
      <vt:lpstr>等线 Light</vt:lpstr>
      <vt:lpstr>黑体</vt:lpstr>
      <vt:lpstr>华文新魏</vt:lpstr>
      <vt:lpstr>楷体</vt:lpstr>
      <vt:lpstr>楷体_GB2312</vt:lpstr>
      <vt:lpstr>思源黑体 CN Heavy</vt:lpstr>
      <vt:lpstr>宋体</vt:lpstr>
      <vt:lpstr>微软雅黑</vt:lpstr>
      <vt:lpstr>Arial</vt:lpstr>
      <vt:lpstr>Calibri</vt:lpstr>
      <vt:lpstr>Calibri Light</vt:lpstr>
      <vt:lpstr>Office 主题​​</vt:lpstr>
      <vt:lpstr>1_Office 主题</vt:lpstr>
      <vt:lpstr>默认设计模板</vt:lpstr>
      <vt:lpstr>PowerPoint 演示文稿</vt:lpstr>
      <vt:lpstr>PowerPoint 演示文稿</vt:lpstr>
      <vt:lpstr>走进《海底两万里》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走进《海底两万里》</dc:title>
  <dc:creator>王浩楠</dc:creator>
  <cp:lastModifiedBy> </cp:lastModifiedBy>
  <cp:revision>18</cp:revision>
  <dcterms:created xsi:type="dcterms:W3CDTF">2019-06-20T03:58:27Z</dcterms:created>
  <dcterms:modified xsi:type="dcterms:W3CDTF">2020-02-16T12:46:24Z</dcterms:modified>
</cp:coreProperties>
</file>