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28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93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1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  <p:sldId id="548" r:id="rId293"/>
    <p:sldId id="549" r:id="rId294"/>
    <p:sldId id="550" r:id="rId295"/>
    <p:sldId id="551" r:id="rId296"/>
    <p:sldId id="552" r:id="rId297"/>
    <p:sldId id="553" r:id="rId298"/>
    <p:sldId id="554" r:id="rId299"/>
    <p:sldId id="555" r:id="rId300"/>
    <p:sldId id="556" r:id="rId301"/>
    <p:sldId id="557" r:id="rId302"/>
    <p:sldId id="558" r:id="rId303"/>
    <p:sldId id="559" r:id="rId304"/>
    <p:sldId id="560" r:id="rId305"/>
    <p:sldId id="561" r:id="rId30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presProps" Target="pres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viewProps" Target="view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theme" Target="theme/theme1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tableStyles" Target="tableStyles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2803525"/>
            <a:ext cx="5170487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946275"/>
          <a:ext cx="7740650" cy="2944813"/>
        </p:xfrm>
        <a:graphic>
          <a:graphicData uri="http://schemas.openxmlformats.org/presentationml/2006/ole">
            <p:oleObj spid="_x0000_s10242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10240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63575" y="2239963"/>
          <a:ext cx="7818438" cy="2376487"/>
        </p:xfrm>
        <a:graphic>
          <a:graphicData uri="http://schemas.openxmlformats.org/presentationml/2006/ole">
            <p:oleObj spid="_x0000_s103426" name="文档" r:id="rId3" imgW="7817915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0445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2136775"/>
          <a:ext cx="7740650" cy="2552700"/>
        </p:xfrm>
        <a:graphic>
          <a:graphicData uri="http://schemas.openxmlformats.org/presentationml/2006/ole">
            <p:oleObj spid="_x0000_s105474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9" name="Object 3"/>
          <p:cNvGraphicFramePr>
            <a:graphicFrameLocks noChangeAspect="1"/>
          </p:cNvGraphicFramePr>
          <p:nvPr/>
        </p:nvGraphicFramePr>
        <p:xfrm>
          <a:off x="663575" y="1174768"/>
          <a:ext cx="7818438" cy="4754562"/>
        </p:xfrm>
        <a:graphic>
          <a:graphicData uri="http://schemas.openxmlformats.org/presentationml/2006/ole">
            <p:oleObj spid="_x0000_s106499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075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085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0957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1059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9925" y="2030413"/>
          <a:ext cx="7740650" cy="2946400"/>
        </p:xfrm>
        <a:graphic>
          <a:graphicData uri="http://schemas.openxmlformats.org/presentationml/2006/ole">
            <p:oleObj spid="_x0000_s111618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1126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1264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69925" y="2030413"/>
          <a:ext cx="7740650" cy="3338512"/>
        </p:xfrm>
        <a:graphic>
          <a:graphicData uri="http://schemas.openxmlformats.org/presentationml/2006/ole">
            <p:oleObj spid="_x0000_s113666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1469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73100" y="2211397"/>
          <a:ext cx="7799388" cy="2574925"/>
        </p:xfrm>
        <a:graphic>
          <a:graphicData uri="http://schemas.openxmlformats.org/presentationml/2006/ole">
            <p:oleObj spid="_x0000_s115714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1673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77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63575" y="1646238"/>
          <a:ext cx="7818438" cy="3565525"/>
        </p:xfrm>
        <a:graphic>
          <a:graphicData uri="http://schemas.openxmlformats.org/presentationml/2006/ole">
            <p:oleObj spid="_x0000_s118786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119810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2083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63575" y="1009670"/>
          <a:ext cx="7818438" cy="5348288"/>
        </p:xfrm>
        <a:graphic>
          <a:graphicData uri="http://schemas.openxmlformats.org/presentationml/2006/ole">
            <p:oleObj spid="_x0000_s121858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541588"/>
          <a:ext cx="7740650" cy="2157412"/>
        </p:xfrm>
        <a:graphic>
          <a:graphicData uri="http://schemas.openxmlformats.org/presentationml/2006/ole">
            <p:oleObj spid="_x0000_s12290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2288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123906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49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663575" y="1447800"/>
          <a:ext cx="7818438" cy="3962400"/>
        </p:xfrm>
        <a:graphic>
          <a:graphicData uri="http://schemas.openxmlformats.org/presentationml/2006/ole">
            <p:oleObj spid="_x0000_s125955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2697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2800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2902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1300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3107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3209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331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133122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341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1" name="Object 3"/>
          <p:cNvGraphicFramePr>
            <a:graphicFrameLocks noChangeAspect="1"/>
          </p:cNvGraphicFramePr>
          <p:nvPr/>
        </p:nvGraphicFramePr>
        <p:xfrm>
          <a:off x="663575" y="1081108"/>
          <a:ext cx="7818438" cy="5348288"/>
        </p:xfrm>
        <a:graphic>
          <a:graphicData uri="http://schemas.openxmlformats.org/presentationml/2006/ole">
            <p:oleObj spid="_x0000_s135171" name="文档" r:id="rId3" imgW="7817915" imgH="534877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3619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3721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3824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3926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4029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4131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14233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14338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4336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673100" y="1466864"/>
          <a:ext cx="7799388" cy="3962400"/>
        </p:xfrm>
        <a:graphic>
          <a:graphicData uri="http://schemas.openxmlformats.org/presentationml/2006/ole">
            <p:oleObj spid="_x0000_s14438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454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146434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73100" y="2428868"/>
          <a:ext cx="7799388" cy="1495432"/>
        </p:xfrm>
        <a:graphic>
          <a:graphicData uri="http://schemas.openxmlformats.org/presentationml/2006/ole">
            <p:oleObj spid="_x0000_s147458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484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69925" y="1670050"/>
          <a:ext cx="7740650" cy="4124325"/>
        </p:xfrm>
        <a:graphic>
          <a:graphicData uri="http://schemas.openxmlformats.org/presentationml/2006/ole">
            <p:oleObj spid="_x0000_s149506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053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15155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15257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53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15360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154626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15565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667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5769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663575" y="1646238"/>
          <a:ext cx="7818438" cy="3565525"/>
        </p:xfrm>
        <a:graphic>
          <a:graphicData uri="http://schemas.openxmlformats.org/presentationml/2006/ole">
            <p:oleObj spid="_x0000_s158722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1597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6077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5" name="Object 1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6966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1" name="Object 1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6864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16386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7" name="Object 1"/>
          <p:cNvGraphicFramePr>
            <a:graphicFrameLocks noChangeAspect="1"/>
          </p:cNvGraphicFramePr>
          <p:nvPr/>
        </p:nvGraphicFramePr>
        <p:xfrm>
          <a:off x="658813" y="2541588"/>
          <a:ext cx="7762875" cy="2157412"/>
        </p:xfrm>
        <a:graphic>
          <a:graphicData uri="http://schemas.openxmlformats.org/presentationml/2006/ole">
            <p:oleObj spid="_x0000_s367617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669925" y="3008313"/>
          <a:ext cx="7740650" cy="979487"/>
        </p:xfrm>
        <a:graphic>
          <a:graphicData uri="http://schemas.openxmlformats.org/presentationml/2006/ole">
            <p:oleObj spid="_x0000_s366593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69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6556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5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64545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1" name="Object 1"/>
          <p:cNvGraphicFramePr>
            <a:graphicFrameLocks noChangeAspect="1"/>
          </p:cNvGraphicFramePr>
          <p:nvPr/>
        </p:nvGraphicFramePr>
        <p:xfrm>
          <a:off x="669925" y="2732088"/>
          <a:ext cx="7740650" cy="1765300"/>
        </p:xfrm>
        <a:graphic>
          <a:graphicData uri="http://schemas.openxmlformats.org/presentationml/2006/ole">
            <p:oleObj spid="_x0000_s363521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9" name="Object 3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62499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3" name="Object 1"/>
          <p:cNvGraphicFramePr>
            <a:graphicFrameLocks noChangeAspect="1"/>
          </p:cNvGraphicFramePr>
          <p:nvPr/>
        </p:nvGraphicFramePr>
        <p:xfrm>
          <a:off x="673100" y="1250950"/>
          <a:ext cx="7799388" cy="4357688"/>
        </p:xfrm>
        <a:graphic>
          <a:graphicData uri="http://schemas.openxmlformats.org/presentationml/2006/ole">
            <p:oleObj spid="_x0000_s361473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49" name="Object 1"/>
          <p:cNvGraphicFramePr>
            <a:graphicFrameLocks noChangeAspect="1"/>
          </p:cNvGraphicFramePr>
          <p:nvPr/>
        </p:nvGraphicFramePr>
        <p:xfrm>
          <a:off x="673100" y="2536825"/>
          <a:ext cx="7799388" cy="1782763"/>
        </p:xfrm>
        <a:graphic>
          <a:graphicData uri="http://schemas.openxmlformats.org/presentationml/2006/ole">
            <p:oleObj spid="_x0000_s360449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5942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1" name="Object 1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358401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741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7" name="Object 1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357377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3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5635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5532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5430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1" name="Object 1"/>
          <p:cNvGraphicFramePr>
            <a:graphicFrameLocks noChangeAspect="1"/>
          </p:cNvGraphicFramePr>
          <p:nvPr/>
        </p:nvGraphicFramePr>
        <p:xfrm>
          <a:off x="663575" y="2701931"/>
          <a:ext cx="7818438" cy="1584325"/>
        </p:xfrm>
        <a:graphic>
          <a:graphicData uri="http://schemas.openxmlformats.org/presentationml/2006/ole">
            <p:oleObj spid="_x0000_s353281" name="文档" r:id="rId3" imgW="7817915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7" name="Object 1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35225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3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5123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09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50209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5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49185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1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48161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73100" y="1357328"/>
          <a:ext cx="7799388" cy="4357688"/>
        </p:xfrm>
        <a:graphic>
          <a:graphicData uri="http://schemas.openxmlformats.org/presentationml/2006/ole">
            <p:oleObj spid="_x0000_s1843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7" name="Object 1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34713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3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46113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89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34508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5" name="Object 1"/>
          <p:cNvGraphicFramePr>
            <a:graphicFrameLocks noChangeAspect="1"/>
          </p:cNvGraphicFramePr>
          <p:nvPr/>
        </p:nvGraphicFramePr>
        <p:xfrm>
          <a:off x="663575" y="1357328"/>
          <a:ext cx="7818438" cy="4357688"/>
        </p:xfrm>
        <a:graphic>
          <a:graphicData uri="http://schemas.openxmlformats.org/presentationml/2006/ole">
            <p:oleObj spid="_x0000_s344065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69925" y="2030413"/>
          <a:ext cx="7740650" cy="3338512"/>
        </p:xfrm>
        <a:graphic>
          <a:graphicData uri="http://schemas.openxmlformats.org/presentationml/2006/ole">
            <p:oleObj spid="_x0000_s343041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342017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4099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39969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3894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33792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945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2732088"/>
          <a:ext cx="7740650" cy="1371600"/>
        </p:xfrm>
        <a:graphic>
          <a:graphicData uri="http://schemas.openxmlformats.org/presentationml/2006/ole">
            <p:oleObj spid="_x0000_s336897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3587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69925" y="1776413"/>
          <a:ext cx="7740650" cy="3730625"/>
        </p:xfrm>
        <a:graphic>
          <a:graphicData uri="http://schemas.openxmlformats.org/presentationml/2006/ole">
            <p:oleObj spid="_x0000_s334849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33825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73100" y="1776425"/>
          <a:ext cx="7799388" cy="3367087"/>
        </p:xfrm>
        <a:graphic>
          <a:graphicData uri="http://schemas.openxmlformats.org/presentationml/2006/ole">
            <p:oleObj spid="_x0000_s332801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31777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330753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329729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2870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327681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48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326657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32563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2460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323586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2256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321537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20513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319489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1846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31744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2150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16417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315393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1436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31334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123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311297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1027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309249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308225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307201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253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06177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305153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304129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0310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30208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0105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30003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900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297985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96961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3554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673100" y="2392371"/>
          <a:ext cx="7799388" cy="2179637"/>
        </p:xfrm>
        <a:graphic>
          <a:graphicData uri="http://schemas.openxmlformats.org/presentationml/2006/ole">
            <p:oleObj spid="_x0000_s295937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94913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73100" y="1357328"/>
          <a:ext cx="7799388" cy="4357688"/>
        </p:xfrm>
        <a:graphic>
          <a:graphicData uri="http://schemas.openxmlformats.org/presentationml/2006/ole">
            <p:oleObj spid="_x0000_s29388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9286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91841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290817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289793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663575" y="1063644"/>
          <a:ext cx="7818438" cy="5151438"/>
        </p:xfrm>
        <a:graphic>
          <a:graphicData uri="http://schemas.openxmlformats.org/presentationml/2006/ole">
            <p:oleObj spid="_x0000_s288769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774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286722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457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569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284673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8364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282625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8160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7" name="Object 1"/>
          <p:cNvGraphicFramePr>
            <a:graphicFrameLocks noChangeAspect="1"/>
          </p:cNvGraphicFramePr>
          <p:nvPr/>
        </p:nvGraphicFramePr>
        <p:xfrm>
          <a:off x="673100" y="1957398"/>
          <a:ext cx="7799388" cy="2971800"/>
        </p:xfrm>
        <a:graphic>
          <a:graphicData uri="http://schemas.openxmlformats.org/presentationml/2006/ole">
            <p:oleObj spid="_x0000_s280577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79553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278529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7750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663575" y="2636838"/>
          <a:ext cx="7818438" cy="1584325"/>
        </p:xfrm>
        <a:graphic>
          <a:graphicData uri="http://schemas.openxmlformats.org/presentationml/2006/ole">
            <p:oleObj spid="_x0000_s276481" name="文档" r:id="rId3" imgW="7817915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560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75457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74433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73409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7238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7136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7033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663575" y="1843088"/>
          <a:ext cx="7818438" cy="3170237"/>
        </p:xfrm>
        <a:graphic>
          <a:graphicData uri="http://schemas.openxmlformats.org/presentationml/2006/ole">
            <p:oleObj spid="_x0000_s269313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268289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67265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673100" y="3132138"/>
          <a:ext cx="7799388" cy="593725"/>
        </p:xfrm>
        <a:graphic>
          <a:graphicData uri="http://schemas.openxmlformats.org/presentationml/2006/ole">
            <p:oleObj spid="_x0000_s266241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3575" y="992206"/>
          <a:ext cx="7818438" cy="5151438"/>
        </p:xfrm>
        <a:graphic>
          <a:graphicData uri="http://schemas.openxmlformats.org/presentationml/2006/ole">
            <p:oleObj spid="_x0000_s26626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265217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64193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63169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62145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6112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60097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59073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258049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57025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56001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276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254977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53953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52929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51905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50881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249857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3575" y="1546225"/>
          <a:ext cx="7818438" cy="3763963"/>
        </p:xfrm>
        <a:graphic>
          <a:graphicData uri="http://schemas.openxmlformats.org/presentationml/2006/ole">
            <p:oleObj spid="_x0000_s248833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3575" y="1736739"/>
          <a:ext cx="7818438" cy="3763963"/>
        </p:xfrm>
        <a:graphic>
          <a:graphicData uri="http://schemas.openxmlformats.org/presentationml/2006/ole">
            <p:oleObj spid="_x0000_s247809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46785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245761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338388"/>
          <a:ext cx="7740650" cy="2159000"/>
        </p:xfrm>
        <a:graphic>
          <a:graphicData uri="http://schemas.openxmlformats.org/presentationml/2006/ole">
            <p:oleObj spid="_x0000_s28674" name="文档" r:id="rId3" imgW="7798836" imgH="217961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44737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243713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42689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41665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1" name="Object 1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4064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73100" y="1052513"/>
          <a:ext cx="7799388" cy="4754562"/>
        </p:xfrm>
        <a:graphic>
          <a:graphicData uri="http://schemas.openxmlformats.org/presentationml/2006/ole">
            <p:oleObj spid="_x0000_s239617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38593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37569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36545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35521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663575" y="992206"/>
          <a:ext cx="7818438" cy="5151438"/>
        </p:xfrm>
        <a:graphic>
          <a:graphicData uri="http://schemas.openxmlformats.org/presentationml/2006/ole">
            <p:oleObj spid="_x0000_s29699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34497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33474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49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32449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231425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30401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29377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228353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27329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26305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225281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3575" y="1250950"/>
          <a:ext cx="7818438" cy="4357688"/>
        </p:xfrm>
        <a:graphic>
          <a:graphicData uri="http://schemas.openxmlformats.org/presentationml/2006/ole">
            <p:oleObj spid="_x0000_s3074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307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73100" y="1447800"/>
          <a:ext cx="7799388" cy="3962400"/>
        </p:xfrm>
        <a:graphic>
          <a:graphicData uri="http://schemas.openxmlformats.org/presentationml/2006/ole">
            <p:oleObj spid="_x0000_s224257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23233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3575" y="1609740"/>
          <a:ext cx="7818438" cy="3962400"/>
        </p:xfrm>
        <a:graphic>
          <a:graphicData uri="http://schemas.openxmlformats.org/presentationml/2006/ole">
            <p:oleObj spid="_x0000_s222209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21185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73100" y="2574931"/>
          <a:ext cx="7799388" cy="1782763"/>
        </p:xfrm>
        <a:graphic>
          <a:graphicData uri="http://schemas.openxmlformats.org/presentationml/2006/ole">
            <p:oleObj spid="_x0000_s220161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19137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174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27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673100" y="1466864"/>
          <a:ext cx="7799388" cy="3962400"/>
        </p:xfrm>
        <a:graphic>
          <a:graphicData uri="http://schemas.openxmlformats.org/presentationml/2006/ole">
            <p:oleObj spid="_x0000_s33795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73100" y="1357328"/>
          <a:ext cx="7799388" cy="4357688"/>
        </p:xfrm>
        <a:graphic>
          <a:graphicData uri="http://schemas.openxmlformats.org/presentationml/2006/ole">
            <p:oleObj spid="_x0000_s3481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3584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3686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789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3891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399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4099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409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19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4301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403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50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46082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47107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4813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915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5017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3575" y="1349375"/>
          <a:ext cx="7818438" cy="4160838"/>
        </p:xfrm>
        <a:graphic>
          <a:graphicData uri="http://schemas.openxmlformats.org/presentationml/2006/ole">
            <p:oleObj spid="_x0000_s5122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5120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5222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32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54274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5529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5632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734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83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939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6041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61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6144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62467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6349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73100" y="1447800"/>
          <a:ext cx="7799388" cy="3962400"/>
        </p:xfrm>
        <a:graphic>
          <a:graphicData uri="http://schemas.openxmlformats.org/presentationml/2006/ole">
            <p:oleObj spid="_x0000_s6451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6553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6656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6758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6861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6963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7065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3575" y="1447800"/>
          <a:ext cx="7818438" cy="3962400"/>
        </p:xfrm>
        <a:graphic>
          <a:graphicData uri="http://schemas.openxmlformats.org/presentationml/2006/ole">
            <p:oleObj spid="_x0000_s7170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73100" y="1063644"/>
          <a:ext cx="7799388" cy="5151438"/>
        </p:xfrm>
        <a:graphic>
          <a:graphicData uri="http://schemas.openxmlformats.org/presentationml/2006/ole">
            <p:oleObj spid="_x0000_s71682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727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73730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475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541588"/>
          <a:ext cx="7740650" cy="1765300"/>
        </p:xfrm>
        <a:graphic>
          <a:graphicData uri="http://schemas.openxmlformats.org/presentationml/2006/ole">
            <p:oleObj spid="_x0000_s75778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7680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360488"/>
          <a:ext cx="7740650" cy="4327525"/>
        </p:xfrm>
        <a:graphic>
          <a:graphicData uri="http://schemas.openxmlformats.org/presentationml/2006/ole">
            <p:oleObj spid="_x0000_s7782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7885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3575" y="1744663"/>
          <a:ext cx="7818438" cy="3367087"/>
        </p:xfrm>
        <a:graphic>
          <a:graphicData uri="http://schemas.openxmlformats.org/presentationml/2006/ole">
            <p:oleObj spid="_x0000_s79874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3575" y="2735263"/>
          <a:ext cx="7818438" cy="1385887"/>
        </p:xfrm>
        <a:graphic>
          <a:graphicData uri="http://schemas.openxmlformats.org/presentationml/2006/ole">
            <p:oleObj spid="_x0000_s80898" name="文档" r:id="rId3" imgW="7817915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819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81922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8294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839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84994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58813" y="1477963"/>
          <a:ext cx="7762875" cy="4518025"/>
        </p:xfrm>
        <a:graphic>
          <a:graphicData uri="http://schemas.openxmlformats.org/presentationml/2006/ole">
            <p:oleObj spid="_x0000_s86018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8704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73100" y="2757493"/>
          <a:ext cx="7799388" cy="1385887"/>
        </p:xfrm>
        <a:graphic>
          <a:graphicData uri="http://schemas.openxmlformats.org/presentationml/2006/ole">
            <p:oleObj spid="_x0000_s88066" name="文档" r:id="rId3" imgW="7798836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2466975"/>
          <a:ext cx="7740650" cy="2551113"/>
        </p:xfrm>
        <a:graphic>
          <a:graphicData uri="http://schemas.openxmlformats.org/presentationml/2006/ole">
            <p:oleObj spid="_x0000_s89090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9011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9113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3575" y="2536825"/>
          <a:ext cx="7818438" cy="1782763"/>
        </p:xfrm>
        <a:graphic>
          <a:graphicData uri="http://schemas.openxmlformats.org/presentationml/2006/ole">
            <p:oleObj spid="_x0000_s9218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9216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3575" y="2438400"/>
          <a:ext cx="7818438" cy="1981200"/>
        </p:xfrm>
        <a:graphic>
          <a:graphicData uri="http://schemas.openxmlformats.org/presentationml/2006/ole">
            <p:oleObj spid="_x0000_s93186" name="文档" r:id="rId3" imgW="7817915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9421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73100" y="1466864"/>
          <a:ext cx="7799388" cy="3962400"/>
        </p:xfrm>
        <a:graphic>
          <a:graphicData uri="http://schemas.openxmlformats.org/presentationml/2006/ole">
            <p:oleObj spid="_x0000_s9523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962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9728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9830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9933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0035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013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505</TotalTime>
  <Words>0</Words>
  <Application>Microsoft Office PowerPoint</Application>
  <PresentationFormat>全屏显示(4:3)</PresentationFormat>
  <Paragraphs>0</Paragraphs>
  <Slides>305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305</vt:i4>
      </vt:variant>
    </vt:vector>
  </HeadingPairs>
  <TitlesOfParts>
    <vt:vector size="308" baseType="lpstr">
      <vt:lpstr>流畅</vt:lpstr>
      <vt:lpstr>文档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75</cp:revision>
  <dcterms:modified xsi:type="dcterms:W3CDTF">2017-06-29T12:37:10Z</dcterms:modified>
</cp:coreProperties>
</file>